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50" r:id="rId5"/>
    <p:sldMasterId id="2147483651" r:id="rId6"/>
    <p:sldMasterId id="2147483652" r:id="rId7"/>
    <p:sldMasterId id="2147483653" r:id="rId8"/>
    <p:sldMasterId id="2147483654" r:id="rId9"/>
    <p:sldMasterId id="2147483793" r:id="rId10"/>
    <p:sldMasterId id="2147483808" r:id="rId11"/>
    <p:sldMasterId id="2147483823" r:id="rId12"/>
    <p:sldMasterId id="2147483838" r:id="rId13"/>
    <p:sldMasterId id="2147483983" r:id="rId14"/>
    <p:sldMasterId id="2147484014" r:id="rId15"/>
  </p:sldMasterIdLst>
  <p:notesMasterIdLst>
    <p:notesMasterId r:id="rId27"/>
  </p:notesMasterIdLst>
  <p:sldIdLst>
    <p:sldId id="268" r:id="rId16"/>
    <p:sldId id="267" r:id="rId17"/>
    <p:sldId id="618" r:id="rId18"/>
    <p:sldId id="619" r:id="rId19"/>
    <p:sldId id="621" r:id="rId20"/>
    <p:sldId id="623" r:id="rId21"/>
    <p:sldId id="622" r:id="rId22"/>
    <p:sldId id="638" r:id="rId23"/>
    <p:sldId id="626" r:id="rId24"/>
    <p:sldId id="633" r:id="rId25"/>
    <p:sldId id="634" r:id="rId26"/>
  </p:sldIdLst>
  <p:sldSz cx="9144000" cy="6858000" type="screen4x3"/>
  <p:notesSz cx="6743700" cy="98758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AD7"/>
    <a:srgbClr val="002676"/>
    <a:srgbClr val="ED5CA2"/>
    <a:srgbClr val="007FA9"/>
    <a:srgbClr val="009FDA"/>
    <a:srgbClr val="E3E4E4"/>
    <a:srgbClr val="E98300"/>
    <a:srgbClr val="80379B"/>
    <a:srgbClr val="D71F85"/>
    <a:srgbClr val="9B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93792" autoAdjust="0"/>
  </p:normalViewPr>
  <p:slideViewPr>
    <p:cSldViewPr>
      <p:cViewPr varScale="1">
        <p:scale>
          <a:sx n="67" d="100"/>
          <a:sy n="67" d="100"/>
        </p:scale>
        <p:origin x="111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8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22471" cy="49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1" tIns="45421" rIns="90841" bIns="45421" numCol="1" anchor="t" anchorCtr="0" compatLnSpc="1">
            <a:prstTxWarp prst="textNoShape">
              <a:avLst/>
            </a:prstTxWarp>
          </a:bodyPr>
          <a:lstStyle>
            <a:lvl1pPr defTabSz="908557">
              <a:defRPr sz="12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722" y="2"/>
            <a:ext cx="2922471" cy="49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1" tIns="45421" rIns="90841" bIns="45421" numCol="1" anchor="t" anchorCtr="0" compatLnSpc="1">
            <a:prstTxWarp prst="textNoShape">
              <a:avLst/>
            </a:prstTxWarp>
          </a:bodyPr>
          <a:lstStyle>
            <a:lvl1pPr algn="r" defTabSz="908557">
              <a:defRPr sz="12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070" y="4692058"/>
            <a:ext cx="5395563" cy="444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1" tIns="45421" rIns="90841" bIns="45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519"/>
            <a:ext cx="2922471" cy="49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1" tIns="45421" rIns="90841" bIns="45421" numCol="1" anchor="b" anchorCtr="0" compatLnSpc="1">
            <a:prstTxWarp prst="textNoShape">
              <a:avLst/>
            </a:prstTxWarp>
          </a:bodyPr>
          <a:lstStyle>
            <a:lvl1pPr defTabSz="908557">
              <a:defRPr sz="12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722" y="9379519"/>
            <a:ext cx="2922471" cy="49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1" tIns="45421" rIns="90841" bIns="45421" numCol="1" anchor="b" anchorCtr="0" compatLnSpc="1">
            <a:prstTxWarp prst="textNoShape">
              <a:avLst/>
            </a:prstTxWarp>
          </a:bodyPr>
          <a:lstStyle>
            <a:lvl1pPr algn="r" defTabSz="908557">
              <a:defRPr sz="1200" smtClean="0"/>
            </a:lvl1pPr>
          </a:lstStyle>
          <a:p>
            <a:pPr>
              <a:defRPr/>
            </a:pPr>
            <a:fld id="{22C6CF3F-F428-4F58-A232-84F486FA562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511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H_Corporate_RGB_no-trans-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5075" y="4048125"/>
            <a:ext cx="22860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sterLogo" descr="Hays Corpor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34988"/>
            <a:ext cx="36258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44625"/>
            <a:ext cx="7772400" cy="2408238"/>
          </a:xfrm>
        </p:spPr>
        <p:txBody>
          <a:bodyPr anchor="b"/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5543550" cy="2711450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b="0" smtClean="0"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fld id="{BD81A9D2-E1E6-4249-85A0-EDFFC55298C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0BCA-D678-43E4-83B6-F2724F9323C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7E8C9-8A38-4CFA-B3D4-C5B860BC0A3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70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2105025"/>
            <a:ext cx="3236912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4450" y="2105025"/>
            <a:ext cx="3238500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E72BE-FBCA-4293-AAC3-E460DB76A4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873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14AB9-639D-4AA4-8496-C7940D14752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135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19CFC-ECAE-498B-BE9B-6560FF5F6C6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327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1BEA5-CA52-4BF0-B21C-0DA83BFB512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298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A1FE4-72A2-4111-9913-347AEF19E99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10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FA7DC-9325-40A7-9722-FE3ADF028A2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57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0BCA-D678-43E4-83B6-F2724F9323C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039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384300"/>
            <a:ext cx="1658937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4300"/>
            <a:ext cx="4824413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60BF2-2B69-43DC-892B-73F649C102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133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5138" y="2105025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54450" y="2105025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138" y="4273550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4450" y="4273550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36CB-91D8-48BC-B8F6-D90FE1E90B6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1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384300"/>
            <a:ext cx="1658937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4300"/>
            <a:ext cx="4824413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60BF2-2B69-43DC-892B-73F649C1029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5138" y="2105025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" y="4273550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BDB42-2468-480B-87EF-D6420AF391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674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5138" y="2105025"/>
            <a:ext cx="6627812" cy="4184650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EEC21-AF62-4397-9971-0321EFCCDC0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105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H_Corporate_RGB_no-trans-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5075" y="4048125"/>
            <a:ext cx="22860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sterLogo" descr="Hays Corpor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34988"/>
            <a:ext cx="36258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44625"/>
            <a:ext cx="7772400" cy="2408238"/>
          </a:xfrm>
        </p:spPr>
        <p:txBody>
          <a:bodyPr anchor="b"/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5543550" cy="2711450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b="0" smtClean="0"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fld id="{BD81A9D2-E1E6-4249-85A0-EDFFC5529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322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5E5F3-E1D1-4369-A8A5-3A929E33457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331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7E8C9-8A38-4CFA-B3D4-C5B860BC0A3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592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2105025"/>
            <a:ext cx="3236912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4450" y="2105025"/>
            <a:ext cx="3238500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E72BE-FBCA-4293-AAC3-E460DB76A4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186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14AB9-639D-4AA4-8496-C7940D14752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479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19CFC-ECAE-498B-BE9B-6560FF5F6C6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435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1BEA5-CA52-4BF0-B21C-0DA83BFB512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474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A1FE4-72A2-4111-9913-347AEF19E99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54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5138" y="2105025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54450" y="2105025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138" y="4273550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4450" y="4273550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36CB-91D8-48BC-B8F6-D90FE1E90B6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FA7DC-9325-40A7-9722-FE3ADF028A2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83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0BCA-D678-43E4-83B6-F2724F9323C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813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384300"/>
            <a:ext cx="1658937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4300"/>
            <a:ext cx="4824413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60BF2-2B69-43DC-892B-73F649C102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319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5138" y="2105025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54450" y="2105025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138" y="4273550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4450" y="4273550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36CB-91D8-48BC-B8F6-D90FE1E90B6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067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5138" y="2105025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" y="4273550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BDB42-2468-480B-87EF-D6420AF391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31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5138" y="2105025"/>
            <a:ext cx="6627812" cy="4184650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EEC21-AF62-4397-9971-0321EFCCDC0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835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44522" y="1125539"/>
            <a:ext cx="8054975" cy="1880510"/>
          </a:xfrm>
        </p:spPr>
        <p:txBody>
          <a:bodyPr/>
          <a:lstStyle>
            <a:lvl1pPr>
              <a:lnSpc>
                <a:spcPct val="80000"/>
              </a:lnSpc>
              <a:defRPr sz="4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4514" y="3009901"/>
            <a:ext cx="5496191" cy="1753508"/>
          </a:xfrm>
        </p:spPr>
        <p:txBody>
          <a:bodyPr lIns="0" tIns="0" rIns="0"/>
          <a:lstStyle>
            <a:lvl1pPr marL="0" indent="0">
              <a:buNone/>
              <a:defRPr sz="1500" b="1">
                <a:solidFill>
                  <a:schemeClr val="accent6"/>
                </a:solidFill>
              </a:defRPr>
            </a:lvl1pPr>
            <a:lvl2pPr marL="171446" indent="0">
              <a:buNone/>
              <a:defRPr/>
            </a:lvl2pPr>
            <a:lvl3pPr marL="355591" indent="0">
              <a:buNone/>
              <a:defRPr/>
            </a:lvl3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551473" y="6219451"/>
            <a:ext cx="5496000" cy="26458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accent6"/>
                </a:solidFill>
                <a:latin typeface="Arial" pitchFamily="34" charset="0"/>
                <a:ea typeface="ＭＳ Ｐゴシック" pitchFamily="123" charset="-128"/>
                <a:cs typeface="+mn-cs"/>
              </a:defRPr>
            </a:lvl1pPr>
          </a:lstStyle>
          <a:p>
            <a:r>
              <a:rPr lang="en-US"/>
              <a:t>Day Month Year &amp; Place</a:t>
            </a:r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153D7CCD-5B50-4C9E-994F-AAF58713EEE1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2417" y="441325"/>
            <a:ext cx="3991090" cy="402825"/>
          </a:xfrm>
          <a:prstGeom prst="rect">
            <a:avLst/>
          </a:prstGeom>
        </p:spPr>
      </p:pic>
      <p:pic>
        <p:nvPicPr>
          <p:cNvPr id="5" name="HLogo">
            <a:extLst>
              <a:ext uri="{FF2B5EF4-FFF2-40B4-BE49-F238E27FC236}">
                <a16:creationId xmlns:a16="http://schemas.microsoft.com/office/drawing/2014/main" id="{532D68F9-663B-435D-8A3A-093E9F5B3AA8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69589" y="4176142"/>
            <a:ext cx="2237289" cy="223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03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64000" y="164966"/>
            <a:ext cx="4104000" cy="4221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GB" sz="32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400" y="1306970"/>
            <a:ext cx="3547200" cy="1440000"/>
          </a:xfrm>
        </p:spPr>
        <p:txBody>
          <a:bodyPr anchor="t"/>
          <a:lstStyle>
            <a:lvl1pPr>
              <a:lnSpc>
                <a:spcPct val="80000"/>
              </a:lnSpc>
              <a:defRPr sz="29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2400" y="2818503"/>
            <a:ext cx="1968000" cy="1057505"/>
          </a:xfrm>
        </p:spPr>
        <p:txBody>
          <a:bodyPr lIns="0" tIns="0" rIns="0" anchor="b"/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542400" y="3903394"/>
            <a:ext cx="1968000" cy="26458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accent6"/>
                </a:solidFill>
                <a:latin typeface="+mn-lt"/>
                <a:ea typeface="ＭＳ Ｐゴシック" pitchFamily="123" charset="-128"/>
                <a:cs typeface="+mn-cs"/>
              </a:defRPr>
            </a:lvl1pPr>
          </a:lstStyle>
          <a:p>
            <a:r>
              <a:rPr lang="en-US"/>
              <a:t>Day Month Year &amp; Place</a:t>
            </a:r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DC43459F-CB0B-4943-833E-04FBFD33FEE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2417" y="441325"/>
            <a:ext cx="3991090" cy="402825"/>
          </a:xfrm>
          <a:prstGeom prst="rect">
            <a:avLst/>
          </a:prstGeom>
        </p:spPr>
      </p:pic>
      <p:pic>
        <p:nvPicPr>
          <p:cNvPr id="5" name="HLogo">
            <a:extLst>
              <a:ext uri="{FF2B5EF4-FFF2-40B4-BE49-F238E27FC236}">
                <a16:creationId xmlns:a16="http://schemas.microsoft.com/office/drawing/2014/main" id="{154AB6EC-6C97-432A-8C05-95F3700DE01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01239" y="2818511"/>
            <a:ext cx="1293756" cy="12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09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44521" y="1514477"/>
            <a:ext cx="8059200" cy="1914523"/>
          </a:xfrm>
        </p:spPr>
        <p:txBody>
          <a:bodyPr lIns="0" tIns="0" rIns="0"/>
          <a:lstStyle>
            <a:lvl1pPr marL="0" indent="0">
              <a:lnSpc>
                <a:spcPct val="80000"/>
              </a:lnSpc>
              <a:buNone/>
              <a:defRPr sz="4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749AB1-8F86-F14E-B518-A7EE559D84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24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713">
          <p15:clr>
            <a:srgbClr val="A4A3A4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42400" y="1514484"/>
            <a:ext cx="8059747" cy="1914517"/>
          </a:xfrm>
        </p:spPr>
        <p:txBody>
          <a:bodyPr lIns="0" tIns="0" rIns="0"/>
          <a:lstStyle>
            <a:lvl1pPr marL="0" indent="0">
              <a:lnSpc>
                <a:spcPct val="80000"/>
              </a:lnSpc>
              <a:buNone/>
              <a:defRPr sz="43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749AB1-8F86-F14E-B518-A7EE559D84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06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713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5138" y="2105025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" y="4273550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BDB42-2468-480B-87EF-D6420AF391F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4520" y="495307"/>
            <a:ext cx="8059200" cy="3120000"/>
          </a:xfrm>
        </p:spPr>
        <p:txBody>
          <a:bodyPr lIns="0" tIns="0" rIns="0"/>
          <a:lstStyle>
            <a:lvl1pPr marL="0" indent="0">
              <a:lnSpc>
                <a:spcPts val="5900"/>
              </a:lnSpc>
              <a:buNone/>
              <a:defRPr sz="6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43984" y="3733804"/>
            <a:ext cx="8060267" cy="12576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4520" y="495307"/>
            <a:ext cx="8059200" cy="3120000"/>
          </a:xfrm>
        </p:spPr>
        <p:txBody>
          <a:bodyPr lIns="0" tIns="0" rIns="0"/>
          <a:lstStyle>
            <a:lvl1pPr marL="0" indent="0">
              <a:lnSpc>
                <a:spcPts val="5900"/>
              </a:lnSpc>
              <a:buNone/>
              <a:defRPr sz="6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43984" y="3733804"/>
            <a:ext cx="8060267" cy="12576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61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4520" y="495307"/>
            <a:ext cx="8059200" cy="3120000"/>
          </a:xfrm>
        </p:spPr>
        <p:txBody>
          <a:bodyPr lIns="0" tIns="0" rIns="0"/>
          <a:lstStyle>
            <a:lvl1pPr marL="0" indent="0">
              <a:lnSpc>
                <a:spcPts val="5900"/>
              </a:lnSpc>
              <a:buNone/>
              <a:defRPr sz="6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43984" y="3733804"/>
            <a:ext cx="8060267" cy="12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16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53330" y="6372429"/>
            <a:ext cx="556351" cy="273905"/>
          </a:xfrm>
        </p:spPr>
        <p:txBody>
          <a:bodyPr tIns="47999" rIns="0" bIns="47999" anchor="ctr"/>
          <a:lstStyle>
            <a:lvl1pPr>
              <a:defRPr/>
            </a:lvl1pPr>
          </a:lstStyle>
          <a:p>
            <a:fld id="{A2749AB1-8F86-F14E-B518-A7EE559D84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542400" y="2133600"/>
            <a:ext cx="8059200" cy="402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MasterLogo">
            <a:extLst>
              <a:ext uri="{FF2B5EF4-FFF2-40B4-BE49-F238E27FC236}">
                <a16:creationId xmlns:a16="http://schemas.microsoft.com/office/drawing/2014/main" id="{B2466120-4C13-4B15-8AD7-78CE3BD7C77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52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laceholders (Side by 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542400" y="2133600"/>
            <a:ext cx="3912000" cy="402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levelv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3"/>
          </p:nvPr>
        </p:nvSpPr>
        <p:spPr>
          <a:xfrm>
            <a:off x="4689600" y="2133600"/>
            <a:ext cx="3912000" cy="402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515F51F9-7E5A-48DF-89B3-8EE536FB9470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92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laceholders (Sta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Content Placeholder 8"/>
          <p:cNvSpPr>
            <a:spLocks noGrp="1"/>
          </p:cNvSpPr>
          <p:nvPr>
            <p:ph sz="quarter" idx="14"/>
          </p:nvPr>
        </p:nvSpPr>
        <p:spPr>
          <a:xfrm>
            <a:off x="542400" y="4264800"/>
            <a:ext cx="80592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/>
          </p:nvPr>
        </p:nvSpPr>
        <p:spPr>
          <a:xfrm>
            <a:off x="542400" y="2133599"/>
            <a:ext cx="80592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740E4052-02D2-4FFB-9F97-D5C2E6E1E86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675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Content Placeholder 8"/>
          <p:cNvSpPr>
            <a:spLocks noGrp="1"/>
          </p:cNvSpPr>
          <p:nvPr>
            <p:ph sz="quarter" idx="14"/>
          </p:nvPr>
        </p:nvSpPr>
        <p:spPr>
          <a:xfrm>
            <a:off x="542400" y="4264800"/>
            <a:ext cx="39120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/>
          </p:nvPr>
        </p:nvSpPr>
        <p:spPr>
          <a:xfrm>
            <a:off x="542400" y="2133599"/>
            <a:ext cx="39120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4689600" y="4264800"/>
            <a:ext cx="39120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8"/>
          </p:nvPr>
        </p:nvSpPr>
        <p:spPr>
          <a:xfrm>
            <a:off x="4689600" y="2133599"/>
            <a:ext cx="39120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BC580D7B-D3FC-4C1A-861E-44F0A9105DF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36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Content Placeholder 8"/>
          <p:cNvSpPr>
            <a:spLocks noGrp="1"/>
          </p:cNvSpPr>
          <p:nvPr>
            <p:ph sz="quarter" idx="14"/>
          </p:nvPr>
        </p:nvSpPr>
        <p:spPr>
          <a:xfrm>
            <a:off x="542400" y="4264800"/>
            <a:ext cx="25248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/>
          </p:nvPr>
        </p:nvSpPr>
        <p:spPr>
          <a:xfrm>
            <a:off x="542400" y="2133599"/>
            <a:ext cx="25248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7"/>
          </p:nvPr>
        </p:nvSpPr>
        <p:spPr>
          <a:xfrm>
            <a:off x="3309600" y="4264800"/>
            <a:ext cx="25248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8"/>
          </p:nvPr>
        </p:nvSpPr>
        <p:spPr>
          <a:xfrm>
            <a:off x="3309600" y="2133599"/>
            <a:ext cx="25248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9"/>
          </p:nvPr>
        </p:nvSpPr>
        <p:spPr>
          <a:xfrm>
            <a:off x="6076800" y="4264800"/>
            <a:ext cx="25248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20"/>
          </p:nvPr>
        </p:nvSpPr>
        <p:spPr>
          <a:xfrm>
            <a:off x="6076800" y="2133599"/>
            <a:ext cx="2524800" cy="18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8DCCD0B6-E5C1-4883-B756-45E4A9B1F40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46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laceholders (Sta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/>
          </p:nvPr>
        </p:nvSpPr>
        <p:spPr>
          <a:xfrm>
            <a:off x="542400" y="2133599"/>
            <a:ext cx="39120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8"/>
          </p:nvPr>
        </p:nvSpPr>
        <p:spPr>
          <a:xfrm>
            <a:off x="4689600" y="2133599"/>
            <a:ext cx="39120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22"/>
          </p:nvPr>
        </p:nvSpPr>
        <p:spPr>
          <a:xfrm>
            <a:off x="542400" y="3554400"/>
            <a:ext cx="39120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23"/>
          </p:nvPr>
        </p:nvSpPr>
        <p:spPr>
          <a:xfrm>
            <a:off x="4689600" y="3554400"/>
            <a:ext cx="39120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/>
          </p:nvPr>
        </p:nvSpPr>
        <p:spPr>
          <a:xfrm>
            <a:off x="542400" y="4975200"/>
            <a:ext cx="39120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25"/>
          </p:nvPr>
        </p:nvSpPr>
        <p:spPr>
          <a:xfrm>
            <a:off x="4689600" y="4975200"/>
            <a:ext cx="39120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F877F409-DD1D-4E3E-877C-660E370D950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66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/>
          </p:nvPr>
        </p:nvSpPr>
        <p:spPr>
          <a:xfrm>
            <a:off x="542400" y="2133599"/>
            <a:ext cx="25248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8"/>
          </p:nvPr>
        </p:nvSpPr>
        <p:spPr>
          <a:xfrm>
            <a:off x="3309600" y="2133599"/>
            <a:ext cx="25248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22"/>
          </p:nvPr>
        </p:nvSpPr>
        <p:spPr>
          <a:xfrm>
            <a:off x="542400" y="3554400"/>
            <a:ext cx="25248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23"/>
          </p:nvPr>
        </p:nvSpPr>
        <p:spPr>
          <a:xfrm>
            <a:off x="3309600" y="3554400"/>
            <a:ext cx="25248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/>
          </p:nvPr>
        </p:nvSpPr>
        <p:spPr>
          <a:xfrm>
            <a:off x="542400" y="4975200"/>
            <a:ext cx="25248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25"/>
          </p:nvPr>
        </p:nvSpPr>
        <p:spPr>
          <a:xfrm>
            <a:off x="3309600" y="4975200"/>
            <a:ext cx="25248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26"/>
          </p:nvPr>
        </p:nvSpPr>
        <p:spPr>
          <a:xfrm>
            <a:off x="6076800" y="2133599"/>
            <a:ext cx="25248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27"/>
          </p:nvPr>
        </p:nvSpPr>
        <p:spPr>
          <a:xfrm>
            <a:off x="6076800" y="3554400"/>
            <a:ext cx="25248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28"/>
          </p:nvPr>
        </p:nvSpPr>
        <p:spPr>
          <a:xfrm>
            <a:off x="6076800" y="4975200"/>
            <a:ext cx="2524800" cy="118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9E88FE57-ABE4-4A66-8FEC-F01D7B344B6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73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5138" y="2105025"/>
            <a:ext cx="6627812" cy="4184650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EEC21-AF62-4397-9971-0321EFCCDC0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laceholders (Bor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42400" y="4264800"/>
            <a:ext cx="80592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80592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741FFA64-FAA5-4B26-912E-C767A8DFD65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75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laceholders (Bor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42400" y="4264800"/>
            <a:ext cx="39120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39120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4689600" y="4264800"/>
            <a:ext cx="39120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4689600" y="2133599"/>
            <a:ext cx="39120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4C3E47EF-8592-4530-8D36-E2A10EADAC7B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2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laceholders (Bor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42400" y="4264800"/>
            <a:ext cx="25248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25248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3309600" y="4264800"/>
            <a:ext cx="25248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3309600" y="2133599"/>
            <a:ext cx="25248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076800" y="4264800"/>
            <a:ext cx="25248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6076800" y="2133599"/>
            <a:ext cx="2524800" cy="18912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DA470AF0-570A-4841-9A09-6A4F04F625BB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38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laceholders (Stacked Bo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39120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4689600" y="2133599"/>
            <a:ext cx="39120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22" hasCustomPrompt="1"/>
          </p:nvPr>
        </p:nvSpPr>
        <p:spPr>
          <a:xfrm>
            <a:off x="542400" y="3554400"/>
            <a:ext cx="39120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4689600" y="3554400"/>
            <a:ext cx="39120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 hasCustomPrompt="1"/>
          </p:nvPr>
        </p:nvSpPr>
        <p:spPr>
          <a:xfrm>
            <a:off x="542400" y="4975200"/>
            <a:ext cx="39120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25" hasCustomPrompt="1"/>
          </p:nvPr>
        </p:nvSpPr>
        <p:spPr>
          <a:xfrm>
            <a:off x="4689600" y="4975200"/>
            <a:ext cx="39120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2059866C-62BE-4353-90AD-78AE4C15F7C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41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Placeholders (Bor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25248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3309600" y="2133599"/>
            <a:ext cx="25248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22" hasCustomPrompt="1"/>
          </p:nvPr>
        </p:nvSpPr>
        <p:spPr>
          <a:xfrm>
            <a:off x="542400" y="3554400"/>
            <a:ext cx="25248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3309600" y="3554400"/>
            <a:ext cx="25248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 hasCustomPrompt="1"/>
          </p:nvPr>
        </p:nvSpPr>
        <p:spPr>
          <a:xfrm>
            <a:off x="542400" y="4975200"/>
            <a:ext cx="25248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25" hasCustomPrompt="1"/>
          </p:nvPr>
        </p:nvSpPr>
        <p:spPr>
          <a:xfrm>
            <a:off x="3309600" y="4975200"/>
            <a:ext cx="25248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26" hasCustomPrompt="1"/>
          </p:nvPr>
        </p:nvSpPr>
        <p:spPr>
          <a:xfrm>
            <a:off x="6076800" y="2133599"/>
            <a:ext cx="25248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27" hasCustomPrompt="1"/>
          </p:nvPr>
        </p:nvSpPr>
        <p:spPr>
          <a:xfrm>
            <a:off x="6076800" y="3554400"/>
            <a:ext cx="25248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28" hasCustomPrompt="1"/>
          </p:nvPr>
        </p:nvSpPr>
        <p:spPr>
          <a:xfrm>
            <a:off x="6076800" y="4975200"/>
            <a:ext cx="2524800" cy="1180800"/>
          </a:xfrm>
          <a:ln w="12700">
            <a:solidFill>
              <a:schemeClr val="accent1"/>
            </a:solidFill>
          </a:ln>
        </p:spPr>
        <p:txBody>
          <a:bodyPr lIns="95998" tIns="95998" rIns="95998" bIns="9599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9F455C54-86B0-40E8-B8DF-D0FB5D8528FA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2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laceholders (Fi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42400" y="4264800"/>
            <a:ext cx="80592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80592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5BB2B72C-E9F1-420C-83FA-03E898A8E54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80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laceholders (Fi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42400" y="4264800"/>
            <a:ext cx="39120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39120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4689600" y="4264800"/>
            <a:ext cx="39120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4689600" y="2133599"/>
            <a:ext cx="39120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MasterLogo">
            <a:extLst>
              <a:ext uri="{FF2B5EF4-FFF2-40B4-BE49-F238E27FC236}">
                <a16:creationId xmlns:a16="http://schemas.microsoft.com/office/drawing/2014/main" id="{C6863844-6B53-4FE7-9FFC-C2DF11FEB9F1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51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laceholders (Fi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42400" y="4264800"/>
            <a:ext cx="25248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25248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3309600" y="4264800"/>
            <a:ext cx="25248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3309600" y="2133599"/>
            <a:ext cx="25248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076800" y="4264800"/>
            <a:ext cx="25248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6076800" y="2133599"/>
            <a:ext cx="2524800" cy="18912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2FD51F1A-AB9E-4A15-A166-1AC684A7138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76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laceholders (Stacked Fi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39120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4689600" y="2133599"/>
            <a:ext cx="39120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22" hasCustomPrompt="1"/>
          </p:nvPr>
        </p:nvSpPr>
        <p:spPr>
          <a:xfrm>
            <a:off x="542400" y="3554400"/>
            <a:ext cx="39120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4689600" y="3554400"/>
            <a:ext cx="39120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 hasCustomPrompt="1"/>
          </p:nvPr>
        </p:nvSpPr>
        <p:spPr>
          <a:xfrm>
            <a:off x="542400" y="4975200"/>
            <a:ext cx="39120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25" hasCustomPrompt="1"/>
          </p:nvPr>
        </p:nvSpPr>
        <p:spPr>
          <a:xfrm>
            <a:off x="4689600" y="4975200"/>
            <a:ext cx="39120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CC72C630-4248-4219-A13B-DEEFB852509A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3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Placeholders (Fi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2400" y="1123200"/>
            <a:ext cx="80592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42400" y="2133599"/>
            <a:ext cx="25248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3309600" y="2133599"/>
            <a:ext cx="25248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22" hasCustomPrompt="1"/>
          </p:nvPr>
        </p:nvSpPr>
        <p:spPr>
          <a:xfrm>
            <a:off x="542400" y="3554400"/>
            <a:ext cx="25248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3309600" y="3554400"/>
            <a:ext cx="25248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 hasCustomPrompt="1"/>
          </p:nvPr>
        </p:nvSpPr>
        <p:spPr>
          <a:xfrm>
            <a:off x="542400" y="4975200"/>
            <a:ext cx="25248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25" hasCustomPrompt="1"/>
          </p:nvPr>
        </p:nvSpPr>
        <p:spPr>
          <a:xfrm>
            <a:off x="3309600" y="4975200"/>
            <a:ext cx="25248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26" hasCustomPrompt="1"/>
          </p:nvPr>
        </p:nvSpPr>
        <p:spPr>
          <a:xfrm>
            <a:off x="6076800" y="2133599"/>
            <a:ext cx="25248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27" hasCustomPrompt="1"/>
          </p:nvPr>
        </p:nvSpPr>
        <p:spPr>
          <a:xfrm>
            <a:off x="6076800" y="3554400"/>
            <a:ext cx="25248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28" hasCustomPrompt="1"/>
          </p:nvPr>
        </p:nvSpPr>
        <p:spPr>
          <a:xfrm>
            <a:off x="6076800" y="4975200"/>
            <a:ext cx="2524800" cy="1180800"/>
          </a:xfrm>
          <a:solidFill>
            <a:schemeClr val="accent1"/>
          </a:solidFill>
          <a:ln w="12700">
            <a:noFill/>
          </a:ln>
        </p:spPr>
        <p:txBody>
          <a:bodyPr lIns="95998" tIns="95998" rIns="95998" bIns="95998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868F1863-2FD2-4C8F-A105-966E3B976B99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26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4ECD8-6AC7-41A0-BB65-9ECC88B700F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335A09F2-1128-4F94-9ADA-3F1E0103BD6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65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MasterLogo">
            <a:extLst>
              <a:ext uri="{FF2B5EF4-FFF2-40B4-BE49-F238E27FC236}">
                <a16:creationId xmlns:a16="http://schemas.microsoft.com/office/drawing/2014/main" id="{BE799A97-CD1E-49C6-9840-6D2A1E225D6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6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(Singl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13208" y="381006"/>
            <a:ext cx="11926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accent1"/>
                </a:solidFill>
              </a:rPr>
              <a:t>Case Study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" y="182033"/>
            <a:ext cx="9142413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" y="6667500"/>
            <a:ext cx="9142413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/>
          </p:nvPr>
        </p:nvSpPr>
        <p:spPr>
          <a:xfrm>
            <a:off x="542400" y="2133600"/>
            <a:ext cx="8059200" cy="400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MasterLogo">
            <a:extLst>
              <a:ext uri="{FF2B5EF4-FFF2-40B4-BE49-F238E27FC236}">
                <a16:creationId xmlns:a16="http://schemas.microsoft.com/office/drawing/2014/main" id="{FCFB1CE0-176A-4647-9324-4D042CB3E77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30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(Two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13208" y="381006"/>
            <a:ext cx="11926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accent1"/>
                </a:solidFill>
              </a:rPr>
              <a:t>Case Study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" y="182033"/>
            <a:ext cx="9142413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" y="6667500"/>
            <a:ext cx="9142413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49AB1-8F86-F14E-B518-A7EE559D84F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/>
          </p:nvPr>
        </p:nvSpPr>
        <p:spPr>
          <a:xfrm>
            <a:off x="542400" y="2133600"/>
            <a:ext cx="8059200" cy="400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MasterLogo">
            <a:extLst>
              <a:ext uri="{FF2B5EF4-FFF2-40B4-BE49-F238E27FC236}">
                <a16:creationId xmlns:a16="http://schemas.microsoft.com/office/drawing/2014/main" id="{8E306B29-5FAB-4CC5-BBDB-2818137B08A0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2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44522" y="1125539"/>
            <a:ext cx="8054975" cy="1880510"/>
          </a:xfrm>
        </p:spPr>
        <p:txBody>
          <a:bodyPr/>
          <a:lstStyle>
            <a:lvl1pPr>
              <a:lnSpc>
                <a:spcPct val="80000"/>
              </a:lnSpc>
              <a:defRPr sz="43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MasterLogo">
            <a:extLst>
              <a:ext uri="{FF2B5EF4-FFF2-40B4-BE49-F238E27FC236}">
                <a16:creationId xmlns:a16="http://schemas.microsoft.com/office/drawing/2014/main" id="{19CCF9F3-9CF9-4965-AA4F-F33A6CFFFE3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2417" y="441325"/>
            <a:ext cx="2892094" cy="291903"/>
          </a:xfrm>
          <a:prstGeom prst="rect">
            <a:avLst/>
          </a:prstGeom>
        </p:spPr>
      </p:pic>
      <p:pic>
        <p:nvPicPr>
          <p:cNvPr id="5" name="HLogo">
            <a:extLst>
              <a:ext uri="{FF2B5EF4-FFF2-40B4-BE49-F238E27FC236}">
                <a16:creationId xmlns:a16="http://schemas.microsoft.com/office/drawing/2014/main" id="{E921CAE7-0D99-4039-889D-4B4EE1469ADB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69589" y="4176142"/>
            <a:ext cx="2237289" cy="223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87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CB7B0607-4A1F-E047-95E8-5AD444E002C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0825" y="2242635"/>
            <a:ext cx="3406775" cy="1699200"/>
          </a:xfrm>
        </p:spPr>
        <p:txBody>
          <a:bodyPr lIns="0" tIns="0" rIns="0" bIns="0">
            <a:noAutofit/>
          </a:bodyPr>
          <a:lstStyle>
            <a:lvl1pPr>
              <a:lnSpc>
                <a:spcPct val="85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6B3176E-C959-6146-89FC-BE9FC41ACE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825" y="4080681"/>
            <a:ext cx="3406775" cy="47157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754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BCE6F71-F04C-ED60-E23D-167C0203DC93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0825" y="2242635"/>
            <a:ext cx="3406775" cy="1699200"/>
          </a:xfrm>
        </p:spPr>
        <p:txBody>
          <a:bodyPr lIns="0" tIns="0" rIns="0" bIns="0">
            <a:noAutofit/>
          </a:bodyPr>
          <a:lstStyle>
            <a:lvl1pPr>
              <a:lnSpc>
                <a:spcPct val="85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F0965B-D850-CCD3-28E6-CBBA03EB30A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825" y="4080681"/>
            <a:ext cx="3406775" cy="47157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12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58">
          <p15:clr>
            <a:srgbClr val="FBAE40"/>
          </p15:clr>
        </p15:guide>
        <p15:guide id="5" orient="horz" pos="532">
          <p15:clr>
            <a:srgbClr val="FBAE40"/>
          </p15:clr>
        </p15:guide>
        <p15:guide id="6" orient="horz" pos="1893">
          <p15:clr>
            <a:srgbClr val="FBAE40"/>
          </p15:clr>
        </p15:guide>
        <p15:guide id="7" orient="horz" pos="2999">
          <p15:clr>
            <a:srgbClr val="FBAE40"/>
          </p15:clr>
        </p15:guide>
        <p15:guide id="8" pos="5602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Title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2DA7EA5-3843-6928-891A-F60BBD1E096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0825" y="2242635"/>
            <a:ext cx="3406775" cy="1699200"/>
          </a:xfrm>
        </p:spPr>
        <p:txBody>
          <a:bodyPr lIns="0" tIns="0" rIns="0" bIns="0">
            <a:noAutofit/>
          </a:bodyPr>
          <a:lstStyle>
            <a:lvl1pPr>
              <a:lnSpc>
                <a:spcPct val="85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335AB4-16D8-F57B-1AAB-7ACE5B4CB83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825" y="4080681"/>
            <a:ext cx="3406775" cy="47157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0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12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58">
          <p15:clr>
            <a:srgbClr val="FBAE40"/>
          </p15:clr>
        </p15:guide>
        <p15:guide id="5" orient="horz" pos="532">
          <p15:clr>
            <a:srgbClr val="FBAE40"/>
          </p15:clr>
        </p15:guide>
        <p15:guide id="6" orient="horz" pos="1893">
          <p15:clr>
            <a:srgbClr val="FBAE40"/>
          </p15:clr>
        </p15:guide>
        <p15:guide id="7" pos="5602">
          <p15:clr>
            <a:srgbClr val="FBAE40"/>
          </p15:clr>
        </p15:guide>
        <p15:guide id="8" orient="horz" pos="2999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lain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930F81A-034D-F5E0-1717-F40A86D248EF}"/>
              </a:ext>
            </a:extLst>
          </p:cNvPr>
          <p:cNvGrpSpPr/>
          <p:nvPr/>
        </p:nvGrpSpPr>
        <p:grpSpPr>
          <a:xfrm>
            <a:off x="248380" y="846600"/>
            <a:ext cx="6260228" cy="5208327"/>
            <a:chOff x="369272" y="846599"/>
            <a:chExt cx="8346971" cy="520832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010A75C-DD05-002D-1ED8-36662CCDE1F1}"/>
                </a:ext>
              </a:extLst>
            </p:cNvPr>
            <p:cNvSpPr/>
            <p:nvPr/>
          </p:nvSpPr>
          <p:spPr>
            <a:xfrm rot="16200000">
              <a:off x="377756" y="1131548"/>
              <a:ext cx="1143182" cy="115574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CF0E99C-E585-781D-E815-C32551719D2B}"/>
                </a:ext>
              </a:extLst>
            </p:cNvPr>
            <p:cNvSpPr/>
            <p:nvPr/>
          </p:nvSpPr>
          <p:spPr>
            <a:xfrm rot="8100000">
              <a:off x="1641595" y="846599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2F9156-D765-5F4A-FA28-E4CE37FB7716}"/>
                </a:ext>
              </a:extLst>
            </p:cNvPr>
            <p:cNvSpPr/>
            <p:nvPr/>
          </p:nvSpPr>
          <p:spPr>
            <a:xfrm rot="16200000">
              <a:off x="372496" y="5464940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17D267A-86E0-644B-A304-548493F91171}"/>
                </a:ext>
              </a:extLst>
            </p:cNvPr>
            <p:cNvSpPr/>
            <p:nvPr/>
          </p:nvSpPr>
          <p:spPr>
            <a:xfrm rot="10800000">
              <a:off x="6669300" y="1695239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244977-86A1-DDCB-53CE-586EBC700035}"/>
                </a:ext>
              </a:extLst>
            </p:cNvPr>
            <p:cNvSpPr/>
            <p:nvPr/>
          </p:nvSpPr>
          <p:spPr>
            <a:xfrm rot="16200000">
              <a:off x="7267651" y="2273730"/>
              <a:ext cx="1440676" cy="1456508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64E6339-5ED7-7C5A-16C2-CDAFACE81D0C}"/>
                </a:ext>
              </a:extLst>
            </p:cNvPr>
            <p:cNvSpPr/>
            <p:nvPr/>
          </p:nvSpPr>
          <p:spPr>
            <a:xfrm rot="16200000">
              <a:off x="6951735" y="3720644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805" y="1274575"/>
            <a:ext cx="5052284" cy="285273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4049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805" y="4228190"/>
            <a:ext cx="5052284" cy="10581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74">
                <a:solidFill>
                  <a:schemeClr val="bg2"/>
                </a:solidFill>
              </a:defRPr>
            </a:lvl1pPr>
            <a:lvl2pPr marL="3427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5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8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5" pos="5602">
          <p15:clr>
            <a:srgbClr val="FBAE40"/>
          </p15:clr>
        </p15:guide>
        <p15:guide id="6" orient="horz" pos="1876">
          <p15:clr>
            <a:srgbClr val="FBAE40"/>
          </p15:clr>
        </p15:guide>
        <p15:guide id="7" orient="horz" pos="2165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lain Parch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805" y="1274575"/>
            <a:ext cx="5052284" cy="285273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4049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805" y="4228190"/>
            <a:ext cx="5052284" cy="10581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74">
                <a:solidFill>
                  <a:schemeClr val="tx1"/>
                </a:solidFill>
              </a:defRPr>
            </a:lvl1pPr>
            <a:lvl2pPr marL="3427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7C9E0B-CBDC-187F-BAAA-FA576EA9A3C1}"/>
              </a:ext>
            </a:extLst>
          </p:cNvPr>
          <p:cNvGrpSpPr/>
          <p:nvPr/>
        </p:nvGrpSpPr>
        <p:grpSpPr>
          <a:xfrm>
            <a:off x="246460" y="1137829"/>
            <a:ext cx="6460746" cy="4878947"/>
            <a:chOff x="385763" y="1137828"/>
            <a:chExt cx="8614328" cy="487894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20BB3C9-84AD-84E5-266E-3BD6EF097DCE}"/>
                </a:ext>
              </a:extLst>
            </p:cNvPr>
            <p:cNvSpPr/>
            <p:nvPr/>
          </p:nvSpPr>
          <p:spPr>
            <a:xfrm rot="16200000">
              <a:off x="392044" y="1131548"/>
              <a:ext cx="1143182" cy="115574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B1C93BE-C851-DF83-CA3D-AEB86CF565DC}"/>
                </a:ext>
              </a:extLst>
            </p:cNvPr>
            <p:cNvSpPr/>
            <p:nvPr/>
          </p:nvSpPr>
          <p:spPr>
            <a:xfrm rot="16200000">
              <a:off x="1545627" y="1134604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C546466-DBFA-324D-D823-2981F05AE171}"/>
                </a:ext>
              </a:extLst>
            </p:cNvPr>
            <p:cNvSpPr/>
            <p:nvPr/>
          </p:nvSpPr>
          <p:spPr>
            <a:xfrm rot="18900000">
              <a:off x="499929" y="5423566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45167BF-467B-B6A8-96EA-786DBA459EC8}"/>
                </a:ext>
              </a:extLst>
            </p:cNvPr>
            <p:cNvSpPr/>
            <p:nvPr/>
          </p:nvSpPr>
          <p:spPr>
            <a:xfrm rot="10800000">
              <a:off x="6961857" y="1695239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17497B3-41FE-9C61-9F3D-CD7A3F44E990}"/>
                </a:ext>
              </a:extLst>
            </p:cNvPr>
            <p:cNvSpPr/>
            <p:nvPr/>
          </p:nvSpPr>
          <p:spPr>
            <a:xfrm rot="16200000">
              <a:off x="7551499" y="2273730"/>
              <a:ext cx="1440676" cy="1456508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71EFC9A-CAD7-303F-770E-396559EF32D3}"/>
                </a:ext>
              </a:extLst>
            </p:cNvPr>
            <p:cNvSpPr/>
            <p:nvPr/>
          </p:nvSpPr>
          <p:spPr>
            <a:xfrm rot="16200000">
              <a:off x="7245010" y="3720644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5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5602">
          <p15:clr>
            <a:srgbClr val="FBAE40"/>
          </p15:clr>
        </p15:guide>
        <p15:guide id="6" orient="horz" pos="1876">
          <p15:clr>
            <a:srgbClr val="FBAE40"/>
          </p15:clr>
        </p15:guide>
        <p15:guide id="7" orient="horz" pos="21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C7249-590A-4195-B9B3-B35BA3FF98B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Image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C7E531-36D4-9326-0644-7967A8674017}"/>
              </a:ext>
            </a:extLst>
          </p:cNvPr>
          <p:cNvGrpSpPr/>
          <p:nvPr/>
        </p:nvGrpSpPr>
        <p:grpSpPr>
          <a:xfrm>
            <a:off x="278608" y="0"/>
            <a:ext cx="8865392" cy="6858000"/>
            <a:chOff x="371475" y="0"/>
            <a:chExt cx="11820523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B2F43B-DFD3-C262-A258-5C498D66C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r="-210"/>
            <a:stretch/>
          </p:blipFill>
          <p:spPr>
            <a:xfrm flipH="1">
              <a:off x="6095999" y="0"/>
              <a:ext cx="6095999" cy="6858000"/>
            </a:xfrm>
            <a:prstGeom prst="rect">
              <a:avLst/>
            </a:prstGeom>
          </p:spPr>
        </p:pic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577637D-5E8F-2B9E-9947-EE193C117951}"/>
                </a:ext>
              </a:extLst>
            </p:cNvPr>
            <p:cNvSpPr/>
            <p:nvPr/>
          </p:nvSpPr>
          <p:spPr>
            <a:xfrm rot="2700000">
              <a:off x="3672040" y="975262"/>
              <a:ext cx="4820947" cy="487392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DAE33E-6ADF-27E2-57D6-38396069F54F}"/>
                </a:ext>
              </a:extLst>
            </p:cNvPr>
            <p:cNvSpPr/>
            <p:nvPr/>
          </p:nvSpPr>
          <p:spPr>
            <a:xfrm rot="16200000">
              <a:off x="9794996" y="2279333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322E372-545D-7A76-EC7C-D067200A4A5C}"/>
                </a:ext>
              </a:extLst>
            </p:cNvPr>
            <p:cNvSpPr/>
            <p:nvPr/>
          </p:nvSpPr>
          <p:spPr>
            <a:xfrm rot="16200000">
              <a:off x="10674281" y="1131549"/>
              <a:ext cx="1143182" cy="115574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12B943B-B6F6-EC75-AAFB-72550D440402}"/>
                </a:ext>
              </a:extLst>
            </p:cNvPr>
            <p:cNvSpPr/>
            <p:nvPr/>
          </p:nvSpPr>
          <p:spPr>
            <a:xfrm rot="8100000">
              <a:off x="8246951" y="849286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09AA671-9960-C7F1-51A0-3FD813BA398F}"/>
                </a:ext>
              </a:extLst>
            </p:cNvPr>
            <p:cNvSpPr/>
            <p:nvPr/>
          </p:nvSpPr>
          <p:spPr>
            <a:xfrm rot="18900000">
              <a:off x="8246951" y="5408378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49C709F-C4E2-7DE3-A960-1C135C35FF48}"/>
                </a:ext>
              </a:extLst>
            </p:cNvPr>
            <p:cNvSpPr/>
            <p:nvPr/>
          </p:nvSpPr>
          <p:spPr>
            <a:xfrm rot="5400000">
              <a:off x="9798072" y="2265752"/>
              <a:ext cx="865174" cy="87468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E42AD58-E178-EBC2-02E0-38CB415C1EAC}"/>
                </a:ext>
              </a:extLst>
            </p:cNvPr>
            <p:cNvSpPr/>
            <p:nvPr/>
          </p:nvSpPr>
          <p:spPr>
            <a:xfrm rot="13500000">
              <a:off x="9042398" y="5495131"/>
              <a:ext cx="402302" cy="40672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A6247F4-D446-6BE5-09C5-94579D7EE13D}"/>
                </a:ext>
              </a:extLst>
            </p:cNvPr>
            <p:cNvSpPr/>
            <p:nvPr/>
          </p:nvSpPr>
          <p:spPr>
            <a:xfrm rot="10800000">
              <a:off x="6411841" y="973113"/>
              <a:ext cx="1299731" cy="131401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AD46B49-66A1-11F9-D556-38707C2461BD}"/>
                </a:ext>
              </a:extLst>
            </p:cNvPr>
            <p:cNvSpPr/>
            <p:nvPr/>
          </p:nvSpPr>
          <p:spPr>
            <a:xfrm>
              <a:off x="7705173" y="2281011"/>
              <a:ext cx="410724" cy="41523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0C3328A-71DB-EACF-3016-C7D4FD6003C6}"/>
                </a:ext>
              </a:extLst>
            </p:cNvPr>
            <p:cNvSpPr/>
            <p:nvPr/>
          </p:nvSpPr>
          <p:spPr>
            <a:xfrm>
              <a:off x="371475" y="5202732"/>
              <a:ext cx="579632" cy="5860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0DE8157-0006-BA0B-9E82-0F6EF696C70C}"/>
                </a:ext>
              </a:extLst>
            </p:cNvPr>
            <p:cNvSpPr/>
            <p:nvPr/>
          </p:nvSpPr>
          <p:spPr>
            <a:xfrm rot="13500000">
              <a:off x="5387643" y="4221795"/>
              <a:ext cx="809665" cy="81856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ADB0CFC-BA33-59E6-88DB-F9A1565E2A5E}"/>
                </a:ext>
              </a:extLst>
            </p:cNvPr>
            <p:cNvSpPr/>
            <p:nvPr/>
          </p:nvSpPr>
          <p:spPr>
            <a:xfrm rot="16200000">
              <a:off x="9823277" y="3995012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805" y="1274575"/>
            <a:ext cx="5052284" cy="285273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4049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805" y="4228190"/>
            <a:ext cx="5052284" cy="10581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74">
                <a:solidFill>
                  <a:schemeClr val="bg2"/>
                </a:solidFill>
              </a:defRPr>
            </a:lvl1pPr>
            <a:lvl2pPr marL="3427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4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6" orient="horz" pos="1876">
          <p15:clr>
            <a:srgbClr val="FBAE40"/>
          </p15:clr>
        </p15:guide>
        <p15:guide id="7" orient="horz" pos="2165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Image - parch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D127874-49E0-D634-5C22-6B2E9F6B8B2D}"/>
              </a:ext>
            </a:extLst>
          </p:cNvPr>
          <p:cNvGrpSpPr/>
          <p:nvPr/>
        </p:nvGrpSpPr>
        <p:grpSpPr>
          <a:xfrm>
            <a:off x="278608" y="0"/>
            <a:ext cx="8865392" cy="6858000"/>
            <a:chOff x="371475" y="0"/>
            <a:chExt cx="11820523" cy="685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AEAF8F3-ABD4-42D9-A884-DDFB78E88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r="-210"/>
            <a:stretch/>
          </p:blipFill>
          <p:spPr>
            <a:xfrm flipH="1">
              <a:off x="6095999" y="0"/>
              <a:ext cx="6095999" cy="6858000"/>
            </a:xfrm>
            <a:prstGeom prst="rect">
              <a:avLst/>
            </a:prstGeom>
          </p:spPr>
        </p:pic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40FDB02-C4AD-0BA9-E661-2E52BB25473A}"/>
                </a:ext>
              </a:extLst>
            </p:cNvPr>
            <p:cNvSpPr/>
            <p:nvPr/>
          </p:nvSpPr>
          <p:spPr>
            <a:xfrm rot="2700000">
              <a:off x="3672040" y="975262"/>
              <a:ext cx="4820947" cy="487392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CBCD999-A80F-EF0F-8824-8CC8C3AE3F9B}"/>
                </a:ext>
              </a:extLst>
            </p:cNvPr>
            <p:cNvSpPr/>
            <p:nvPr/>
          </p:nvSpPr>
          <p:spPr>
            <a:xfrm rot="16200000">
              <a:off x="9794996" y="2279333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F625FBD-FBB0-F058-DE45-49E7E4591501}"/>
                </a:ext>
              </a:extLst>
            </p:cNvPr>
            <p:cNvSpPr/>
            <p:nvPr/>
          </p:nvSpPr>
          <p:spPr>
            <a:xfrm rot="16200000">
              <a:off x="10674281" y="1131549"/>
              <a:ext cx="1143182" cy="115574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2592F32-7B4C-69DC-8153-DEFBB3B40078}"/>
                </a:ext>
              </a:extLst>
            </p:cNvPr>
            <p:cNvSpPr/>
            <p:nvPr/>
          </p:nvSpPr>
          <p:spPr>
            <a:xfrm rot="8100000">
              <a:off x="8246951" y="849286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19EC5E3-1788-407D-05A4-AC9AF32D97A6}"/>
                </a:ext>
              </a:extLst>
            </p:cNvPr>
            <p:cNvSpPr/>
            <p:nvPr/>
          </p:nvSpPr>
          <p:spPr>
            <a:xfrm rot="18900000">
              <a:off x="8246951" y="5408378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B60540-B2FB-5242-CF86-8BEA133BB91E}"/>
                </a:ext>
              </a:extLst>
            </p:cNvPr>
            <p:cNvSpPr/>
            <p:nvPr/>
          </p:nvSpPr>
          <p:spPr>
            <a:xfrm rot="5400000">
              <a:off x="9798072" y="2265752"/>
              <a:ext cx="865174" cy="87468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3BC1333-CF29-DE84-D604-C46703769CCB}"/>
                </a:ext>
              </a:extLst>
            </p:cNvPr>
            <p:cNvSpPr/>
            <p:nvPr/>
          </p:nvSpPr>
          <p:spPr>
            <a:xfrm rot="13500000">
              <a:off x="9042398" y="5495131"/>
              <a:ext cx="402302" cy="40672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B114BAB-7973-3E92-63C0-3252A4B880CC}"/>
                </a:ext>
              </a:extLst>
            </p:cNvPr>
            <p:cNvSpPr/>
            <p:nvPr/>
          </p:nvSpPr>
          <p:spPr>
            <a:xfrm rot="10800000">
              <a:off x="6411841" y="973113"/>
              <a:ext cx="1299731" cy="131401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99B1E6A-564C-C729-781E-832D1739FF28}"/>
                </a:ext>
              </a:extLst>
            </p:cNvPr>
            <p:cNvSpPr/>
            <p:nvPr/>
          </p:nvSpPr>
          <p:spPr>
            <a:xfrm>
              <a:off x="7705173" y="2281011"/>
              <a:ext cx="410724" cy="41523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0985814-3D04-EC63-C8F8-2485A2732D8B}"/>
                </a:ext>
              </a:extLst>
            </p:cNvPr>
            <p:cNvSpPr/>
            <p:nvPr/>
          </p:nvSpPr>
          <p:spPr>
            <a:xfrm>
              <a:off x="371475" y="4956637"/>
              <a:ext cx="579632" cy="5860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983ED22-7D20-6C9A-429B-25541CBE8238}"/>
                </a:ext>
              </a:extLst>
            </p:cNvPr>
            <p:cNvSpPr/>
            <p:nvPr/>
          </p:nvSpPr>
          <p:spPr>
            <a:xfrm rot="16200000">
              <a:off x="9823277" y="3995012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805" y="1274575"/>
            <a:ext cx="5052284" cy="2852736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4049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805" y="4228190"/>
            <a:ext cx="5052284" cy="10581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74">
                <a:solidFill>
                  <a:schemeClr val="tx1"/>
                </a:solidFill>
              </a:defRPr>
            </a:lvl1pPr>
            <a:lvl2pPr marL="3427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20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6" orient="horz" pos="1876">
          <p15:clr>
            <a:srgbClr val="FBAE40"/>
          </p15:clr>
        </p15:guide>
        <p15:guide id="7" orient="horz" pos="2165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1F6ADD0-7ECD-DC55-F4E7-291ED111A8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749" y="333751"/>
            <a:ext cx="6837759" cy="78898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CC8A64-009E-1462-E25A-356A6FC4CB47}"/>
              </a:ext>
            </a:extLst>
          </p:cNvPr>
          <p:cNvGrpSpPr/>
          <p:nvPr/>
        </p:nvGrpSpPr>
        <p:grpSpPr>
          <a:xfrm>
            <a:off x="0" y="1122742"/>
            <a:ext cx="9144000" cy="5735260"/>
            <a:chOff x="0" y="1122740"/>
            <a:chExt cx="12192000" cy="57352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658B29-EFBF-DB43-527F-08C8B29E0570}"/>
                </a:ext>
              </a:extLst>
            </p:cNvPr>
            <p:cNvSpPr/>
            <p:nvPr/>
          </p:nvSpPr>
          <p:spPr>
            <a:xfrm>
              <a:off x="0" y="4005263"/>
              <a:ext cx="12192000" cy="2852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AFE840E-81D7-8E7B-475F-14742536FF1F}"/>
                </a:ext>
              </a:extLst>
            </p:cNvPr>
            <p:cNvSpPr/>
            <p:nvPr/>
          </p:nvSpPr>
          <p:spPr>
            <a:xfrm rot="5400000">
              <a:off x="9826730" y="5746981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BAD1C51-B3BF-C080-9E36-61BC137621F7}"/>
                </a:ext>
              </a:extLst>
            </p:cNvPr>
            <p:cNvSpPr/>
            <p:nvPr/>
          </p:nvSpPr>
          <p:spPr>
            <a:xfrm rot="16200000">
              <a:off x="10739324" y="5215256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9686224-4329-E8B0-7ED8-966DFC5C31E9}"/>
                </a:ext>
              </a:extLst>
            </p:cNvPr>
            <p:cNvSpPr/>
            <p:nvPr/>
          </p:nvSpPr>
          <p:spPr>
            <a:xfrm rot="5400000">
              <a:off x="9242268" y="5746981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3A5EF92-0A2D-FAAF-3F03-BF565C69C24B}"/>
                </a:ext>
              </a:extLst>
            </p:cNvPr>
            <p:cNvSpPr/>
            <p:nvPr/>
          </p:nvSpPr>
          <p:spPr>
            <a:xfrm rot="5400000">
              <a:off x="11537138" y="1121018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/>
            </a:p>
          </p:txBody>
        </p:sp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277869D-9D3E-DCE9-46B2-202BE3DF3E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23098" y="1716091"/>
            <a:ext cx="1493044" cy="2279649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8E029DB-1753-435C-5AAD-59D0051545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4795" y="1716091"/>
            <a:ext cx="1493044" cy="2279649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D6F4244D-7E57-D661-65F0-1AF4AAFADA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1400" y="1716091"/>
            <a:ext cx="1493044" cy="2279649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D2612B90-E83F-21E1-9E0F-2AAF911775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7249" y="1716091"/>
            <a:ext cx="1493044" cy="2279649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502F4948-F3D7-FD2F-24BB-F91226245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38947" y="1716091"/>
            <a:ext cx="1493044" cy="2279649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A4F8F78-F5FF-9708-D2F6-62A96CE5BA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225" y="4257828"/>
            <a:ext cx="1496615" cy="7046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4848C4F3-23BA-ABD9-65B2-51EBBA0295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30019" y="4257828"/>
            <a:ext cx="1496615" cy="7046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05E9513E-722F-815F-FD2B-58AC9AE6D2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5956" y="4257828"/>
            <a:ext cx="1496615" cy="7046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04EE6F08-7312-3DBF-8B77-E18CAF2342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01893" y="4257828"/>
            <a:ext cx="1496615" cy="7046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2031DEF-7A05-F375-4FE3-7F33A4A5E8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94975" y="4257828"/>
            <a:ext cx="1496615" cy="7046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6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12">
          <p15:clr>
            <a:srgbClr val="FBAE40"/>
          </p15:clr>
        </p15:guide>
        <p15:guide id="2" orient="horz" pos="1893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imple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5017025-9D58-645F-5848-FA1C3FD933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224" y="333378"/>
            <a:ext cx="5670945" cy="4683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99">
                <a:solidFill>
                  <a:schemeClr val="bg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HEADING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5B362A-53AC-7868-F274-A6265D527EF5}"/>
              </a:ext>
            </a:extLst>
          </p:cNvPr>
          <p:cNvGrpSpPr/>
          <p:nvPr/>
        </p:nvGrpSpPr>
        <p:grpSpPr>
          <a:xfrm>
            <a:off x="6194825" y="0"/>
            <a:ext cx="2949177" cy="6858000"/>
            <a:chOff x="8259764" y="0"/>
            <a:chExt cx="3932236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3AD5091-EFC5-6259-AC3D-528FBCA28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47" r="6089"/>
            <a:stretch/>
          </p:blipFill>
          <p:spPr>
            <a:xfrm>
              <a:off x="8259764" y="0"/>
              <a:ext cx="3932236" cy="6858000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3E0893-C8F5-75F4-7A89-767C147B916B}"/>
                </a:ext>
              </a:extLst>
            </p:cNvPr>
            <p:cNvSpPr/>
            <p:nvPr/>
          </p:nvSpPr>
          <p:spPr>
            <a:xfrm rot="10800000">
              <a:off x="10407720" y="6039209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609B182-D4CC-CA80-02FF-8E3CC4FE3463}"/>
                </a:ext>
              </a:extLst>
            </p:cNvPr>
            <p:cNvSpPr/>
            <p:nvPr/>
          </p:nvSpPr>
          <p:spPr>
            <a:xfrm rot="5400000">
              <a:off x="8728149" y="912335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051EA0A-7B0B-9A17-DF0F-EBE177978B26}"/>
                </a:ext>
              </a:extLst>
            </p:cNvPr>
            <p:cNvSpPr/>
            <p:nvPr/>
          </p:nvSpPr>
          <p:spPr>
            <a:xfrm rot="5400000">
              <a:off x="10711868" y="4608687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ED9EA25-01D2-9753-66C0-500287813454}"/>
                </a:ext>
              </a:extLst>
            </p:cNvPr>
            <p:cNvSpPr/>
            <p:nvPr/>
          </p:nvSpPr>
          <p:spPr>
            <a:xfrm>
              <a:off x="8454598" y="5177660"/>
              <a:ext cx="875481" cy="8851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F2D6E1-8193-D13C-1704-95ACF339CF04}"/>
                </a:ext>
              </a:extLst>
            </p:cNvPr>
            <p:cNvSpPr/>
            <p:nvPr/>
          </p:nvSpPr>
          <p:spPr>
            <a:xfrm rot="5400000">
              <a:off x="10405698" y="5738809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C0349C5-66A4-0D2C-BBFF-8DA377DBB0D6}"/>
                </a:ext>
              </a:extLst>
            </p:cNvPr>
            <p:cNvSpPr/>
            <p:nvPr/>
          </p:nvSpPr>
          <p:spPr>
            <a:xfrm>
              <a:off x="9328187" y="1512373"/>
              <a:ext cx="208865" cy="211160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0D51F79-BCB1-67B0-6159-07A7DD27BB11}"/>
                </a:ext>
              </a:extLst>
            </p:cNvPr>
            <p:cNvSpPr/>
            <p:nvPr/>
          </p:nvSpPr>
          <p:spPr>
            <a:xfrm rot="5400000">
              <a:off x="10486121" y="629482"/>
              <a:ext cx="1125578" cy="113794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61120EB-5E08-CC49-8F97-59C845D4FB63}"/>
                </a:ext>
              </a:extLst>
            </p:cNvPr>
            <p:cNvSpPr/>
            <p:nvPr/>
          </p:nvSpPr>
          <p:spPr>
            <a:xfrm rot="13500000">
              <a:off x="11507906" y="1798867"/>
              <a:ext cx="208865" cy="211160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7117A1-945E-9923-B24F-9E37D015C0E2}"/>
              </a:ext>
            </a:extLst>
          </p:cNvPr>
          <p:cNvGrpSpPr/>
          <p:nvPr/>
        </p:nvGrpSpPr>
        <p:grpSpPr>
          <a:xfrm>
            <a:off x="-8389" y="5075315"/>
            <a:ext cx="1090114" cy="1786272"/>
            <a:chOff x="-11185" y="5075314"/>
            <a:chExt cx="1453485" cy="1786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319EC4-B762-93AA-20BC-D29847746955}"/>
                </a:ext>
              </a:extLst>
            </p:cNvPr>
            <p:cNvSpPr/>
            <p:nvPr/>
          </p:nvSpPr>
          <p:spPr>
            <a:xfrm rot="10800000">
              <a:off x="351385" y="5075314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6A0FECA-AC0A-F302-E531-D4B344E92A48}"/>
                </a:ext>
              </a:extLst>
            </p:cNvPr>
            <p:cNvSpPr/>
            <p:nvPr/>
          </p:nvSpPr>
          <p:spPr>
            <a:xfrm rot="10800000">
              <a:off x="-11185" y="5392131"/>
              <a:ext cx="1453485" cy="146945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B438DAF-48CF-89F9-AC47-4B00DA09D48B}"/>
                </a:ext>
              </a:extLst>
            </p:cNvPr>
            <p:cNvSpPr/>
            <p:nvPr/>
          </p:nvSpPr>
          <p:spPr>
            <a:xfrm>
              <a:off x="664759" y="5392131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9F4873-BC18-B437-EA8D-A17B8925649A}"/>
                </a:ext>
              </a:extLst>
            </p:cNvPr>
            <p:cNvSpPr/>
            <p:nvPr/>
          </p:nvSpPr>
          <p:spPr>
            <a:xfrm>
              <a:off x="985270" y="5392131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4377503D-B6F6-D6B1-BB09-3BA01479AB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223" y="1149053"/>
            <a:ext cx="567094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bg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7FC18F32-EED3-4C78-DAB3-6E8A3C8A7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1223" y="1625304"/>
            <a:ext cx="567094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260A396A-C8A2-3A3B-E0AB-751B48FDA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223" y="2111078"/>
            <a:ext cx="567094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F73D52C2-9AB1-B49D-7FEB-7DE4ABBAD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223" y="2596853"/>
            <a:ext cx="567094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07F12F79-DEEC-7C4F-80DB-7139AF9FB0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3" y="3082629"/>
            <a:ext cx="567094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8A8E5090-1560-1FF8-9CB6-868E02C3A9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223" y="3577928"/>
            <a:ext cx="567094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B83B0CAC-C4BC-85A9-3CB1-F912E967E0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223" y="4054178"/>
            <a:ext cx="567094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</p:spTree>
    <p:extLst>
      <p:ext uri="{BB962C8B-B14F-4D97-AF65-F5344CB8AC3E}">
        <p14:creationId xmlns:p14="http://schemas.microsoft.com/office/powerpoint/2010/main" val="3654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31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imple - parch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544A43F-28D0-164A-EEC3-3FEC55AD9716}"/>
              </a:ext>
            </a:extLst>
          </p:cNvPr>
          <p:cNvGrpSpPr/>
          <p:nvPr/>
        </p:nvGrpSpPr>
        <p:grpSpPr>
          <a:xfrm>
            <a:off x="6192443" y="4001"/>
            <a:ext cx="2951559" cy="6854000"/>
            <a:chOff x="8256588" y="2000"/>
            <a:chExt cx="3935412" cy="6854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5423CFF-95A3-B043-A45C-48C28DACF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967"/>
            <a:stretch/>
          </p:blipFill>
          <p:spPr>
            <a:xfrm>
              <a:off x="8256588" y="2000"/>
              <a:ext cx="3935412" cy="6854000"/>
            </a:xfrm>
            <a:prstGeom prst="rect">
              <a:avLst/>
            </a:prstGeom>
          </p:spPr>
        </p:pic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0C16668-A821-A2EB-D1DA-0B9D3F62104A}"/>
                </a:ext>
              </a:extLst>
            </p:cNvPr>
            <p:cNvSpPr/>
            <p:nvPr/>
          </p:nvSpPr>
          <p:spPr>
            <a:xfrm rot="10800000">
              <a:off x="10369620" y="6039209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10D29A3-81EF-8127-C4ED-38F039A11ECB}"/>
                </a:ext>
              </a:extLst>
            </p:cNvPr>
            <p:cNvSpPr/>
            <p:nvPr/>
          </p:nvSpPr>
          <p:spPr>
            <a:xfrm rot="5400000">
              <a:off x="8699574" y="912335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0D353EF-849D-6651-3B8E-7A9CDF403646}"/>
                </a:ext>
              </a:extLst>
            </p:cNvPr>
            <p:cNvSpPr/>
            <p:nvPr/>
          </p:nvSpPr>
          <p:spPr>
            <a:xfrm rot="5400000">
              <a:off x="10673768" y="4608687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642D3E3-140B-F27F-108C-4706E5898CA3}"/>
                </a:ext>
              </a:extLst>
            </p:cNvPr>
            <p:cNvSpPr/>
            <p:nvPr/>
          </p:nvSpPr>
          <p:spPr>
            <a:xfrm>
              <a:off x="8732444" y="5177660"/>
              <a:ext cx="875481" cy="8851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90A66C-F39D-9245-2382-F17B898E5EEF}"/>
                </a:ext>
              </a:extLst>
            </p:cNvPr>
            <p:cNvSpPr/>
            <p:nvPr/>
          </p:nvSpPr>
          <p:spPr>
            <a:xfrm rot="5400000">
              <a:off x="10367598" y="5738809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9306EC2-C310-E818-FA1C-6324CD2CE460}"/>
                </a:ext>
              </a:extLst>
            </p:cNvPr>
            <p:cNvSpPr/>
            <p:nvPr/>
          </p:nvSpPr>
          <p:spPr>
            <a:xfrm rot="16200000">
              <a:off x="8735344" y="3726351"/>
              <a:ext cx="1453485" cy="146945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05470B0-44A1-E1BB-717E-B30608D415D3}"/>
                </a:ext>
              </a:extLst>
            </p:cNvPr>
            <p:cNvSpPr/>
            <p:nvPr/>
          </p:nvSpPr>
          <p:spPr>
            <a:xfrm>
              <a:off x="9299612" y="1512373"/>
              <a:ext cx="208865" cy="211160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8749AB4-4FDD-471D-63FC-02DF59EDC282}"/>
                </a:ext>
              </a:extLst>
            </p:cNvPr>
            <p:cNvSpPr/>
            <p:nvPr/>
          </p:nvSpPr>
          <p:spPr>
            <a:xfrm rot="5400000">
              <a:off x="10683194" y="629481"/>
              <a:ext cx="1125578" cy="113794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5017025-9D58-645F-5848-FA1C3FD933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223" y="333378"/>
            <a:ext cx="5670946" cy="4683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99">
                <a:solidFill>
                  <a:schemeClr val="tx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HEADING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7117A1-945E-9923-B24F-9E37D015C0E2}"/>
              </a:ext>
            </a:extLst>
          </p:cNvPr>
          <p:cNvGrpSpPr/>
          <p:nvPr/>
        </p:nvGrpSpPr>
        <p:grpSpPr>
          <a:xfrm>
            <a:off x="-8389" y="5075315"/>
            <a:ext cx="1090114" cy="1786272"/>
            <a:chOff x="-11185" y="5075314"/>
            <a:chExt cx="1453485" cy="1786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319EC4-B762-93AA-20BC-D29847746955}"/>
                </a:ext>
              </a:extLst>
            </p:cNvPr>
            <p:cNvSpPr/>
            <p:nvPr/>
          </p:nvSpPr>
          <p:spPr>
            <a:xfrm rot="10800000">
              <a:off x="351385" y="5075314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6A0FECA-AC0A-F302-E531-D4B344E92A48}"/>
                </a:ext>
              </a:extLst>
            </p:cNvPr>
            <p:cNvSpPr/>
            <p:nvPr/>
          </p:nvSpPr>
          <p:spPr>
            <a:xfrm rot="10800000">
              <a:off x="-11185" y="5392131"/>
              <a:ext cx="1453485" cy="146945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B438DAF-48CF-89F9-AC47-4B00DA09D48B}"/>
                </a:ext>
              </a:extLst>
            </p:cNvPr>
            <p:cNvSpPr/>
            <p:nvPr/>
          </p:nvSpPr>
          <p:spPr>
            <a:xfrm>
              <a:off x="664759" y="5392131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9F4873-BC18-B437-EA8D-A17B8925649A}"/>
                </a:ext>
              </a:extLst>
            </p:cNvPr>
            <p:cNvSpPr/>
            <p:nvPr/>
          </p:nvSpPr>
          <p:spPr>
            <a:xfrm>
              <a:off x="985270" y="5392131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4377503D-B6F6-D6B1-BB09-3BA01479AB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223" y="1149053"/>
            <a:ext cx="5670947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7FC18F32-EED3-4C78-DAB3-6E8A3C8A7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1223" y="1625304"/>
            <a:ext cx="5670947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260A396A-C8A2-3A3B-E0AB-751B48FDA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222" y="2111078"/>
            <a:ext cx="4999434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F73D52C2-9AB1-B49D-7FEB-7DE4ABBAD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223" y="2596853"/>
            <a:ext cx="5670947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07F12F79-DEEC-7C4F-80DB-7139AF9FB0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3" y="3082629"/>
            <a:ext cx="5670947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8A8E5090-1560-1FF8-9CB6-868E02C3A9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223" y="3577928"/>
            <a:ext cx="5670947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B83B0CAC-C4BC-85A9-3CB1-F912E967E0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223" y="4054178"/>
            <a:ext cx="5670947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text</a:t>
            </a:r>
          </a:p>
        </p:txBody>
      </p:sp>
    </p:spTree>
    <p:extLst>
      <p:ext uri="{BB962C8B-B14F-4D97-AF65-F5344CB8AC3E}">
        <p14:creationId xmlns:p14="http://schemas.microsoft.com/office/powerpoint/2010/main" val="21132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31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ruled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DB33B6A0-A7C7-9EFE-855E-00B2596DA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878" y="1149053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bg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first agenda text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87536AE5-262A-62FB-7BF7-F6191999D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78" y="1739602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second agenda text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8BBD94FF-2A0C-F2D9-B1D1-C1BCD2575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78" y="2339678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third agenda text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7EE947C1-D21D-2D70-7F1B-7C2C41FD5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78" y="2939754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fourth agenda text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F5A9BF43-A22A-749B-876F-C8699B9311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78" y="3530304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fifth agenda text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563D297C-249F-0B08-A45B-EF9D9F2946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78" y="4130378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sixth agenda text</a:t>
            </a:r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9DC0A29B-557B-BABB-7DB8-5A08E93EB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878" y="4739978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seventh agenda text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9AB447-F6F9-DA39-41FE-292839C78398}"/>
              </a:ext>
            </a:extLst>
          </p:cNvPr>
          <p:cNvGrpSpPr/>
          <p:nvPr/>
        </p:nvGrpSpPr>
        <p:grpSpPr>
          <a:xfrm>
            <a:off x="5240565" y="13124"/>
            <a:ext cx="3903437" cy="6858000"/>
            <a:chOff x="6987417" y="0"/>
            <a:chExt cx="5204583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76483F-7AEF-FEB9-D971-9297EB713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12" r="6054"/>
            <a:stretch/>
          </p:blipFill>
          <p:spPr>
            <a:xfrm>
              <a:off x="8256588" y="0"/>
              <a:ext cx="3935412" cy="6858000"/>
            </a:xfrm>
            <a:prstGeom prst="rect">
              <a:avLst/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27DEEBD-F5E4-C28B-65C9-B68A7E02A59F}"/>
                </a:ext>
              </a:extLst>
            </p:cNvPr>
            <p:cNvSpPr/>
            <p:nvPr/>
          </p:nvSpPr>
          <p:spPr>
            <a:xfrm rot="10800000">
              <a:off x="10369620" y="6039209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D28B8D-E2E9-42BF-1F5E-7AC3C7C2BC1C}"/>
                </a:ext>
              </a:extLst>
            </p:cNvPr>
            <p:cNvSpPr/>
            <p:nvPr/>
          </p:nvSpPr>
          <p:spPr>
            <a:xfrm rot="5400000">
              <a:off x="8699574" y="912335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CFDD215-C5FC-E1D8-AA11-C664A914A344}"/>
                </a:ext>
              </a:extLst>
            </p:cNvPr>
            <p:cNvSpPr/>
            <p:nvPr/>
          </p:nvSpPr>
          <p:spPr>
            <a:xfrm rot="5400000">
              <a:off x="10673768" y="4608687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FE51EFA-E2BD-E191-9990-343952E43889}"/>
                </a:ext>
              </a:extLst>
            </p:cNvPr>
            <p:cNvSpPr/>
            <p:nvPr/>
          </p:nvSpPr>
          <p:spPr>
            <a:xfrm>
              <a:off x="8701918" y="5177660"/>
              <a:ext cx="875481" cy="8851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328A537-F814-96A3-E27B-D3DB7EEE56AA}"/>
                </a:ext>
              </a:extLst>
            </p:cNvPr>
            <p:cNvSpPr/>
            <p:nvPr/>
          </p:nvSpPr>
          <p:spPr>
            <a:xfrm rot="5400000">
              <a:off x="10367598" y="5738809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E1FCE51-DDFD-5217-C63E-C6F26CD61311}"/>
                </a:ext>
              </a:extLst>
            </p:cNvPr>
            <p:cNvSpPr/>
            <p:nvPr/>
          </p:nvSpPr>
          <p:spPr>
            <a:xfrm rot="16200000">
              <a:off x="8264573" y="3121043"/>
              <a:ext cx="1453485" cy="146945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7A09E77-7778-96BD-6154-CAFAD55A5632}"/>
                </a:ext>
              </a:extLst>
            </p:cNvPr>
            <p:cNvSpPr/>
            <p:nvPr/>
          </p:nvSpPr>
          <p:spPr>
            <a:xfrm>
              <a:off x="9299612" y="1512373"/>
              <a:ext cx="208865" cy="211160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ECA9F56-25ED-D12D-FCDD-5D3520F707B5}"/>
                </a:ext>
              </a:extLst>
            </p:cNvPr>
            <p:cNvSpPr/>
            <p:nvPr/>
          </p:nvSpPr>
          <p:spPr>
            <a:xfrm rot="5400000">
              <a:off x="10683194" y="629481"/>
              <a:ext cx="1125578" cy="113794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67B42D8-F847-9754-7BA6-1F7F9FEA72D5}"/>
                </a:ext>
              </a:extLst>
            </p:cNvPr>
            <p:cNvSpPr/>
            <p:nvPr/>
          </p:nvSpPr>
          <p:spPr>
            <a:xfrm>
              <a:off x="7282692" y="6347317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5EC45F5-D23B-27B0-790B-8AC11B93D1B4}"/>
                </a:ext>
              </a:extLst>
            </p:cNvPr>
            <p:cNvSpPr/>
            <p:nvPr/>
          </p:nvSpPr>
          <p:spPr>
            <a:xfrm>
              <a:off x="7603203" y="6347317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000D1EF-75F8-3635-52B7-80D6D8B16822}"/>
                </a:ext>
              </a:extLst>
            </p:cNvPr>
            <p:cNvSpPr/>
            <p:nvPr/>
          </p:nvSpPr>
          <p:spPr>
            <a:xfrm>
              <a:off x="6987417" y="6042517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B3BBF6-56EE-A3F3-2411-D42F6612733E}"/>
              </a:ext>
            </a:extLst>
          </p:cNvPr>
          <p:cNvGrpSpPr/>
          <p:nvPr/>
        </p:nvGrpSpPr>
        <p:grpSpPr>
          <a:xfrm>
            <a:off x="249253" y="1565701"/>
            <a:ext cx="4731777" cy="3605348"/>
            <a:chOff x="370434" y="1565699"/>
            <a:chExt cx="6387417" cy="360534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69AC2B3-C047-B613-A4B0-BDA3193BE204}"/>
                </a:ext>
              </a:extLst>
            </p:cNvPr>
            <p:cNvCxnSpPr/>
            <p:nvPr/>
          </p:nvCxnSpPr>
          <p:spPr>
            <a:xfrm>
              <a:off x="370434" y="1565699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36EEDE6-62A4-080B-FC19-1CD5CA78AB31}"/>
                </a:ext>
              </a:extLst>
            </p:cNvPr>
            <p:cNvCxnSpPr/>
            <p:nvPr/>
          </p:nvCxnSpPr>
          <p:spPr>
            <a:xfrm>
              <a:off x="370434" y="2175299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713D92-A0B8-47CA-ED8B-36E31460CBAD}"/>
                </a:ext>
              </a:extLst>
            </p:cNvPr>
            <p:cNvCxnSpPr/>
            <p:nvPr/>
          </p:nvCxnSpPr>
          <p:spPr>
            <a:xfrm>
              <a:off x="370434" y="2784899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AD736B0-E9FE-7552-EB95-7F17592D78BC}"/>
                </a:ext>
              </a:extLst>
            </p:cNvPr>
            <p:cNvCxnSpPr/>
            <p:nvPr/>
          </p:nvCxnSpPr>
          <p:spPr>
            <a:xfrm>
              <a:off x="370434" y="3394499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E476391-C5BA-728C-3D3D-281FAF4B1CD9}"/>
                </a:ext>
              </a:extLst>
            </p:cNvPr>
            <p:cNvCxnSpPr/>
            <p:nvPr/>
          </p:nvCxnSpPr>
          <p:spPr>
            <a:xfrm>
              <a:off x="370434" y="3960556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DB510E-C9AE-5F7A-B34D-6DEFCDA2E75C}"/>
                </a:ext>
              </a:extLst>
            </p:cNvPr>
            <p:cNvCxnSpPr/>
            <p:nvPr/>
          </p:nvCxnSpPr>
          <p:spPr>
            <a:xfrm>
              <a:off x="370434" y="4570156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53F2E0-BB39-3E7B-4B35-8EE4A0C6E212}"/>
                </a:ext>
              </a:extLst>
            </p:cNvPr>
            <p:cNvCxnSpPr/>
            <p:nvPr/>
          </p:nvCxnSpPr>
          <p:spPr>
            <a:xfrm>
              <a:off x="370434" y="5171047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0D6A332F-F2B7-03E0-429A-E707E210BB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222" y="333378"/>
            <a:ext cx="4744746" cy="4683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99">
                <a:solidFill>
                  <a:schemeClr val="bg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HEADING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0930295-C932-D3DB-6C06-4530DBF26049}"/>
              </a:ext>
            </a:extLst>
          </p:cNvPr>
          <p:cNvCxnSpPr>
            <a:cxnSpLocks/>
          </p:cNvCxnSpPr>
          <p:nvPr/>
        </p:nvCxnSpPr>
        <p:spPr>
          <a:xfrm flipV="1">
            <a:off x="249251" y="965625"/>
            <a:ext cx="0" cy="609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0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31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ruled - parch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5017025-9D58-645F-5848-FA1C3FD933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224" y="333378"/>
            <a:ext cx="4999433" cy="4683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99">
                <a:solidFill>
                  <a:schemeClr val="tx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AGENDA HEADING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D77AA20C-B321-0565-0122-D9703E4D0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878" y="1149053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first agenda text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A79452C9-A5C9-FC22-BA57-2A2B56998A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78" y="1739602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second agenda text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B9DC74E0-DEDE-DD1A-D156-5A122747C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78" y="2339678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third agenda text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024EA301-B5BB-B4B1-0760-A0AFB50959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78" y="2939754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fourth agenda text</a:t>
            </a:r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E8BA2C94-7534-050B-9792-80444BB0B9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78" y="3530304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fifth agenda text</a:t>
            </a:r>
          </a:p>
        </p:txBody>
      </p:sp>
      <p:sp>
        <p:nvSpPr>
          <p:cNvPr id="50" name="Text Placeholder 27">
            <a:extLst>
              <a:ext uri="{FF2B5EF4-FFF2-40B4-BE49-F238E27FC236}">
                <a16:creationId xmlns:a16="http://schemas.microsoft.com/office/drawing/2014/main" id="{4DD1CF90-476B-802F-EAEC-90D305BC88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78" y="4130378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sixth agenda text</a:t>
            </a:r>
          </a:p>
        </p:txBody>
      </p:sp>
      <p:sp>
        <p:nvSpPr>
          <p:cNvPr id="51" name="Text Placeholder 27">
            <a:extLst>
              <a:ext uri="{FF2B5EF4-FFF2-40B4-BE49-F238E27FC236}">
                <a16:creationId xmlns:a16="http://schemas.microsoft.com/office/drawing/2014/main" id="{581A0239-940B-5582-4139-AECBB95133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878" y="4739978"/>
            <a:ext cx="4490726" cy="31681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seventh agenda text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E882181-0A47-2DEB-3464-1449D8E066A2}"/>
              </a:ext>
            </a:extLst>
          </p:cNvPr>
          <p:cNvGrpSpPr/>
          <p:nvPr/>
        </p:nvGrpSpPr>
        <p:grpSpPr>
          <a:xfrm>
            <a:off x="249253" y="1565701"/>
            <a:ext cx="4731777" cy="3605348"/>
            <a:chOff x="370434" y="1565699"/>
            <a:chExt cx="6387417" cy="3605348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AA6397D-D3C2-C869-7A24-BF2791A9C4B7}"/>
                </a:ext>
              </a:extLst>
            </p:cNvPr>
            <p:cNvCxnSpPr/>
            <p:nvPr/>
          </p:nvCxnSpPr>
          <p:spPr>
            <a:xfrm>
              <a:off x="370434" y="1565699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4A4BDB-2398-A480-5454-284EC15DAA89}"/>
                </a:ext>
              </a:extLst>
            </p:cNvPr>
            <p:cNvCxnSpPr/>
            <p:nvPr/>
          </p:nvCxnSpPr>
          <p:spPr>
            <a:xfrm>
              <a:off x="370434" y="2175299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ED3A2D-FD69-A3F2-14A7-1F826E0EA3A6}"/>
                </a:ext>
              </a:extLst>
            </p:cNvPr>
            <p:cNvCxnSpPr/>
            <p:nvPr/>
          </p:nvCxnSpPr>
          <p:spPr>
            <a:xfrm>
              <a:off x="370434" y="2784899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E7512CE-BA08-2DBA-D479-109A230CE1A4}"/>
                </a:ext>
              </a:extLst>
            </p:cNvPr>
            <p:cNvCxnSpPr/>
            <p:nvPr/>
          </p:nvCxnSpPr>
          <p:spPr>
            <a:xfrm>
              <a:off x="370434" y="3394499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B0FE05D-D3C0-E10C-D135-B5D6BB1ED684}"/>
                </a:ext>
              </a:extLst>
            </p:cNvPr>
            <p:cNvCxnSpPr/>
            <p:nvPr/>
          </p:nvCxnSpPr>
          <p:spPr>
            <a:xfrm>
              <a:off x="370434" y="3960556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C065FF2-3E67-1B72-28A8-29DFD36AE18E}"/>
                </a:ext>
              </a:extLst>
            </p:cNvPr>
            <p:cNvCxnSpPr/>
            <p:nvPr/>
          </p:nvCxnSpPr>
          <p:spPr>
            <a:xfrm>
              <a:off x="370434" y="4570156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8006EA-51D5-6E54-9863-BC12A3C188A8}"/>
                </a:ext>
              </a:extLst>
            </p:cNvPr>
            <p:cNvCxnSpPr/>
            <p:nvPr/>
          </p:nvCxnSpPr>
          <p:spPr>
            <a:xfrm>
              <a:off x="370434" y="5171047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CA9698-C85C-076F-E818-3233AB98D38D}"/>
              </a:ext>
            </a:extLst>
          </p:cNvPr>
          <p:cNvGrpSpPr/>
          <p:nvPr/>
        </p:nvGrpSpPr>
        <p:grpSpPr>
          <a:xfrm>
            <a:off x="5211724" y="4001"/>
            <a:ext cx="3932276" cy="6854000"/>
            <a:chOff x="6948966" y="4000"/>
            <a:chExt cx="5243034" cy="6854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75E934E-23F4-0671-F512-F4737058A2A3}"/>
                </a:ext>
              </a:extLst>
            </p:cNvPr>
            <p:cNvGrpSpPr/>
            <p:nvPr/>
          </p:nvGrpSpPr>
          <p:grpSpPr>
            <a:xfrm>
              <a:off x="6948966" y="6041209"/>
              <a:ext cx="947259" cy="635714"/>
              <a:chOff x="6948966" y="6041209"/>
              <a:chExt cx="947259" cy="635714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62982F3C-A929-1385-E798-ABE18B151CD2}"/>
                  </a:ext>
                </a:extLst>
              </p:cNvPr>
              <p:cNvSpPr/>
              <p:nvPr/>
            </p:nvSpPr>
            <p:spPr>
              <a:xfrm>
                <a:off x="7262340" y="6358027"/>
                <a:ext cx="313374" cy="31889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B3627A5D-3B19-3016-5D47-76533BEA7731}"/>
                  </a:ext>
                </a:extLst>
              </p:cNvPr>
              <p:cNvSpPr/>
              <p:nvPr/>
            </p:nvSpPr>
            <p:spPr>
              <a:xfrm>
                <a:off x="7582851" y="6358027"/>
                <a:ext cx="313374" cy="31889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261C4D5F-E10F-41CD-82D1-F8719A7054D2}"/>
                  </a:ext>
                </a:extLst>
              </p:cNvPr>
              <p:cNvSpPr/>
              <p:nvPr/>
            </p:nvSpPr>
            <p:spPr>
              <a:xfrm rot="10800000">
                <a:off x="6948966" y="6041209"/>
                <a:ext cx="313374" cy="31889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05FADDC-EF94-8939-455D-D51A1DF9DBC9}"/>
                </a:ext>
              </a:extLst>
            </p:cNvPr>
            <p:cNvGrpSpPr/>
            <p:nvPr/>
          </p:nvGrpSpPr>
          <p:grpSpPr>
            <a:xfrm>
              <a:off x="8256588" y="4000"/>
              <a:ext cx="3935412" cy="6854000"/>
              <a:chOff x="8256588" y="2000"/>
              <a:chExt cx="3935412" cy="6854000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47E93802-4BB6-3988-15D4-3403319CCC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967"/>
              <a:stretch/>
            </p:blipFill>
            <p:spPr>
              <a:xfrm>
                <a:off x="8256588" y="2000"/>
                <a:ext cx="3935412" cy="6854000"/>
              </a:xfrm>
              <a:prstGeom prst="rect">
                <a:avLst/>
              </a:prstGeom>
            </p:spPr>
          </p:pic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BBFB394B-C86A-A7DC-9A0F-6DD76926D6FA}"/>
                  </a:ext>
                </a:extLst>
              </p:cNvPr>
              <p:cNvSpPr/>
              <p:nvPr/>
            </p:nvSpPr>
            <p:spPr>
              <a:xfrm rot="10800000">
                <a:off x="10369620" y="6039209"/>
                <a:ext cx="596759" cy="60331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BC36587-7632-05DA-2169-777A821B2DB1}"/>
                  </a:ext>
                </a:extLst>
              </p:cNvPr>
              <p:cNvSpPr/>
              <p:nvPr/>
            </p:nvSpPr>
            <p:spPr>
              <a:xfrm rot="5400000">
                <a:off x="8699574" y="912335"/>
                <a:ext cx="596759" cy="60331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4B580AFF-5B66-BA2A-206A-2127A9F2B59B}"/>
                  </a:ext>
                </a:extLst>
              </p:cNvPr>
              <p:cNvSpPr/>
              <p:nvPr/>
            </p:nvSpPr>
            <p:spPr>
              <a:xfrm rot="5400000">
                <a:off x="10673768" y="4608687"/>
                <a:ext cx="1125579" cy="1137947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5C561CEE-A4BB-73DE-1213-72C52B3CD307}"/>
                  </a:ext>
                </a:extLst>
              </p:cNvPr>
              <p:cNvSpPr/>
              <p:nvPr/>
            </p:nvSpPr>
            <p:spPr>
              <a:xfrm>
                <a:off x="8732444" y="5177660"/>
                <a:ext cx="875481" cy="885101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CAFB46DD-42DF-F12A-8134-E4275691A234}"/>
                  </a:ext>
                </a:extLst>
              </p:cNvPr>
              <p:cNvSpPr/>
              <p:nvPr/>
            </p:nvSpPr>
            <p:spPr>
              <a:xfrm rot="5400000">
                <a:off x="10367598" y="5738809"/>
                <a:ext cx="298759" cy="302041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98EEC592-6FBC-1C2E-DB8F-FEAFB892B723}"/>
                  </a:ext>
                </a:extLst>
              </p:cNvPr>
              <p:cNvSpPr/>
              <p:nvPr/>
            </p:nvSpPr>
            <p:spPr>
              <a:xfrm rot="16200000">
                <a:off x="8735344" y="3726351"/>
                <a:ext cx="1453485" cy="1469455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AB40A7FE-1AD8-7BED-6D66-D2E83B776553}"/>
                  </a:ext>
                </a:extLst>
              </p:cNvPr>
              <p:cNvSpPr/>
              <p:nvPr/>
            </p:nvSpPr>
            <p:spPr>
              <a:xfrm>
                <a:off x="9299612" y="1512373"/>
                <a:ext cx="208865" cy="211160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CFE4AB87-2B51-FC38-8DF9-FC79A6DB7C20}"/>
                  </a:ext>
                </a:extLst>
              </p:cNvPr>
              <p:cNvSpPr/>
              <p:nvPr/>
            </p:nvSpPr>
            <p:spPr>
              <a:xfrm rot="5400000">
                <a:off x="10683194" y="629481"/>
                <a:ext cx="1125578" cy="1137945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16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31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-col 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317FF6B-69E3-5A67-94D8-0A0AB35EB110}"/>
              </a:ext>
            </a:extLst>
          </p:cNvPr>
          <p:cNvSpPr/>
          <p:nvPr/>
        </p:nvSpPr>
        <p:spPr>
          <a:xfrm rot="10800000">
            <a:off x="148" y="4582725"/>
            <a:ext cx="1700066" cy="2270636"/>
          </a:xfrm>
          <a:custGeom>
            <a:avLst/>
            <a:gdLst>
              <a:gd name="connsiteX0" fmla="*/ 1706251 w 1715678"/>
              <a:gd name="connsiteY0" fmla="*/ 0 h 1734532"/>
              <a:gd name="connsiteX1" fmla="*/ 0 w 1715678"/>
              <a:gd name="connsiteY1" fmla="*/ 0 h 1734532"/>
              <a:gd name="connsiteX2" fmla="*/ 1715678 w 1715678"/>
              <a:gd name="connsiteY2" fmla="*/ 1734532 h 1734532"/>
              <a:gd name="connsiteX3" fmla="*/ 1706251 w 1715678"/>
              <a:gd name="connsiteY3" fmla="*/ 0 h 173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5678" h="1734532">
                <a:moveTo>
                  <a:pt x="1706251" y="0"/>
                </a:moveTo>
                <a:lnTo>
                  <a:pt x="0" y="0"/>
                </a:lnTo>
                <a:lnTo>
                  <a:pt x="1715678" y="1734532"/>
                </a:lnTo>
                <a:cubicBezTo>
                  <a:pt x="1712536" y="1156355"/>
                  <a:pt x="1709393" y="578177"/>
                  <a:pt x="1706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223" y="333376"/>
            <a:ext cx="5670947" cy="635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99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23" y="1304927"/>
            <a:ext cx="5670947" cy="5040313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D2556F9-629D-B586-86AA-D81B4DD6F672}"/>
              </a:ext>
            </a:extLst>
          </p:cNvPr>
          <p:cNvGrpSpPr/>
          <p:nvPr/>
        </p:nvGrpSpPr>
        <p:grpSpPr>
          <a:xfrm>
            <a:off x="6197181" y="0"/>
            <a:ext cx="2946821" cy="6858000"/>
            <a:chOff x="8262905" y="0"/>
            <a:chExt cx="3929095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87FBB6-D3BF-7F2E-3B4F-725A3D6C6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2905" y="0"/>
              <a:ext cx="3929095" cy="6858000"/>
            </a:xfrm>
            <a:prstGeom prst="rect">
              <a:avLst/>
            </a:prstGeom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C681D1E-70CF-A391-29CC-79976D0D9FE5}"/>
                </a:ext>
              </a:extLst>
            </p:cNvPr>
            <p:cNvSpPr/>
            <p:nvPr/>
          </p:nvSpPr>
          <p:spPr>
            <a:xfrm rot="16200000">
              <a:off x="8968861" y="2277107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295E676-A727-4D5C-36EF-2612070FE50E}"/>
                </a:ext>
              </a:extLst>
            </p:cNvPr>
            <p:cNvSpPr/>
            <p:nvPr/>
          </p:nvSpPr>
          <p:spPr>
            <a:xfrm rot="16200000">
              <a:off x="10950596" y="557408"/>
              <a:ext cx="865176" cy="87468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3C1B40-74A9-A9A9-F086-B97D085ABECC}"/>
                </a:ext>
              </a:extLst>
            </p:cNvPr>
            <p:cNvSpPr/>
            <p:nvPr/>
          </p:nvSpPr>
          <p:spPr>
            <a:xfrm rot="8100000">
              <a:off x="11085903" y="1717710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3471677-6EF5-4DC6-D37A-7CF38B7FA850}"/>
                </a:ext>
              </a:extLst>
            </p:cNvPr>
            <p:cNvSpPr/>
            <p:nvPr/>
          </p:nvSpPr>
          <p:spPr>
            <a:xfrm rot="2700000">
              <a:off x="8838835" y="1303969"/>
              <a:ext cx="819277" cy="82828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15110EE-09B6-69E3-6E71-EA72A94138C2}"/>
                </a:ext>
              </a:extLst>
            </p:cNvPr>
            <p:cNvSpPr/>
            <p:nvPr/>
          </p:nvSpPr>
          <p:spPr>
            <a:xfrm rot="5400000">
              <a:off x="10377094" y="1424142"/>
              <a:ext cx="581811" cy="58820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618E2E8-8A70-5399-4E51-39AF89C633E3}"/>
                </a:ext>
              </a:extLst>
            </p:cNvPr>
            <p:cNvSpPr/>
            <p:nvPr/>
          </p:nvSpPr>
          <p:spPr>
            <a:xfrm rot="16200000">
              <a:off x="11534707" y="4539969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1F7A6EE-E592-7F46-0839-6474C6D2E804}"/>
                </a:ext>
              </a:extLst>
            </p:cNvPr>
            <p:cNvSpPr/>
            <p:nvPr/>
          </p:nvSpPr>
          <p:spPr>
            <a:xfrm rot="5400000">
              <a:off x="8662594" y="5710393"/>
              <a:ext cx="581811" cy="58820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EFA8F6E-8AA3-596A-ED52-168AA0F2868F}"/>
                </a:ext>
              </a:extLst>
            </p:cNvPr>
            <p:cNvSpPr/>
            <p:nvPr/>
          </p:nvSpPr>
          <p:spPr>
            <a:xfrm>
              <a:off x="8547484" y="2613710"/>
              <a:ext cx="419699" cy="42431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</p:spTree>
    <p:extLst>
      <p:ext uri="{BB962C8B-B14F-4D97-AF65-F5344CB8AC3E}">
        <p14:creationId xmlns:p14="http://schemas.microsoft.com/office/powerpoint/2010/main" val="408897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30">
          <p15:clr>
            <a:srgbClr val="FBAE40"/>
          </p15:clr>
        </p15:guide>
        <p15:guide id="3" pos="3731">
          <p15:clr>
            <a:srgbClr val="FBAE40"/>
          </p15:clr>
        </p15:guide>
        <p15:guide id="4" pos="3901">
          <p15:clr>
            <a:srgbClr val="FBAE40"/>
          </p15:clr>
        </p15:guide>
        <p15:guide id="5" orient="horz" pos="599">
          <p15:clr>
            <a:srgbClr val="FBAE40"/>
          </p15:clr>
        </p15:guide>
        <p15:guide id="6" orient="horz" pos="464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1-col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222" y="333376"/>
            <a:ext cx="4189080" cy="635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99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24" y="1304927"/>
            <a:ext cx="4189081" cy="5040313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33779FA-29AB-8442-4DE2-9BFDC30FB879}"/>
              </a:ext>
            </a:extLst>
          </p:cNvPr>
          <p:cNvGrpSpPr/>
          <p:nvPr/>
        </p:nvGrpSpPr>
        <p:grpSpPr>
          <a:xfrm>
            <a:off x="2" y="5392165"/>
            <a:ext cx="1079731" cy="1465837"/>
            <a:chOff x="103411" y="5395749"/>
            <a:chExt cx="1439641" cy="1465837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4233027-7508-41A9-B29C-54D9AF642E78}"/>
                </a:ext>
              </a:extLst>
            </p:cNvPr>
            <p:cNvSpPr/>
            <p:nvPr/>
          </p:nvSpPr>
          <p:spPr>
            <a:xfrm rot="10800000">
              <a:off x="671993" y="5395749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53B88AC-62FA-6D69-8ADF-037849AEE2EA}"/>
                </a:ext>
              </a:extLst>
            </p:cNvPr>
            <p:cNvSpPr/>
            <p:nvPr/>
          </p:nvSpPr>
          <p:spPr>
            <a:xfrm rot="10800000">
              <a:off x="103411" y="5435016"/>
              <a:ext cx="1411066" cy="1426570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ACBFB14-DF4A-3197-7D00-F55DE08C0321}"/>
                </a:ext>
              </a:extLst>
            </p:cNvPr>
            <p:cNvSpPr/>
            <p:nvPr/>
          </p:nvSpPr>
          <p:spPr>
            <a:xfrm>
              <a:off x="950864" y="5712566"/>
              <a:ext cx="300252" cy="30355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0C4DAE3-BAF1-FAF8-ACE6-59650C491910}"/>
                </a:ext>
              </a:extLst>
            </p:cNvPr>
            <p:cNvSpPr/>
            <p:nvPr/>
          </p:nvSpPr>
          <p:spPr>
            <a:xfrm>
              <a:off x="1229678" y="5712566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61AC902-F8CE-4E78-7762-019304600098}"/>
              </a:ext>
            </a:extLst>
          </p:cNvPr>
          <p:cNvGrpSpPr/>
          <p:nvPr/>
        </p:nvGrpSpPr>
        <p:grpSpPr>
          <a:xfrm>
            <a:off x="4699915" y="0"/>
            <a:ext cx="4444087" cy="6858000"/>
            <a:chOff x="6266550" y="0"/>
            <a:chExt cx="5925449" cy="6858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2C78BDD-574B-6CD2-7D26-819498C6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3" t="4953" b="11181"/>
            <a:stretch/>
          </p:blipFill>
          <p:spPr>
            <a:xfrm>
              <a:off x="6266550" y="0"/>
              <a:ext cx="5925449" cy="6858000"/>
            </a:xfrm>
            <a:prstGeom prst="rect">
              <a:avLst/>
            </a:prstGeom>
          </p:spPr>
        </p:pic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DDEC95-91BF-0A9F-9D0B-012FE2E5CB51}"/>
                </a:ext>
              </a:extLst>
            </p:cNvPr>
            <p:cNvSpPr/>
            <p:nvPr/>
          </p:nvSpPr>
          <p:spPr>
            <a:xfrm rot="10800000">
              <a:off x="10379145" y="6001109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3B70A33-AF01-20FD-63E3-758570F28124}"/>
                </a:ext>
              </a:extLst>
            </p:cNvPr>
            <p:cNvSpPr/>
            <p:nvPr/>
          </p:nvSpPr>
          <p:spPr>
            <a:xfrm rot="5400000">
              <a:off x="7509632" y="559811"/>
              <a:ext cx="585877" cy="59231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3DD7759-C1CF-0972-0AD4-B9AB4C5B80E1}"/>
                </a:ext>
              </a:extLst>
            </p:cNvPr>
            <p:cNvSpPr/>
            <p:nvPr/>
          </p:nvSpPr>
          <p:spPr>
            <a:xfrm rot="5400000">
              <a:off x="10683293" y="4570587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95CBF63-9828-3E43-C9F8-259FAEB1BDEB}"/>
                </a:ext>
              </a:extLst>
            </p:cNvPr>
            <p:cNvSpPr/>
            <p:nvPr/>
          </p:nvSpPr>
          <p:spPr>
            <a:xfrm>
              <a:off x="7525617" y="5131016"/>
              <a:ext cx="875481" cy="8851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9D19A01-3012-FDF7-F9EB-977C2CC01616}"/>
                </a:ext>
              </a:extLst>
            </p:cNvPr>
            <p:cNvSpPr/>
            <p:nvPr/>
          </p:nvSpPr>
          <p:spPr>
            <a:xfrm rot="5400000">
              <a:off x="10377123" y="5700709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8E79E6A-7830-4F5F-0185-EACA9C13A4C3}"/>
                </a:ext>
              </a:extLst>
            </p:cNvPr>
            <p:cNvSpPr/>
            <p:nvPr/>
          </p:nvSpPr>
          <p:spPr>
            <a:xfrm>
              <a:off x="8099912" y="1150828"/>
              <a:ext cx="294144" cy="29737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471C72E-FAAA-2A06-D784-72A8B6458A1D}"/>
                </a:ext>
              </a:extLst>
            </p:cNvPr>
            <p:cNvSpPr/>
            <p:nvPr/>
          </p:nvSpPr>
          <p:spPr>
            <a:xfrm rot="5400000">
              <a:off x="10692719" y="581856"/>
              <a:ext cx="1125578" cy="113794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55FE853-0B7B-5386-10D0-A39B4F77EAF3}"/>
                </a:ext>
              </a:extLst>
            </p:cNvPr>
            <p:cNvSpPr/>
            <p:nvPr/>
          </p:nvSpPr>
          <p:spPr>
            <a:xfrm rot="5400000">
              <a:off x="6702415" y="1139214"/>
              <a:ext cx="821579" cy="83060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</p:spTree>
    <p:extLst>
      <p:ext uri="{BB962C8B-B14F-4D97-AF65-F5344CB8AC3E}">
        <p14:creationId xmlns:p14="http://schemas.microsoft.com/office/powerpoint/2010/main" val="12765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30">
          <p15:clr>
            <a:srgbClr val="FBAE40"/>
          </p15:clr>
        </p15:guide>
        <p15:guide id="3" pos="3731">
          <p15:clr>
            <a:srgbClr val="FBAE40"/>
          </p15:clr>
        </p15:guide>
        <p15:guide id="4" pos="3901">
          <p15:clr>
            <a:srgbClr val="FBAE40"/>
          </p15:clr>
        </p15:guide>
        <p15:guide id="5" orient="horz" pos="617">
          <p15:clr>
            <a:srgbClr val="FBAE40"/>
          </p15:clr>
        </p15:guide>
        <p15:guide id="6" orient="horz" pos="464">
          <p15:clr>
            <a:srgbClr val="FBAE40"/>
          </p15:clr>
        </p15:guide>
        <p15:guide id="7" pos="2965">
          <p15:clr>
            <a:srgbClr val="FBAE40"/>
          </p15:clr>
        </p15:guide>
        <p15:guide id="8" pos="2795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1-co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223" y="333376"/>
            <a:ext cx="5670946" cy="635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99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23" y="1304927"/>
            <a:ext cx="5670947" cy="5040313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7D3A81-2787-726A-F404-ADC2810621D7}"/>
              </a:ext>
            </a:extLst>
          </p:cNvPr>
          <p:cNvGrpSpPr/>
          <p:nvPr/>
        </p:nvGrpSpPr>
        <p:grpSpPr>
          <a:xfrm>
            <a:off x="7794235" y="361952"/>
            <a:ext cx="1081347" cy="5919160"/>
            <a:chOff x="10392310" y="361950"/>
            <a:chExt cx="1441796" cy="591916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11AADF1-7F54-23FA-E92B-22C2227C502A}"/>
                </a:ext>
              </a:extLst>
            </p:cNvPr>
            <p:cNvSpPr/>
            <p:nvPr/>
          </p:nvSpPr>
          <p:spPr>
            <a:xfrm rot="10800000">
              <a:off x="10944232" y="4550913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42EF4CA-1C0A-6B03-012F-2B7B6BB1CA3E}"/>
                </a:ext>
              </a:extLst>
            </p:cNvPr>
            <p:cNvSpPr/>
            <p:nvPr/>
          </p:nvSpPr>
          <p:spPr>
            <a:xfrm rot="5400000">
              <a:off x="10679821" y="5149348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0C8C5ED-5908-F4B3-297B-99BB3E0B6D06}"/>
                </a:ext>
              </a:extLst>
            </p:cNvPr>
            <p:cNvSpPr/>
            <p:nvPr/>
          </p:nvSpPr>
          <p:spPr>
            <a:xfrm rot="5400000">
              <a:off x="11528039" y="4845607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313958-B5F5-AC2E-1D85-3245C5928BDB}"/>
                </a:ext>
              </a:extLst>
            </p:cNvPr>
            <p:cNvSpPr/>
            <p:nvPr/>
          </p:nvSpPr>
          <p:spPr>
            <a:xfrm rot="10800000">
              <a:off x="10392310" y="551766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0E1C27-891E-8AC6-975D-CA562331DE1B}"/>
                </a:ext>
              </a:extLst>
            </p:cNvPr>
            <p:cNvSpPr/>
            <p:nvPr/>
          </p:nvSpPr>
          <p:spPr>
            <a:xfrm>
              <a:off x="11209746" y="1720289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4BBCFB8-0FA2-A28A-20E4-ABBB09DD7B17}"/>
                </a:ext>
              </a:extLst>
            </p:cNvPr>
            <p:cNvSpPr/>
            <p:nvPr/>
          </p:nvSpPr>
          <p:spPr>
            <a:xfrm>
              <a:off x="11520732" y="1720289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D4DB745-667F-81DA-39B4-D7153045AF22}"/>
                </a:ext>
              </a:extLst>
            </p:cNvPr>
            <p:cNvGrpSpPr/>
            <p:nvPr/>
          </p:nvGrpSpPr>
          <p:grpSpPr>
            <a:xfrm rot="16200000">
              <a:off x="10556384" y="461337"/>
              <a:ext cx="1360870" cy="1162096"/>
              <a:chOff x="7647405" y="915614"/>
              <a:chExt cx="1408399" cy="1202683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7B0D30F-2B91-2DFD-78B9-222A7714338B}"/>
                  </a:ext>
                </a:extLst>
              </p:cNvPr>
              <p:cNvSpPr/>
              <p:nvPr/>
            </p:nvSpPr>
            <p:spPr>
              <a:xfrm rot="5400000">
                <a:off x="8246901" y="912336"/>
                <a:ext cx="596759" cy="60331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4A9451B-98F2-22E8-EBA8-2D29EC811349}"/>
                  </a:ext>
                </a:extLst>
              </p:cNvPr>
              <p:cNvSpPr/>
              <p:nvPr/>
            </p:nvSpPr>
            <p:spPr>
              <a:xfrm>
                <a:off x="8846939" y="1512374"/>
                <a:ext cx="208865" cy="211160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2EB043C-80EA-8441-765E-C2AD39537C3E}"/>
                  </a:ext>
                </a:extLst>
              </p:cNvPr>
              <p:cNvSpPr/>
              <p:nvPr/>
            </p:nvSpPr>
            <p:spPr>
              <a:xfrm rot="5400000">
                <a:off x="7650683" y="1518257"/>
                <a:ext cx="596762" cy="603318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27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30">
          <p15:clr>
            <a:srgbClr val="FBAE40"/>
          </p15:clr>
        </p15:guide>
        <p15:guide id="3" pos="3731">
          <p15:clr>
            <a:srgbClr val="FBAE40"/>
          </p15:clr>
        </p15:guide>
        <p15:guide id="4" pos="3901">
          <p15:clr>
            <a:srgbClr val="FBAE40"/>
          </p15:clr>
        </p15:guide>
        <p15:guide id="5" orient="horz" pos="599">
          <p15:clr>
            <a:srgbClr val="FBAE40"/>
          </p15:clr>
        </p15:guide>
        <p15:guide id="6" orient="horz" pos="46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1863F-A7CC-40B8-98A8-173AB4E648D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- 1-co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223" y="333376"/>
            <a:ext cx="5670946" cy="635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99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23" y="1304927"/>
            <a:ext cx="5670947" cy="5040313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7D3A81-2787-726A-F404-ADC2810621D7}"/>
              </a:ext>
            </a:extLst>
          </p:cNvPr>
          <p:cNvGrpSpPr/>
          <p:nvPr/>
        </p:nvGrpSpPr>
        <p:grpSpPr>
          <a:xfrm>
            <a:off x="7794235" y="361951"/>
            <a:ext cx="1081347" cy="1675156"/>
            <a:chOff x="10392310" y="361950"/>
            <a:chExt cx="1441796" cy="1675156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313958-B5F5-AC2E-1D85-3245C5928BDB}"/>
                </a:ext>
              </a:extLst>
            </p:cNvPr>
            <p:cNvSpPr/>
            <p:nvPr/>
          </p:nvSpPr>
          <p:spPr>
            <a:xfrm rot="10800000">
              <a:off x="10392310" y="551766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0E1C27-891E-8AC6-975D-CA562331DE1B}"/>
                </a:ext>
              </a:extLst>
            </p:cNvPr>
            <p:cNvSpPr/>
            <p:nvPr/>
          </p:nvSpPr>
          <p:spPr>
            <a:xfrm>
              <a:off x="11209746" y="1720289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4BBCFB8-0FA2-A28A-20E4-ABBB09DD7B17}"/>
                </a:ext>
              </a:extLst>
            </p:cNvPr>
            <p:cNvSpPr/>
            <p:nvPr/>
          </p:nvSpPr>
          <p:spPr>
            <a:xfrm>
              <a:off x="11520732" y="1720289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D4DB745-667F-81DA-39B4-D7153045AF22}"/>
                </a:ext>
              </a:extLst>
            </p:cNvPr>
            <p:cNvGrpSpPr/>
            <p:nvPr/>
          </p:nvGrpSpPr>
          <p:grpSpPr>
            <a:xfrm rot="16200000">
              <a:off x="10556384" y="461337"/>
              <a:ext cx="1360870" cy="1162096"/>
              <a:chOff x="7647405" y="915614"/>
              <a:chExt cx="1408399" cy="1202683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7B0D30F-2B91-2DFD-78B9-222A7714338B}"/>
                  </a:ext>
                </a:extLst>
              </p:cNvPr>
              <p:cNvSpPr/>
              <p:nvPr/>
            </p:nvSpPr>
            <p:spPr>
              <a:xfrm rot="5400000">
                <a:off x="8246901" y="912336"/>
                <a:ext cx="596759" cy="60331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4A9451B-98F2-22E8-EBA8-2D29EC811349}"/>
                  </a:ext>
                </a:extLst>
              </p:cNvPr>
              <p:cNvSpPr/>
              <p:nvPr/>
            </p:nvSpPr>
            <p:spPr>
              <a:xfrm>
                <a:off x="8846939" y="1512374"/>
                <a:ext cx="208865" cy="211160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2EB043C-80EA-8441-765E-C2AD39537C3E}"/>
                  </a:ext>
                </a:extLst>
              </p:cNvPr>
              <p:cNvSpPr/>
              <p:nvPr/>
            </p:nvSpPr>
            <p:spPr>
              <a:xfrm rot="5400000">
                <a:off x="7650683" y="1518257"/>
                <a:ext cx="596762" cy="603318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93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30">
          <p15:clr>
            <a:srgbClr val="FBAE40"/>
          </p15:clr>
        </p15:guide>
        <p15:guide id="3" pos="3731">
          <p15:clr>
            <a:srgbClr val="FBAE40"/>
          </p15:clr>
        </p15:guide>
        <p15:guide id="4" pos="3901">
          <p15:clr>
            <a:srgbClr val="FBAE40"/>
          </p15:clr>
        </p15:guide>
        <p15:guide id="5" orient="horz" pos="599">
          <p15:clr>
            <a:srgbClr val="FBAE40"/>
          </p15:clr>
        </p15:guide>
        <p15:guide id="6" orient="horz" pos="464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- 1-co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223" y="333376"/>
            <a:ext cx="5670946" cy="635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99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23" y="1304927"/>
            <a:ext cx="5670947" cy="5040313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7D3A81-2787-726A-F404-ADC2810621D7}"/>
              </a:ext>
            </a:extLst>
          </p:cNvPr>
          <p:cNvGrpSpPr/>
          <p:nvPr/>
        </p:nvGrpSpPr>
        <p:grpSpPr>
          <a:xfrm>
            <a:off x="8005228" y="4550916"/>
            <a:ext cx="866102" cy="1730197"/>
            <a:chOff x="10673637" y="4550913"/>
            <a:chExt cx="1154802" cy="173019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11AADF1-7F54-23FA-E92B-22C2227C502A}"/>
                </a:ext>
              </a:extLst>
            </p:cNvPr>
            <p:cNvSpPr/>
            <p:nvPr/>
          </p:nvSpPr>
          <p:spPr>
            <a:xfrm rot="10800000">
              <a:off x="10944232" y="4550913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42EF4CA-1C0A-6B03-012F-2B7B6BB1CA3E}"/>
                </a:ext>
              </a:extLst>
            </p:cNvPr>
            <p:cNvSpPr/>
            <p:nvPr/>
          </p:nvSpPr>
          <p:spPr>
            <a:xfrm rot="5400000">
              <a:off x="10679821" y="5149348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0C8C5ED-5908-F4B3-297B-99BB3E0B6D06}"/>
                </a:ext>
              </a:extLst>
            </p:cNvPr>
            <p:cNvSpPr/>
            <p:nvPr/>
          </p:nvSpPr>
          <p:spPr>
            <a:xfrm rot="5400000">
              <a:off x="11528039" y="4845607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</p:spTree>
    <p:extLst>
      <p:ext uri="{BB962C8B-B14F-4D97-AF65-F5344CB8AC3E}">
        <p14:creationId xmlns:p14="http://schemas.microsoft.com/office/powerpoint/2010/main" val="39351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30">
          <p15:clr>
            <a:srgbClr val="FBAE40"/>
          </p15:clr>
        </p15:guide>
        <p15:guide id="3" pos="3731">
          <p15:clr>
            <a:srgbClr val="FBAE40"/>
          </p15:clr>
        </p15:guide>
        <p15:guide id="4" pos="3901">
          <p15:clr>
            <a:srgbClr val="FBAE40"/>
          </p15:clr>
        </p15:guide>
        <p15:guide id="5" orient="horz" pos="599">
          <p15:clr>
            <a:srgbClr val="FBAE40"/>
          </p15:clr>
        </p15:guide>
        <p15:guide id="6" orient="horz" pos="464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8611FD-DB3F-4BC2-0B45-BBE9CC6D7C8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16067" y="1304927"/>
            <a:ext cx="4186238" cy="5040313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223" y="333376"/>
            <a:ext cx="5670947" cy="635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99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23" y="1304927"/>
            <a:ext cx="4186238" cy="5040313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8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30">
          <p15:clr>
            <a:srgbClr val="FBAE40"/>
          </p15:clr>
        </p15:guide>
        <p15:guide id="3" pos="3731">
          <p15:clr>
            <a:srgbClr val="FBAE40"/>
          </p15:clr>
        </p15:guide>
        <p15:guide id="4" pos="3901">
          <p15:clr>
            <a:srgbClr val="FBAE40"/>
          </p15:clr>
        </p15:guide>
        <p15:guide id="5" orient="horz" pos="617">
          <p15:clr>
            <a:srgbClr val="FBAE40"/>
          </p15:clr>
        </p15:guide>
        <p15:guide id="6" orient="horz" pos="464">
          <p15:clr>
            <a:srgbClr val="FBAE40"/>
          </p15:clr>
        </p15:guide>
        <p15:guide id="7" pos="2795">
          <p15:clr>
            <a:srgbClr val="FBAE40"/>
          </p15:clr>
        </p15:guide>
        <p15:guide id="8" pos="2965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- 4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8611FD-DB3F-4BC2-0B45-BBE9CC6D7C8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16067" y="1304927"/>
            <a:ext cx="4186238" cy="2339975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marL="134498" marR="0" lvl="0" indent="-134498" algn="l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</a:p>
          <a:p>
            <a:pPr marL="134498" marR="0" lvl="1" indent="-134498" algn="l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Second level</a:t>
            </a:r>
          </a:p>
          <a:p>
            <a:pPr marL="134498" marR="0" lvl="2" indent="-134498" algn="l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Third level</a:t>
            </a:r>
          </a:p>
          <a:p>
            <a:pPr marL="134498" marR="0" lvl="3" indent="-134498" algn="l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Fourth level</a:t>
            </a:r>
          </a:p>
          <a:p>
            <a:pPr marL="134498" marR="0" lvl="4" indent="-134498" algn="l" defTabSz="685577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223" y="333376"/>
            <a:ext cx="5670947" cy="635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99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23" y="1304927"/>
            <a:ext cx="4186238" cy="2339975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2FCAAF-D4CE-790F-78FB-E06671B12A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16066" y="4010028"/>
            <a:ext cx="4176712" cy="2339975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D25DA2-866A-08C6-9FC6-7B796DB9D6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51223" y="4010028"/>
            <a:ext cx="4186238" cy="2339975"/>
          </a:xfrm>
        </p:spPr>
        <p:txBody>
          <a:bodyPr lIns="0" tIns="0" rIns="0" bIns="0" numCol="1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825">
                <a:solidFill>
                  <a:srgbClr val="000000"/>
                </a:solidFill>
              </a:defRPr>
            </a:lvl3pPr>
            <a:lvl4pPr marL="1136678" indent="-10831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tabLst/>
              <a:defRPr sz="788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57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59">
          <p15:clr>
            <a:srgbClr val="FBAE40"/>
          </p15:clr>
        </p15:guide>
        <p15:guide id="2" pos="2030">
          <p15:clr>
            <a:srgbClr val="FBAE40"/>
          </p15:clr>
        </p15:guide>
        <p15:guide id="3" pos="3731">
          <p15:clr>
            <a:srgbClr val="FBAE40"/>
          </p15:clr>
        </p15:guide>
        <p15:guide id="4" pos="3901">
          <p15:clr>
            <a:srgbClr val="FBAE40"/>
          </p15:clr>
        </p15:guide>
        <p15:guide id="5" orient="horz" pos="599">
          <p15:clr>
            <a:srgbClr val="FBAE40"/>
          </p15:clr>
        </p15:guide>
        <p15:guide id="6" orient="horz" pos="464">
          <p15:clr>
            <a:srgbClr val="FBAE40"/>
          </p15:clr>
        </p15:guide>
        <p15:guide id="7" pos="2795">
          <p15:clr>
            <a:srgbClr val="FBAE40"/>
          </p15:clr>
        </p15:guide>
        <p15:guide id="8" pos="2965">
          <p15:clr>
            <a:srgbClr val="FBAE40"/>
          </p15:clr>
        </p15:guide>
        <p15:guide id="10" orient="horz" pos="1893">
          <p15:clr>
            <a:srgbClr val="FBAE40"/>
          </p15:clr>
        </p15:guide>
        <p15:guide id="11" orient="horz" pos="1723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C02571-2A7C-D1AC-E55E-1A2CE780F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333376"/>
            <a:ext cx="5685451" cy="635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99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4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0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56FD3-414F-CA52-DE9F-7301753F8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798" y="2766601"/>
            <a:ext cx="1000406" cy="13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886231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2349500"/>
            <a:ext cx="3055937" cy="394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5425" y="2349500"/>
            <a:ext cx="3057525" cy="394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05CF5-9391-4B1B-8ED4-F640567C24A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6603A-B884-4BF2-938D-6602038757D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5E5F3-E1D1-4369-A8A5-3A929E33457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3FFF6-F5A6-462B-A56C-ACE753F3609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F807-8B1B-421D-8756-7DD961CE6E5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AE520-848E-4CF3-AB58-4199C302684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84ADC-94A6-4355-8EAC-CF2F5738C8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62237-346F-40C4-94B1-4AD600D2FF1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384300"/>
            <a:ext cx="1658937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4300"/>
            <a:ext cx="4824413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30FB7-90C4-44FB-9366-5C6BCAE55F8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82B42-5AEC-4CA1-95B8-0EB6782BF8F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AB951-4D95-4F8C-8E9D-7E2A9E5907D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D479A-5071-4068-9FE8-4C96E581E5E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3016250"/>
            <a:ext cx="3236912" cy="3292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4450" y="3016250"/>
            <a:ext cx="3238500" cy="3292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931A9-5371-4D89-8E7C-7215C19D2AF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7E8C9-8A38-4CFA-B3D4-C5B860BC0A3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91014-47BF-4358-95A3-D0E3462E30C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5FB97-7728-49A6-A327-F5AD426A21E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61B4-22E7-42AF-B89F-914560D072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7DB64-F9D1-4A05-B711-7D996BA10A0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CA48-B92F-4447-B128-E8231C83A01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6A257-891B-41FB-8419-6B782FC0E21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519238"/>
            <a:ext cx="1658937" cy="4789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19238"/>
            <a:ext cx="4824413" cy="4789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C98CE-61B3-42DF-B47A-FF03E4625C5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141D6-2B25-4CA6-BC69-2355C7D97F5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CC945-4968-4F3E-A341-97A7EFD0FA6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A34E5-FAD8-412E-B1F8-3A34951B621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2105025"/>
            <a:ext cx="3236912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4450" y="2105025"/>
            <a:ext cx="3238500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E72BE-FBCA-4293-AAC3-E460DB76A4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2105025"/>
            <a:ext cx="3236912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4450" y="2105025"/>
            <a:ext cx="3238500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1C6A-7A7B-472F-B900-B5AD7460296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182B1-69B6-42D4-A07C-62E8CD6B9E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7DE2F-53F7-479C-AC1A-E976F0E1CA7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5B0A2-50D6-44A7-8A58-6205895768E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740E3-9008-4F23-B475-A60D3EA0B2A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CF6ED-1E77-46DA-8EE6-F43F3A206D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02B5F-7751-436A-AF72-C1AD36F4B9B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384300"/>
            <a:ext cx="1658937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4300"/>
            <a:ext cx="4824413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19207-0DC5-4462-9C8C-B78A1F6D3C8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BEFE9-40B2-4D5F-9F97-B166C3E102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03A77-CAA1-44FE-A2E4-9B20031C077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14AB9-639D-4AA4-8496-C7940D14752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53133-A9D5-4D3D-B908-846BBDFED0D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2105025"/>
            <a:ext cx="3236912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4450" y="2105025"/>
            <a:ext cx="3238500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3F03A-6024-4F5F-84DE-30F78DE56A2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710CE-96FD-4430-8B85-3B244EF10F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F952-A345-4508-A4DF-84074352EC3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29374-6A7D-4232-99DD-DFFF27934F7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49E80-628C-434F-BB55-3281C6334B6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6D6D9-CAF3-4346-ACA3-F6981C19C8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D28E8-6729-450C-9652-BB5AF4A8BF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384300"/>
            <a:ext cx="1658937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4300"/>
            <a:ext cx="4824413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952C-0225-4315-A135-BA4AAB5CC7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FDB51-12F2-4AF7-98D1-C47F5CFD6B6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19CFC-ECAE-498B-BE9B-6560FF5F6C6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E74D0-DE96-44D6-8ED4-2E1EC8016A3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0F51C-9563-4C49-8EEF-FCA0634158A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2349500"/>
            <a:ext cx="3055937" cy="394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5425" y="2349500"/>
            <a:ext cx="3057525" cy="3940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DBFAE-17F1-41A0-9632-4F2F40345B5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B4AC-1C6F-4DAD-A8DB-A06A2C72E80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E2C5-95BD-46DD-9823-2B77D4D5D87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99D38-510A-4E68-B328-9D16E643C2D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07BA8-6B7B-45E2-A004-3127BC61E5B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2E21F-2005-4E1A-AB97-906ACCCBA8E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E9DCA-164E-4B77-B1DF-675764B1352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384300"/>
            <a:ext cx="1658937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4300"/>
            <a:ext cx="4824413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C3557-AA3F-4A44-A932-99FEA1975BB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1BEA5-CA52-4BF0-B21C-0DA83BFB512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H_Corporate_RGB_no-trans-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5075" y="4048125"/>
            <a:ext cx="22860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sterLogo" descr="Hays Corpor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34988"/>
            <a:ext cx="36258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44625"/>
            <a:ext cx="7772400" cy="2408238"/>
          </a:xfrm>
        </p:spPr>
        <p:txBody>
          <a:bodyPr anchor="b"/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5543550" cy="2711450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/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b="0" smtClean="0"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fld id="{BD81A9D2-E1E6-4249-85A0-EDFFC55298CB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185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5E5F3-E1D1-4369-A8A5-3A929E33457D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28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7E8C9-8A38-4CFA-B3D4-C5B860BC0A38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507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2105025"/>
            <a:ext cx="3236912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4450" y="2105025"/>
            <a:ext cx="3238500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E72BE-FBCA-4293-AAC3-E460DB76A445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081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14AB9-639D-4AA4-8496-C7940D14752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43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19CFC-ECAE-498B-BE9B-6560FF5F6C6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921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1BEA5-CA52-4BF0-B21C-0DA83BFB5128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744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A1FE4-72A2-4111-9913-347AEF19E990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66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FA7DC-9325-40A7-9722-FE3ADF028A29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186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0BCA-D678-43E4-83B6-F2724F9323C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9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A1FE4-72A2-4111-9913-347AEF19E99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384300"/>
            <a:ext cx="1658937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4300"/>
            <a:ext cx="4824413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60BF2-2B69-43DC-892B-73F649C1029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43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5138" y="2105025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54450" y="2105025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138" y="4273550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4450" y="4273550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36CB-91D8-48BC-B8F6-D90FE1E90B6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910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5138" y="2105025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" y="4273550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BDB42-2468-480B-87EF-D6420AF391F5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273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5138" y="2105025"/>
            <a:ext cx="6627812" cy="4184650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EEC21-AF62-4397-9971-0321EFCCDC0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24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H_Corporate_RGB_no-trans-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5075" y="4048125"/>
            <a:ext cx="22860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sterLogo" descr="Hays Corpor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34988"/>
            <a:ext cx="36258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44625"/>
            <a:ext cx="7772400" cy="2408238"/>
          </a:xfrm>
        </p:spPr>
        <p:txBody>
          <a:bodyPr anchor="b"/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5543550" cy="2711450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/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b="0" smtClean="0"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fld id="{BD81A9D2-E1E6-4249-85A0-EDFFC55298CB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83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5E5F3-E1D1-4369-A8A5-3A929E33457D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801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7E8C9-8A38-4CFA-B3D4-C5B860BC0A38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110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2105025"/>
            <a:ext cx="3236912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4450" y="2105025"/>
            <a:ext cx="3238500" cy="418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E72BE-FBCA-4293-AAC3-E460DB76A445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668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14AB9-639D-4AA4-8496-C7940D14752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6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19CFC-ECAE-498B-BE9B-6560FF5F6C6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FA7DC-9325-40A7-9722-FE3ADF028A2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1BEA5-CA52-4BF0-B21C-0DA83BFB5128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066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A1FE4-72A2-4111-9913-347AEF19E990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54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FA7DC-9325-40A7-9722-FE3ADF028A29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91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0BCA-D678-43E4-83B6-F2724F9323C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607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4013" y="1384300"/>
            <a:ext cx="1658937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4300"/>
            <a:ext cx="4824413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60BF2-2B69-43DC-892B-73F649C1029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388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5138" y="2105025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54450" y="2105025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138" y="4273550"/>
            <a:ext cx="32369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4450" y="4273550"/>
            <a:ext cx="3238500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36CB-91D8-48BC-B8F6-D90FE1E90B6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167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5138" y="2105025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" y="4273550"/>
            <a:ext cx="6627812" cy="201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BDB42-2468-480B-87EF-D6420AF391F5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25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300"/>
            <a:ext cx="6635750" cy="7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5138" y="2105025"/>
            <a:ext cx="6627812" cy="4184650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EEC21-AF62-4397-9971-0321EFCCDC0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207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H_Corporate_RGB_no-trans-8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4048125"/>
            <a:ext cx="22860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sterLogo" descr="Hays Corpor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4988"/>
            <a:ext cx="36258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44625"/>
            <a:ext cx="7772400" cy="2408238"/>
          </a:xfrm>
        </p:spPr>
        <p:txBody>
          <a:bodyPr anchor="b"/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5543550" cy="2711450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b="0" smtClean="0"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fld id="{BD81A9D2-E1E6-4249-85A0-EDFFC5529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779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5E5F3-E1D1-4369-A8A5-3A929E33457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4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4300"/>
            <a:ext cx="6635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2105025"/>
            <a:ext cx="662781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6200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6200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/>
            </a:lvl1pPr>
          </a:lstStyle>
          <a:p>
            <a:pPr>
              <a:defRPr/>
            </a:pPr>
            <a:fld id="{F3737D32-495F-44E0-84BF-A88D0685CF8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4102" name="MasterLogo" descr="Hays Corporat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9750" y="534988"/>
            <a:ext cx="24003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3175" indent="911225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3pPr>
      <a:lvl4pPr marL="4763" indent="1366838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4pPr>
      <a:lvl5pPr marL="6350" indent="18224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4635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9207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13779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18351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4300"/>
            <a:ext cx="6635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2105025"/>
            <a:ext cx="662781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6200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6200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/>
            </a:lvl1pPr>
          </a:lstStyle>
          <a:p>
            <a:pPr>
              <a:defRPr/>
            </a:pPr>
            <a:fld id="{F3737D32-495F-44E0-84BF-A88D0685CF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2" name="MasterLogo" descr="Hays Corporat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9750" y="534988"/>
            <a:ext cx="24003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64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</p:sldLayoutIdLst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3175" indent="911225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3pPr>
      <a:lvl4pPr marL="4763" indent="1366838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4pPr>
      <a:lvl5pPr marL="6350" indent="18224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4635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9207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13779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18351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2400" y="2133599"/>
            <a:ext cx="8059200" cy="40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2400" y="1123200"/>
            <a:ext cx="80592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44800" y="6374400"/>
            <a:ext cx="556800" cy="2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9997" tIns="47999" rIns="0" bIns="4799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fld id="{A2749AB1-8F86-F14E-B518-A7EE559D84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1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  <p:sldLayoutId id="2147484003" r:id="rId20"/>
    <p:sldLayoutId id="2147484004" r:id="rId21"/>
    <p:sldLayoutId id="2147484005" r:id="rId22"/>
    <p:sldLayoutId id="2147484006" r:id="rId23"/>
    <p:sldLayoutId id="2147484007" r:id="rId24"/>
    <p:sldLayoutId id="2147484008" r:id="rId25"/>
    <p:sldLayoutId id="2147484009" r:id="rId26"/>
    <p:sldLayoutId id="2147484010" r:id="rId27"/>
    <p:sldLayoutId id="2147484011" r:id="rId28"/>
    <p:sldLayoutId id="2147484012" r:id="rId29"/>
  </p:sldLayoutIdLst>
  <p:hf hdr="0" ftr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100" b="1" cap="all" baseline="0">
          <a:solidFill>
            <a:schemeClr val="tx2"/>
          </a:solidFill>
          <a:latin typeface="+mj-lt"/>
          <a:ea typeface="ＭＳ Ｐゴシック" pitchFamily="123" charset="-128"/>
          <a:cs typeface="ＭＳ Ｐゴシック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pitchFamily="-111" charset="0"/>
          <a:ea typeface="ＭＳ Ｐゴシック" pitchFamily="123" charset="-128"/>
          <a:cs typeface="ＭＳ Ｐゴシック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pitchFamily="-111" charset="0"/>
          <a:ea typeface="ＭＳ Ｐゴシック" pitchFamily="123" charset="-128"/>
          <a:cs typeface="ＭＳ Ｐゴシック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pitchFamily="-111" charset="0"/>
          <a:ea typeface="ＭＳ Ｐゴシック" pitchFamily="123" charset="-128"/>
          <a:cs typeface="ＭＳ Ｐゴシック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pitchFamily="-111" charset="0"/>
          <a:ea typeface="ＭＳ Ｐゴシック" pitchFamily="123" charset="-128"/>
          <a:cs typeface="ＭＳ Ｐゴシック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-111" charset="0"/>
        </a:defRPr>
      </a:lvl6pPr>
      <a:lvl7pPr marL="914377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-111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-111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-111" charset="0"/>
        </a:defRPr>
      </a:lvl9pPr>
    </p:titleStyle>
    <p:bodyStyle>
      <a:lvl1pPr marL="182558" indent="-182558" algn="l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pitchFamily="123" charset="-128"/>
          <a:cs typeface="ＭＳ Ｐゴシック" charset="0"/>
        </a:defRPr>
      </a:lvl1pPr>
      <a:lvl2pPr marL="182395" indent="-182558" algn="l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charset="0"/>
        <a:buChar char="•"/>
        <a:defRPr sz="1400">
          <a:solidFill>
            <a:schemeClr val="tx1"/>
          </a:solidFill>
          <a:latin typeface="+mn-lt"/>
          <a:ea typeface="ＭＳ Ｐゴシック" pitchFamily="-111" charset="-128"/>
        </a:defRPr>
      </a:lvl2pPr>
      <a:lvl3pPr marL="359991" indent="-182395" algn="l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charset="0"/>
        <a:buChar char="•"/>
        <a:defRPr sz="1300">
          <a:solidFill>
            <a:schemeClr val="tx1"/>
          </a:solidFill>
          <a:latin typeface="+mn-lt"/>
          <a:ea typeface="ＭＳ Ｐゴシック" pitchFamily="-111" charset="-128"/>
        </a:defRPr>
      </a:lvl3pPr>
      <a:lvl4pPr marL="551986" indent="-201595" algn="l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charset="0"/>
        <a:buChar char="•"/>
        <a:defRPr sz="1200">
          <a:solidFill>
            <a:schemeClr val="tx1"/>
          </a:solidFill>
          <a:latin typeface="+mn-lt"/>
          <a:ea typeface="ＭＳ Ｐゴシック" pitchFamily="-111" charset="-128"/>
        </a:defRPr>
      </a:lvl4pPr>
      <a:lvl5pPr marL="695983" indent="-172796" algn="l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charset="0"/>
        <a:buChar char="•"/>
        <a:defRPr sz="1200">
          <a:solidFill>
            <a:schemeClr val="tx1"/>
          </a:solidFill>
          <a:latin typeface="+mn-lt"/>
          <a:ea typeface="ＭＳ Ｐゴシック" pitchFamily="-111" charset="-128"/>
        </a:defRPr>
      </a:lvl5pPr>
      <a:lvl6pPr marL="695983" indent="-172796" algn="l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ea typeface="ＭＳ Ｐゴシック" pitchFamily="-111" charset="-128"/>
        </a:defRPr>
      </a:lvl6pPr>
      <a:lvl7pPr marL="695983" indent="-172796" algn="l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sz="1200" baseline="0">
          <a:solidFill>
            <a:schemeClr val="tx1"/>
          </a:solidFill>
          <a:latin typeface="+mn-lt"/>
          <a:ea typeface="ＭＳ Ｐゴシック" pitchFamily="-111" charset="-128"/>
        </a:defRPr>
      </a:lvl7pPr>
      <a:lvl8pPr marL="695983" indent="-172796" algn="l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sz="1200" baseline="0">
          <a:solidFill>
            <a:schemeClr val="tx1"/>
          </a:solidFill>
          <a:latin typeface="+mn-lt"/>
          <a:ea typeface="ＭＳ Ｐゴシック" pitchFamily="-111" charset="-128"/>
        </a:defRPr>
      </a:lvl8pPr>
      <a:lvl9pPr marL="695983" indent="-172796" algn="l" rtl="0" eaLnBrk="1" fontAlgn="base" hangingPunct="1">
        <a:spcBef>
          <a:spcPct val="0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9">
          <p15:clr>
            <a:srgbClr val="A4A3A4"/>
          </p15:clr>
        </p15:guide>
        <p15:guide id="2" pos="5420">
          <p15:clr>
            <a:srgbClr val="A4A3A4"/>
          </p15:clr>
        </p15:guide>
        <p15:guide id="3" orient="horz" pos="4042">
          <p15:clr>
            <a:srgbClr val="A4A3A4"/>
          </p15:clr>
        </p15:guide>
        <p15:guide id="4" orient="horz" pos="278">
          <p15:clr>
            <a:srgbClr val="A4A3A4"/>
          </p15:clr>
        </p15:guide>
        <p15:guide id="5" orient="horz" pos="709">
          <p15:clr>
            <a:srgbClr val="A4A3A4"/>
          </p15:clr>
        </p15:guide>
        <p15:guide id="6" pos="2812">
          <p15:clr>
            <a:srgbClr val="A4A3A4"/>
          </p15:clr>
        </p15:guide>
        <p15:guide id="7" pos="2948">
          <p15:clr>
            <a:srgbClr val="A4A3A4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9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2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  <p:sldLayoutId id="2147484032" r:id="rId18"/>
    <p:sldLayoutId id="2147484033" r:id="rId19"/>
    <p:sldLayoutId id="2147484034" r:id="rId20"/>
    <p:sldLayoutId id="2147484035" r:id="rId21"/>
    <p:sldLayoutId id="2147484036" r:id="rId22"/>
    <p:sldLayoutId id="2147484037" r:id="rId23"/>
  </p:sldLayoutIdLst>
  <p:txStyles>
    <p:titleStyle>
      <a:lvl1pPr algn="l" defTabSz="685577" rtl="0" eaLnBrk="1" latinLnBrk="0" hangingPunct="1">
        <a:lnSpc>
          <a:spcPct val="90000"/>
        </a:lnSpc>
        <a:spcBef>
          <a:spcPct val="0"/>
        </a:spcBef>
        <a:buNone/>
        <a:defRPr sz="18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5" indent="-171395" algn="l" defTabSz="6855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4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6972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8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37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6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4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4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8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7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5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4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2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8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2880">
          <p15:clr>
            <a:srgbClr val="F26B43"/>
          </p15:clr>
        </p15:guide>
        <p15:guide id="3" pos="158">
          <p15:clr>
            <a:srgbClr val="F26B43"/>
          </p15:clr>
        </p15:guide>
        <p15:guide id="4" orient="horz" pos="158">
          <p15:clr>
            <a:srgbClr val="F26B43"/>
          </p15:clr>
        </p15:guide>
        <p15:guide id="5" orient="horz" pos="2999">
          <p15:clr>
            <a:srgbClr val="F26B43"/>
          </p15:clr>
        </p15:guide>
        <p15:guide id="6" pos="5602">
          <p15:clr>
            <a:srgbClr val="F26B43"/>
          </p15:clr>
        </p15:guide>
        <p15:guide id="7" orient="horz" pos="464">
          <p15:clr>
            <a:srgbClr val="F26B43"/>
          </p15:clr>
        </p15:guide>
        <p15:guide id="8" orient="horz" pos="5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4300"/>
            <a:ext cx="6635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349500"/>
            <a:ext cx="6265862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7788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7788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/>
            </a:lvl1pPr>
          </a:lstStyle>
          <a:p>
            <a:pPr>
              <a:defRPr/>
            </a:pPr>
            <a:fld id="{3BEB1CA4-7FC3-4604-B912-D94DFD8E971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5126" name="MasterLogo" descr="Hays Corpora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750" y="534988"/>
            <a:ext cx="24003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100000"/>
        </a:spcAft>
        <a:defRPr sz="1600" b="1">
          <a:solidFill>
            <a:schemeClr val="tx2"/>
          </a:solidFill>
          <a:latin typeface="+mn-lt"/>
          <a:ea typeface="+mn-ea"/>
          <a:cs typeface="+mn-cs"/>
        </a:defRPr>
      </a:lvl1pPr>
      <a:lvl2pPr marL="407988" indent="-406400" algn="l" rtl="0" eaLnBrk="0" fontAlgn="base" hangingPunct="0">
        <a:spcBef>
          <a:spcPct val="0"/>
        </a:spcBef>
        <a:spcAft>
          <a:spcPct val="0"/>
        </a:spcAft>
        <a:buAutoNum type="arabicPeriod"/>
        <a:defRPr sz="1400">
          <a:solidFill>
            <a:schemeClr val="tx1"/>
          </a:solidFill>
          <a:latin typeface="+mn-lt"/>
        </a:defRPr>
      </a:lvl2pPr>
      <a:lvl3pPr marL="527050" indent="-117475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3pPr>
      <a:lvl4pPr marL="874713" indent="-119063" algn="l" rtl="0" eaLnBrk="0" fontAlgn="base" hangingPunct="0">
        <a:spcBef>
          <a:spcPct val="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1192213" indent="-149225" algn="l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</a:defRPr>
      </a:lvl5pPr>
      <a:lvl6pPr marL="1649413" indent="-149225" algn="l" rtl="0" fontAlgn="base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</a:defRPr>
      </a:lvl6pPr>
      <a:lvl7pPr marL="2106613" indent="-149225" algn="l" rtl="0" fontAlgn="base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</a:defRPr>
      </a:lvl7pPr>
      <a:lvl8pPr marL="2563813" indent="-149225" algn="l" rtl="0" fontAlgn="base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</a:defRPr>
      </a:lvl8pPr>
      <a:lvl9pPr marL="3021013" indent="-149225" algn="l" rtl="0" fontAlgn="base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19238"/>
            <a:ext cx="663575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3016250"/>
            <a:ext cx="662781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6200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6200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/>
            </a:lvl1pPr>
          </a:lstStyle>
          <a:p>
            <a:pPr>
              <a:defRPr/>
            </a:pPr>
            <a:fld id="{E4D2E162-0829-4DFF-B5DC-6339C5B6A9D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6150" name="MasterLogo" descr="Hays Corpora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750" y="534988"/>
            <a:ext cx="24003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3175" indent="911225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3pPr>
      <a:lvl4pPr marL="4763" indent="1366838"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4pPr>
      <a:lvl5pPr marL="6350" indent="1822450"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46355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92075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137795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183515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4300"/>
            <a:ext cx="6635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2105025"/>
            <a:ext cx="662781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6200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6200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73FA76-F44F-4F60-9601-20BD0B8727D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7175" name="MasterLogo" descr="Hays Corpora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750" y="534988"/>
            <a:ext cx="36258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2pPr>
      <a:lvl3pPr marL="3175" indent="911225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3pPr>
      <a:lvl4pPr marL="4763" indent="1366838"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</a:defRPr>
      </a:lvl4pPr>
      <a:lvl5pPr marL="6350" indent="1822450"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</a:defRPr>
      </a:lvl5pPr>
      <a:lvl6pPr marL="463550"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</a:defRPr>
      </a:lvl6pPr>
      <a:lvl7pPr marL="920750"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</a:defRPr>
      </a:lvl7pPr>
      <a:lvl8pPr marL="1377950"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</a:defRPr>
      </a:lvl8pPr>
      <a:lvl9pPr marL="1835150"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4300"/>
            <a:ext cx="6635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2105025"/>
            <a:ext cx="662781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6200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6200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/>
            </a:lvl1pPr>
          </a:lstStyle>
          <a:p>
            <a:pPr>
              <a:defRPr/>
            </a:pPr>
            <a:fld id="{CA9732B3-3F3B-4A39-BED0-998DA06E118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8198" name="MasterLogo" descr="Hays Corpora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750" y="534988"/>
            <a:ext cx="36258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3175" indent="911225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3pPr>
      <a:lvl4pPr marL="4763" indent="1366838"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4pPr>
      <a:lvl5pPr marL="6350" indent="1822450"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46355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92075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137795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183515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4300"/>
            <a:ext cx="6635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349500"/>
            <a:ext cx="6265862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7788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/>
            </a:lvl1pPr>
          </a:lstStyle>
          <a:p>
            <a:pPr>
              <a:defRPr/>
            </a:pPr>
            <a:r>
              <a:rPr lang="sv-SE"/>
              <a:t>Mike Potts - 29 April 2015</a:t>
            </a:r>
            <a:endParaRPr lang="en-GB" dirty="0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7788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/>
            </a:lvl1pPr>
          </a:lstStyle>
          <a:p>
            <a:pPr>
              <a:defRPr/>
            </a:pPr>
            <a:fld id="{ABA167A9-D681-448E-AD99-5C393B2BCCE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9222" name="MasterLogo" descr="Hays Corpora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750" y="534988"/>
            <a:ext cx="24003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100000"/>
        </a:spcAft>
        <a:defRPr sz="1600" b="1">
          <a:solidFill>
            <a:schemeClr val="tx2"/>
          </a:solidFill>
          <a:latin typeface="+mn-lt"/>
          <a:ea typeface="+mn-ea"/>
          <a:cs typeface="+mn-cs"/>
        </a:defRPr>
      </a:lvl1pPr>
      <a:lvl2pPr marL="407988" indent="-406400" algn="l" rtl="0" eaLnBrk="0" fontAlgn="base" hangingPunct="0">
        <a:spcBef>
          <a:spcPct val="0"/>
        </a:spcBef>
        <a:spcAft>
          <a:spcPct val="0"/>
        </a:spcAft>
        <a:buAutoNum type="arabicPeriod"/>
        <a:defRPr sz="1400">
          <a:solidFill>
            <a:schemeClr val="tx1"/>
          </a:solidFill>
          <a:latin typeface="+mn-lt"/>
          <a:cs typeface="+mn-cs"/>
        </a:defRPr>
      </a:lvl2pPr>
      <a:lvl3pPr marL="527050" indent="-117475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874713" indent="-119063" algn="l" rtl="0" eaLnBrk="0" fontAlgn="base" hangingPunct="0">
        <a:spcBef>
          <a:spcPct val="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1192213" indent="-149225" algn="l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649413" indent="-149225" algn="l" rtl="0" fontAlgn="base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2106613" indent="-149225" algn="l" rtl="0" fontAlgn="base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563813" indent="-149225" algn="l" rtl="0" fontAlgn="base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3021013" indent="-149225" algn="l" rtl="0" fontAlgn="base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4300"/>
            <a:ext cx="6635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2105025"/>
            <a:ext cx="662781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6200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Mike Potts - 29 April 2015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6200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/>
            </a:lvl1pPr>
          </a:lstStyle>
          <a:p>
            <a:pPr>
              <a:defRPr/>
            </a:pPr>
            <a:fld id="{F3737D32-495F-44E0-84BF-A88D0685CF8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102" name="MasterLogo" descr="Hays Corporat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9750" y="534988"/>
            <a:ext cx="24003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03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3175" indent="911225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3pPr>
      <a:lvl4pPr marL="4763" indent="1366838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4pPr>
      <a:lvl5pPr marL="6350" indent="18224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4635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9207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13779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18351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4300"/>
            <a:ext cx="6635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2105025"/>
            <a:ext cx="662781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6200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/>
            </a:lvl1pPr>
          </a:lstStyle>
          <a:p>
            <a:pPr>
              <a:defRPr/>
            </a:pPr>
            <a:r>
              <a:rPr lang="sv-SE">
                <a:solidFill>
                  <a:prstClr val="black"/>
                </a:solidFill>
              </a:rPr>
              <a:t>Jacky Carter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6200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/>
            </a:lvl1pPr>
          </a:lstStyle>
          <a:p>
            <a:pPr>
              <a:defRPr/>
            </a:pPr>
            <a:fld id="{F3737D32-495F-44E0-84BF-A88D0685CF8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102" name="MasterLogo" descr="Hays Corporat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9750" y="534988"/>
            <a:ext cx="24003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16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</p:sldLayoutIdLst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3175" indent="911225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3pPr>
      <a:lvl4pPr marL="4763" indent="1366838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4pPr>
      <a:lvl5pPr marL="6350" indent="18224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4635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9207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13779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18351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4300"/>
            <a:ext cx="6635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2105025"/>
            <a:ext cx="662781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426200"/>
            <a:ext cx="7197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 smtClean="0"/>
            </a:lvl1pPr>
          </a:lstStyle>
          <a:p>
            <a:pPr>
              <a:defRPr/>
            </a:pPr>
            <a:r>
              <a:rPr lang="sv-SE" dirty="0">
                <a:solidFill>
                  <a:srgbClr val="000000"/>
                </a:solidFill>
              </a:rPr>
              <a:t>Mike Potts - 29 April 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26200"/>
            <a:ext cx="94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 smtClean="0"/>
            </a:lvl1pPr>
          </a:lstStyle>
          <a:p>
            <a:pPr>
              <a:defRPr/>
            </a:pPr>
            <a:fld id="{F3737D32-495F-44E0-84BF-A88D0685CF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2" name="MasterLogo" descr="Hays Corporat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4988"/>
            <a:ext cx="24003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25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3175" indent="911225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3pPr>
      <a:lvl4pPr marL="4763" indent="1366838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4pPr>
      <a:lvl5pPr marL="6350" indent="18224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4635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9207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13779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1835150" algn="l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Bettysue.smith@gmail.com" TargetMode="External"/><Relationship Id="rId1" Type="http://schemas.openxmlformats.org/officeDocument/2006/relationships/slideLayout" Target="../slideLayouts/slideLayout1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Bettysue.smith@gmail.com" TargetMode="External"/><Relationship Id="rId1" Type="http://schemas.openxmlformats.org/officeDocument/2006/relationships/slideLayout" Target="../slideLayouts/slideLayout1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5325461-C2B1-5C18-8D49-E008C3065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548680"/>
            <a:ext cx="4104456" cy="4032448"/>
          </a:xfrm>
        </p:spPr>
        <p:txBody>
          <a:bodyPr/>
          <a:lstStyle/>
          <a:p>
            <a:pPr algn="ctr"/>
            <a:br>
              <a:rPr lang="en-GB" sz="4400" dirty="0"/>
            </a:br>
            <a:br>
              <a:rPr lang="en-GB" sz="4400" dirty="0"/>
            </a:br>
            <a:r>
              <a:rPr lang="en-GB" sz="4800" b="1" dirty="0"/>
              <a:t>Hays Recruitment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814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3C6C14-BAB9-E33F-8F2D-48B57F79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5" y="5418584"/>
            <a:ext cx="1114425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0150D-7FB4-FB47-3F0E-D64E7525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412776"/>
            <a:ext cx="2400300" cy="3724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DE4D3-D5A9-3AF2-F72A-8C573221F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0688"/>
            <a:ext cx="2400300" cy="3724275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5B0B3B1-AF25-600C-0496-C6A26F4C7DE6}"/>
              </a:ext>
            </a:extLst>
          </p:cNvPr>
          <p:cNvSpPr txBox="1">
            <a:spLocks/>
          </p:cNvSpPr>
          <p:nvPr/>
        </p:nvSpPr>
        <p:spPr>
          <a:xfrm>
            <a:off x="948335" y="6515894"/>
            <a:ext cx="7197725" cy="3524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27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Laura Baker  – Talent Partner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77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3E3ACC5-F091-A34D-0882-6577448D03AA}"/>
              </a:ext>
            </a:extLst>
          </p:cNvPr>
          <p:cNvSpPr txBox="1">
            <a:spLocks/>
          </p:cNvSpPr>
          <p:nvPr/>
        </p:nvSpPr>
        <p:spPr>
          <a:xfrm>
            <a:off x="8220672" y="6481388"/>
            <a:ext cx="946150" cy="3524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1BEA5-CA52-4BF0-B21C-0DA83BFB5128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7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77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F046A2-E6E7-B50A-0D95-BF5D3C84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114425" cy="1438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7CC1BB-070A-9030-95CE-AA6AFFA76DCB}"/>
              </a:ext>
            </a:extLst>
          </p:cNvPr>
          <p:cNvSpPr txBox="1"/>
          <p:nvPr/>
        </p:nvSpPr>
        <p:spPr>
          <a:xfrm>
            <a:off x="546174" y="1982251"/>
            <a:ext cx="8208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ANY QUESTIONS?</a:t>
            </a:r>
            <a:endParaRPr lang="en-GB" sz="5400" dirty="0">
              <a:solidFill>
                <a:srgbClr val="0026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AB58E7-8774-6F47-79A3-0B156931BAA3}"/>
              </a:ext>
            </a:extLst>
          </p:cNvPr>
          <p:cNvSpPr txBox="1"/>
          <p:nvPr/>
        </p:nvSpPr>
        <p:spPr>
          <a:xfrm>
            <a:off x="395536" y="260219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kern="0" dirty="0">
                <a:solidFill>
                  <a:srgbClr val="002676"/>
                </a:solidFill>
              </a:rPr>
              <a:t>THANK YOU </a:t>
            </a:r>
            <a:endParaRPr lang="en-GB" sz="4800" b="1" dirty="0"/>
          </a:p>
        </p:txBody>
      </p:sp>
      <p:pic>
        <p:nvPicPr>
          <p:cNvPr id="6" name="Content Placeholder 10" descr="A picture containing icon&#10;&#10;Description automatically generated">
            <a:extLst>
              <a:ext uri="{FF2B5EF4-FFF2-40B4-BE49-F238E27FC236}">
                <a16:creationId xmlns:a16="http://schemas.microsoft.com/office/drawing/2014/main" id="{6BE45318-FAB2-C096-9A26-4A9B099D3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936" y="1867887"/>
            <a:ext cx="6738079" cy="678270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548589-C8DE-7E9A-B238-5C8F97DF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29" y="260648"/>
            <a:ext cx="23717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F9FC17A-465B-FE1A-9F44-8AD03067BDFA}"/>
              </a:ext>
            </a:extLst>
          </p:cNvPr>
          <p:cNvSpPr txBox="1">
            <a:spLocks/>
          </p:cNvSpPr>
          <p:nvPr/>
        </p:nvSpPr>
        <p:spPr>
          <a:xfrm>
            <a:off x="7740650" y="6426200"/>
            <a:ext cx="946150" cy="3524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B0AF3C-0192-C611-5C52-C503F8C741D5}"/>
              </a:ext>
            </a:extLst>
          </p:cNvPr>
          <p:cNvSpPr txBox="1"/>
          <p:nvPr/>
        </p:nvSpPr>
        <p:spPr>
          <a:xfrm>
            <a:off x="827584" y="1454915"/>
            <a:ext cx="7215026" cy="954107"/>
          </a:xfrm>
          <a:prstGeom prst="rect">
            <a:avLst/>
          </a:prstGeom>
          <a:solidFill>
            <a:srgbClr val="009FDA"/>
          </a:solidFill>
        </p:spPr>
        <p:txBody>
          <a:bodyPr wrap="square" rtlCol="0">
            <a:spAutoFit/>
          </a:bodyPr>
          <a:lstStyle/>
          <a:p>
            <a:pPr algn="l" fontAlgn="base"/>
            <a:r>
              <a:rPr lang="en-US" sz="1400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+mn-lt"/>
              </a:rPr>
              <a:t>he UK &amp; Ireland’s largest and most successful recruitment business. </a:t>
            </a:r>
          </a:p>
          <a:p>
            <a:pPr algn="l" fontAlgn="base"/>
            <a:r>
              <a:rPr lang="en-US" sz="1400" b="0" i="0" dirty="0">
                <a:solidFill>
                  <a:schemeClr val="bg1"/>
                </a:solidFill>
                <a:effectLst/>
                <a:latin typeface="+mn-lt"/>
              </a:rPr>
              <a:t>Every day, we match thousands of candidates to the right jobs across 22 different specialist areas.</a:t>
            </a:r>
          </a:p>
          <a:p>
            <a:pPr algn="l" fontAlgn="base"/>
            <a:r>
              <a:rPr lang="en-US" sz="1400" b="0" i="0" dirty="0">
                <a:solidFill>
                  <a:schemeClr val="bg1"/>
                </a:solidFill>
                <a:effectLst/>
                <a:latin typeface="+mn-lt"/>
              </a:rPr>
              <a:t>9,000 employees across 32 countries in over 250 offices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1786F-9EF9-C032-5E39-7836C5C6D7E5}"/>
              </a:ext>
            </a:extLst>
          </p:cNvPr>
          <p:cNvSpPr txBox="1"/>
          <p:nvPr/>
        </p:nvSpPr>
        <p:spPr>
          <a:xfrm>
            <a:off x="683568" y="93246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b="1" i="0" dirty="0">
                <a:solidFill>
                  <a:srgbClr val="002776"/>
                </a:solidFill>
                <a:effectLst/>
                <a:latin typeface="+mn-lt"/>
              </a:rPr>
              <a:t>OUR OFFICES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142389-9B6D-4305-C313-D19C42DA4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99" y="159439"/>
            <a:ext cx="2448272" cy="495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117461-E5E4-8031-AB0F-44A5F3E32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706" y="2840402"/>
            <a:ext cx="5712877" cy="3015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46847-180C-AAD8-6D2E-38041CE0F7D4}"/>
              </a:ext>
            </a:extLst>
          </p:cNvPr>
          <p:cNvSpPr txBox="1"/>
          <p:nvPr/>
        </p:nvSpPr>
        <p:spPr>
          <a:xfrm>
            <a:off x="683568" y="2901417"/>
            <a:ext cx="306861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2776"/>
                </a:solidFill>
                <a:effectLst/>
                <a:latin typeface="+mn-lt"/>
              </a:rPr>
              <a:t>Accountancy &amp; Finance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776"/>
                </a:solidFill>
                <a:latin typeface="+mn-lt"/>
              </a:rPr>
              <a:t>Senior Finance 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2776"/>
                </a:solidFill>
                <a:effectLst/>
                <a:latin typeface="+mn-lt"/>
              </a:rPr>
              <a:t>Construction &amp; Property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776"/>
                </a:solidFill>
                <a:latin typeface="+mn-lt"/>
              </a:rPr>
              <a:t>Engineering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2776"/>
                </a:solidFill>
                <a:effectLst/>
                <a:latin typeface="+mn-lt"/>
              </a:rPr>
              <a:t>Digital &amp; Information Technology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2776"/>
                </a:solidFill>
                <a:effectLst/>
                <a:latin typeface="+mn-lt"/>
              </a:rPr>
              <a:t>Human Resources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2776"/>
                </a:solidFill>
                <a:effectLst/>
                <a:latin typeface="+mn-lt"/>
              </a:rPr>
              <a:t>Marketing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2776"/>
                </a:solidFill>
                <a:effectLst/>
                <a:latin typeface="+mn-lt"/>
              </a:rPr>
              <a:t>Office Support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2776"/>
                </a:solidFill>
                <a:effectLst/>
                <a:latin typeface="+mn-lt"/>
              </a:rPr>
              <a:t>Personal &amp; Executive Assistants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2776"/>
                </a:solidFill>
                <a:effectLst/>
                <a:latin typeface="+mn-lt"/>
              </a:rPr>
              <a:t>Procurement, Supply Chain &amp; </a:t>
            </a:r>
            <a:r>
              <a:rPr lang="en-US" sz="1400" dirty="0">
                <a:solidFill>
                  <a:srgbClr val="002776"/>
                </a:solidFill>
                <a:latin typeface="+mn-lt"/>
              </a:rPr>
              <a:t>Logistics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776"/>
                </a:solidFill>
                <a:latin typeface="+mn-lt"/>
              </a:rPr>
              <a:t>Education</a:t>
            </a:r>
            <a:endParaRPr lang="en-US" sz="1400" b="0" i="0" dirty="0">
              <a:solidFill>
                <a:srgbClr val="002776"/>
              </a:solidFill>
              <a:effectLst/>
              <a:latin typeface="+mn-lt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2776"/>
                </a:solidFill>
                <a:effectLst/>
                <a:latin typeface="+mn-lt"/>
              </a:rPr>
              <a:t>Social Care</a:t>
            </a:r>
          </a:p>
        </p:txBody>
      </p:sp>
    </p:spTree>
    <p:extLst>
      <p:ext uri="{BB962C8B-B14F-4D97-AF65-F5344CB8AC3E}">
        <p14:creationId xmlns:p14="http://schemas.microsoft.com/office/powerpoint/2010/main" val="22926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1BD50-B3EB-4F5F-C0E1-746C3C430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1628800"/>
            <a:ext cx="1581150" cy="2371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C26D32-4D89-1030-2639-6A04F1BC8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809" y="1635274"/>
            <a:ext cx="2000250" cy="2409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AB4CF-E8B9-DE34-9540-271538CE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40285"/>
            <a:ext cx="6984776" cy="4320480"/>
          </a:xfrm>
        </p:spPr>
        <p:txBody>
          <a:bodyPr/>
          <a:lstStyle/>
          <a:p>
            <a:r>
              <a:rPr lang="en-GB" sz="5400" b="1" dirty="0">
                <a:solidFill>
                  <a:schemeClr val="bg1"/>
                </a:solidFill>
              </a:rPr>
              <a:t>HOW DO YOU MAKE YOUR APPLICATION </a:t>
            </a:r>
            <a:r>
              <a:rPr lang="en-GB" sz="5400" b="1" dirty="0">
                <a:solidFill>
                  <a:srgbClr val="2DBAD7"/>
                </a:solidFill>
              </a:rPr>
              <a:t>STAND OUT?</a:t>
            </a:r>
            <a:br>
              <a:rPr lang="en-GB" sz="5400" b="1" dirty="0">
                <a:solidFill>
                  <a:srgbClr val="2DBAD7"/>
                </a:solidFill>
              </a:rPr>
            </a:br>
            <a:br>
              <a:rPr lang="en-GB" sz="5400" b="1" dirty="0">
                <a:solidFill>
                  <a:schemeClr val="bg1"/>
                </a:solidFill>
              </a:rPr>
            </a:b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2521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C26D32-4D89-1030-2639-6A04F1BC8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396106"/>
            <a:ext cx="2000250" cy="2409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CAA80-E692-CF7E-D949-7F8E9ED4F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0"/>
            <a:ext cx="1857375" cy="2647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B4AEB-6FA6-69FB-9797-16D3D13A5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49" y="1484784"/>
            <a:ext cx="2743200" cy="3209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86731-E8A2-AFB2-6FD5-53E5BACB6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6079"/>
            <a:ext cx="1647825" cy="132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DC292F-B704-A5D5-753D-2F7538FB3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08" y="1427634"/>
            <a:ext cx="2743200" cy="32099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7608AD-988E-7DF4-C712-170AD3739CC2}"/>
              </a:ext>
            </a:extLst>
          </p:cNvPr>
          <p:cNvSpPr txBox="1"/>
          <p:nvPr/>
        </p:nvSpPr>
        <p:spPr>
          <a:xfrm>
            <a:off x="390364" y="1988840"/>
            <a:ext cx="836327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Contact details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Personal Summary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Experience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https://www.hays.co.uk/resources/career-advice/cv-tips-and-structure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33E8C-651C-791D-7386-76894FD0BCC2}"/>
              </a:ext>
            </a:extLst>
          </p:cNvPr>
          <p:cNvSpPr txBox="1"/>
          <p:nvPr/>
        </p:nvSpPr>
        <p:spPr>
          <a:xfrm>
            <a:off x="3094707" y="77333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Your CV</a:t>
            </a:r>
          </a:p>
        </p:txBody>
      </p:sp>
    </p:spTree>
    <p:extLst>
      <p:ext uri="{BB962C8B-B14F-4D97-AF65-F5344CB8AC3E}">
        <p14:creationId xmlns:p14="http://schemas.microsoft.com/office/powerpoint/2010/main" val="23327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0DC0600-073D-A044-BBDB-2948CBD356AB}"/>
              </a:ext>
            </a:extLst>
          </p:cNvPr>
          <p:cNvSpPr txBox="1">
            <a:spLocks/>
          </p:cNvSpPr>
          <p:nvPr/>
        </p:nvSpPr>
        <p:spPr>
          <a:xfrm>
            <a:off x="7013383" y="6161779"/>
            <a:ext cx="946150" cy="3524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A55AC-5438-10C7-3D7F-547F6391F3F4}"/>
              </a:ext>
            </a:extLst>
          </p:cNvPr>
          <p:cNvSpPr txBox="1"/>
          <p:nvPr/>
        </p:nvSpPr>
        <p:spPr>
          <a:xfrm>
            <a:off x="2150950" y="1297133"/>
            <a:ext cx="4446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Read the job description carefully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 Call to find out more (yes, really!)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 Research the organisation, their values and sector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D5DBB7-697C-D65F-D8F2-BE7002252183}"/>
              </a:ext>
            </a:extLst>
          </p:cNvPr>
          <p:cNvSpPr/>
          <p:nvPr/>
        </p:nvSpPr>
        <p:spPr>
          <a:xfrm>
            <a:off x="2750205" y="490060"/>
            <a:ext cx="2664296" cy="523220"/>
          </a:xfrm>
          <a:prstGeom prst="roundRect">
            <a:avLst/>
          </a:prstGeom>
          <a:solidFill>
            <a:srgbClr val="2DBAD7"/>
          </a:solidFill>
          <a:ln>
            <a:solidFill>
              <a:srgbClr val="2DB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2D6E8D-EB94-4516-21BB-1F321A4E1B2E}"/>
              </a:ext>
            </a:extLst>
          </p:cNvPr>
          <p:cNvSpPr/>
          <p:nvPr/>
        </p:nvSpPr>
        <p:spPr>
          <a:xfrm>
            <a:off x="2649378" y="490060"/>
            <a:ext cx="27651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Their Needs</a:t>
            </a: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5941433-D504-EE7D-2BC0-C83472722FB8}"/>
              </a:ext>
            </a:extLst>
          </p:cNvPr>
          <p:cNvSpPr/>
          <p:nvPr/>
        </p:nvSpPr>
        <p:spPr>
          <a:xfrm>
            <a:off x="2548589" y="3244057"/>
            <a:ext cx="3168352" cy="523220"/>
          </a:xfrm>
          <a:prstGeom prst="roundRect">
            <a:avLst/>
          </a:prstGeom>
          <a:solidFill>
            <a:srgbClr val="2DBAD7"/>
          </a:solidFill>
          <a:ln>
            <a:solidFill>
              <a:srgbClr val="2DB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367E09-344B-EA31-FC84-F31F1B7423B2}"/>
              </a:ext>
            </a:extLst>
          </p:cNvPr>
          <p:cNvSpPr txBox="1"/>
          <p:nvPr/>
        </p:nvSpPr>
        <p:spPr>
          <a:xfrm>
            <a:off x="2789894" y="3244057"/>
            <a:ext cx="31683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Your Message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DCECAD-DFDC-3F39-750F-643DF35E6A90}"/>
              </a:ext>
            </a:extLst>
          </p:cNvPr>
          <p:cNvSpPr txBox="1"/>
          <p:nvPr/>
        </p:nvSpPr>
        <p:spPr>
          <a:xfrm>
            <a:off x="1737836" y="4078911"/>
            <a:ext cx="51102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2676"/>
                </a:solidFill>
              </a:rPr>
              <a:t>Think ‘how is my CV relevant?’  MAKE IT!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00267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2676"/>
                </a:solidFill>
              </a:rPr>
              <a:t>Use key terms and duties from the job advert that can marry to your     experience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00267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2676"/>
                </a:solidFill>
              </a:rPr>
              <a:t>Point out relevant experience and key skills to the role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00267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2676"/>
                </a:solidFill>
              </a:rPr>
              <a:t>Write a cover letter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" name="Content Placeholder 10" descr="A picture containing icon&#10;&#10;Description automatically generated">
            <a:extLst>
              <a:ext uri="{FF2B5EF4-FFF2-40B4-BE49-F238E27FC236}">
                <a16:creationId xmlns:a16="http://schemas.microsoft.com/office/drawing/2014/main" id="{8E76ECFA-E7CA-74EB-C827-44C8D3697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6592" y="-819472"/>
            <a:ext cx="2670135" cy="2687818"/>
          </a:xfrm>
        </p:spPr>
      </p:pic>
    </p:spTree>
    <p:extLst>
      <p:ext uri="{BB962C8B-B14F-4D97-AF65-F5344CB8AC3E}">
        <p14:creationId xmlns:p14="http://schemas.microsoft.com/office/powerpoint/2010/main" val="3369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AA5F2C-A813-1A3F-7E7B-70F4B3C162A9}"/>
              </a:ext>
            </a:extLst>
          </p:cNvPr>
          <p:cNvSpPr/>
          <p:nvPr/>
        </p:nvSpPr>
        <p:spPr>
          <a:xfrm>
            <a:off x="755576" y="1052736"/>
            <a:ext cx="3930863" cy="5135066"/>
          </a:xfrm>
          <a:prstGeom prst="rect">
            <a:avLst/>
          </a:prstGeom>
          <a:solidFill>
            <a:srgbClr val="E3E4E4"/>
          </a:solidFill>
          <a:ln>
            <a:solidFill>
              <a:srgbClr val="E3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32F1726-10F3-825C-FE2F-C2909D3F05EC}"/>
              </a:ext>
            </a:extLst>
          </p:cNvPr>
          <p:cNvSpPr txBox="1">
            <a:spLocks/>
          </p:cNvSpPr>
          <p:nvPr/>
        </p:nvSpPr>
        <p:spPr>
          <a:xfrm>
            <a:off x="7740650" y="6426200"/>
            <a:ext cx="946150" cy="3524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841BEA5-CA52-4BF0-B21C-0DA83BFB5128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D8204-8BF9-615C-8B62-402831255180}"/>
              </a:ext>
            </a:extLst>
          </p:cNvPr>
          <p:cNvSpPr txBox="1"/>
          <p:nvPr/>
        </p:nvSpPr>
        <p:spPr>
          <a:xfrm>
            <a:off x="1001291" y="1490161"/>
            <a:ext cx="35387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Betty Sue Smith </a:t>
            </a:r>
            <a:endParaRPr lang="en-GB" sz="8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Bettysue.smith@gmail.com</a:t>
            </a: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endParaRPr lang="en-GB" sz="800" dirty="0">
              <a:ea typeface="Calibri" panose="020F0502020204030204" pitchFamily="34" charset="0"/>
            </a:endParaRPr>
          </a:p>
          <a:p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About Me: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GB" sz="800" dirty="0">
                <a:latin typeface="+mj-lt"/>
                <a:ea typeface="Calibri" panose="020F0502020204030204" pitchFamily="34" charset="0"/>
              </a:rPr>
              <a:t>Looking for a new role since being unemployed due to the pandemic </a:t>
            </a:r>
            <a:endParaRPr lang="en-GB" sz="8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 experience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2017 - Present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Next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Store Supervisor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C4334-F3E4-80DA-8167-8EE16C1446C7}"/>
              </a:ext>
            </a:extLst>
          </p:cNvPr>
          <p:cNvSpPr txBox="1"/>
          <p:nvPr/>
        </p:nvSpPr>
        <p:spPr>
          <a:xfrm>
            <a:off x="971600" y="3284984"/>
            <a:ext cx="37547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b="1" u="sng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2015 - 2017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Harrod’s (Fragrance)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Sales Assistant </a:t>
            </a:r>
            <a:endParaRPr lang="en-GB" sz="800" b="1" u="sng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800" b="1" u="sng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800" b="1" u="sng" dirty="0">
              <a:ea typeface="Calibri" panose="020F0502020204030204" pitchFamily="34" charset="0"/>
            </a:endParaRPr>
          </a:p>
          <a:p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System skills and abilities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Education and qualifications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History &amp; International Relations | Oxford Brookes |September 2009 – July 2013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Levels | Shiplake College |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8E7A42-7C53-5196-424B-FFF5F7A98DD0}"/>
              </a:ext>
            </a:extLst>
          </p:cNvPr>
          <p:cNvCxnSpPr>
            <a:cxnSpLocks/>
          </p:cNvCxnSpPr>
          <p:nvPr/>
        </p:nvCxnSpPr>
        <p:spPr>
          <a:xfrm>
            <a:off x="2555776" y="3276228"/>
            <a:ext cx="28083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06C9F7-4F12-2CE0-E728-E54D3637A2FA}"/>
              </a:ext>
            </a:extLst>
          </p:cNvPr>
          <p:cNvCxnSpPr>
            <a:cxnSpLocks/>
          </p:cNvCxnSpPr>
          <p:nvPr/>
        </p:nvCxnSpPr>
        <p:spPr>
          <a:xfrm>
            <a:off x="2843808" y="5085184"/>
            <a:ext cx="21602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9883B3-F4F1-4ED0-4CEE-E9EB028A7C6E}"/>
              </a:ext>
            </a:extLst>
          </p:cNvPr>
          <p:cNvCxnSpPr>
            <a:cxnSpLocks/>
          </p:cNvCxnSpPr>
          <p:nvPr/>
        </p:nvCxnSpPr>
        <p:spPr>
          <a:xfrm flipV="1">
            <a:off x="4355976" y="1988840"/>
            <a:ext cx="792088" cy="4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460FA-9887-AE7E-A4F3-EA1EE0F4DA5F}"/>
              </a:ext>
            </a:extLst>
          </p:cNvPr>
          <p:cNvSpPr/>
          <p:nvPr/>
        </p:nvSpPr>
        <p:spPr>
          <a:xfrm>
            <a:off x="5310112" y="584024"/>
            <a:ext cx="2718271" cy="553274"/>
          </a:xfrm>
          <a:prstGeom prst="roundRect">
            <a:avLst/>
          </a:prstGeom>
          <a:solidFill>
            <a:srgbClr val="007FA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33618-CC05-4C53-69DB-D1CBF8AF7B2C}"/>
              </a:ext>
            </a:extLst>
          </p:cNvPr>
          <p:cNvSpPr txBox="1"/>
          <p:nvPr/>
        </p:nvSpPr>
        <p:spPr>
          <a:xfrm>
            <a:off x="5626285" y="675995"/>
            <a:ext cx="208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What’s Missing?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0935D6-C6F2-A16D-9975-A181904BBD3F}"/>
              </a:ext>
            </a:extLst>
          </p:cNvPr>
          <p:cNvSpPr txBox="1"/>
          <p:nvPr/>
        </p:nvSpPr>
        <p:spPr>
          <a:xfrm>
            <a:off x="5310113" y="1406725"/>
            <a:ext cx="3322712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What is their message?</a:t>
            </a:r>
          </a:p>
          <a:p>
            <a:endParaRPr lang="en-GB" sz="1400" dirty="0"/>
          </a:p>
          <a:p>
            <a:r>
              <a:rPr lang="en-GB" sz="1400" dirty="0"/>
              <a:t>What are they looking for?</a:t>
            </a:r>
          </a:p>
          <a:p>
            <a:endParaRPr lang="en-GB" dirty="0"/>
          </a:p>
          <a:p>
            <a:r>
              <a:rPr lang="en-GB" sz="1400" dirty="0"/>
              <a:t>Does this make them stand out?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7E9DE8-96C8-8C64-D8F0-A88896F92178}"/>
              </a:ext>
            </a:extLst>
          </p:cNvPr>
          <p:cNvSpPr txBox="1"/>
          <p:nvPr/>
        </p:nvSpPr>
        <p:spPr>
          <a:xfrm>
            <a:off x="5472100" y="2997136"/>
            <a:ext cx="309634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Not enough information </a:t>
            </a:r>
          </a:p>
          <a:p>
            <a:endParaRPr lang="en-GB" sz="1400" dirty="0"/>
          </a:p>
          <a:p>
            <a:r>
              <a:rPr lang="en-GB" sz="1400" dirty="0"/>
              <a:t>What are their daily duties?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CD45F4-10D4-E685-91C3-3E526B6C2A49}"/>
              </a:ext>
            </a:extLst>
          </p:cNvPr>
          <p:cNvSpPr txBox="1"/>
          <p:nvPr/>
        </p:nvSpPr>
        <p:spPr>
          <a:xfrm>
            <a:off x="5148064" y="4345342"/>
            <a:ext cx="3312368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No specific details on qualifications or results </a:t>
            </a:r>
          </a:p>
          <a:p>
            <a:endParaRPr lang="en-GB" sz="1400" dirty="0"/>
          </a:p>
          <a:p>
            <a:r>
              <a:rPr lang="en-GB" sz="1400" dirty="0"/>
              <a:t>No skills included, what are they good at? </a:t>
            </a:r>
          </a:p>
          <a:p>
            <a:endParaRPr lang="en-GB" sz="1400" dirty="0"/>
          </a:p>
          <a:p>
            <a:r>
              <a:rPr lang="en-GB" sz="1400" dirty="0"/>
              <a:t>Does this relate to the job description?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FBB7DE-4488-1671-1AB6-A2862FAC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8211"/>
            <a:ext cx="22002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5FB6F0-4E30-A262-92DE-A709D3D7829C}"/>
              </a:ext>
            </a:extLst>
          </p:cNvPr>
          <p:cNvSpPr/>
          <p:nvPr/>
        </p:nvSpPr>
        <p:spPr>
          <a:xfrm>
            <a:off x="179512" y="1066074"/>
            <a:ext cx="3930863" cy="5135066"/>
          </a:xfrm>
          <a:prstGeom prst="rect">
            <a:avLst/>
          </a:prstGeom>
          <a:solidFill>
            <a:srgbClr val="E3E4E4"/>
          </a:solidFill>
          <a:ln>
            <a:solidFill>
              <a:srgbClr val="E3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F7FA66-18CC-8452-2873-F2EF4D8E925C}"/>
              </a:ext>
            </a:extLst>
          </p:cNvPr>
          <p:cNvSpPr/>
          <p:nvPr/>
        </p:nvSpPr>
        <p:spPr>
          <a:xfrm>
            <a:off x="4755937" y="1040329"/>
            <a:ext cx="3930863" cy="5135066"/>
          </a:xfrm>
          <a:prstGeom prst="rect">
            <a:avLst/>
          </a:prstGeom>
          <a:solidFill>
            <a:srgbClr val="E3E4E4"/>
          </a:solidFill>
          <a:ln>
            <a:solidFill>
              <a:srgbClr val="E3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8999585-1DCE-0F01-B1A1-BB9B1B6391D3}"/>
              </a:ext>
            </a:extLst>
          </p:cNvPr>
          <p:cNvSpPr txBox="1">
            <a:spLocks/>
          </p:cNvSpPr>
          <p:nvPr/>
        </p:nvSpPr>
        <p:spPr>
          <a:xfrm>
            <a:off x="7740650" y="6426200"/>
            <a:ext cx="946150" cy="3524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841BEA5-CA52-4BF0-B21C-0DA83BFB5128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14F2E-8B72-1191-038B-8F4F3978D480}"/>
              </a:ext>
            </a:extLst>
          </p:cNvPr>
          <p:cNvSpPr txBox="1"/>
          <p:nvPr/>
        </p:nvSpPr>
        <p:spPr>
          <a:xfrm>
            <a:off x="375575" y="1268760"/>
            <a:ext cx="35387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Betty Sue Smith </a:t>
            </a:r>
            <a:endParaRPr lang="en-GB" sz="8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0123456789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GB" sz="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Bettysue.smith@gmail.com</a:t>
            </a: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About Me: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 am an experienced and professional Store Manager with exceptional attention to detail, good time management and great customer service skills. I have always worked within the retail industry and feel very passionate about providing the best customer service to my customer.</a:t>
            </a:r>
          </a:p>
          <a:p>
            <a:pPr algn="ctr"/>
            <a:endParaRPr lang="en-GB" sz="800" dirty="0">
              <a:ea typeface="Calibri" panose="020F0502020204030204" pitchFamily="34" charset="0"/>
            </a:endParaRPr>
          </a:p>
          <a:p>
            <a:pPr algn="ctr"/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 am now looing for a new role and a chance to progress and development my skills and talents. I would like to apply for the role as Store Manager at your Luxury Fragrance Store, </a:t>
            </a:r>
            <a:r>
              <a:rPr lang="en-GB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Maybells</a:t>
            </a: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I have experience in managing a team of 10, managing the day-day running of the store, producing all monthly and weekly reports and presenting these. I also train my colleagues and perform all monthly 1-1’s and KPI’s.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 experience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2017 - Present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Next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Store Supervisor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Duties &amp; responsibilities include: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Managing the day-to-day running of the store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Reporting into the Store Manager, stepping up when away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Supervising a team of 10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reporting and presenting business updates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Processing monthly payroll for employees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Training new staff members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4B9D0-41C9-6AB1-3BF3-E4220E54EC10}"/>
              </a:ext>
            </a:extLst>
          </p:cNvPr>
          <p:cNvSpPr txBox="1"/>
          <p:nvPr/>
        </p:nvSpPr>
        <p:spPr>
          <a:xfrm>
            <a:off x="4983480" y="1268760"/>
            <a:ext cx="375476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b="1" u="sng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2015 - 2017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Harrod’s (Fragrance)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Sales Assistant 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Duties &amp; responsibilities include: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Coach new employees on the brands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Present to the store manager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Upsell products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Profit protection training 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Achieved KPI’s monthly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"/>
            </a:pPr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Help set up all new designs on the stand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sz="800" b="1" u="sng" dirty="0">
              <a:ea typeface="Calibri" panose="020F0502020204030204" pitchFamily="34" charset="0"/>
            </a:endParaRPr>
          </a:p>
          <a:p>
            <a:endParaRPr lang="en-GB" sz="800" b="1" u="sng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800" b="1" u="sng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800" b="1" u="sng" dirty="0">
              <a:ea typeface="Calibri" panose="020F0502020204030204" pitchFamily="34" charset="0"/>
            </a:endParaRPr>
          </a:p>
          <a:p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System skills and abilities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Full proficiency with Microsoft Office packages including: 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Word, Excel and PowerPoint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SAP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Spanish Fluent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Education and qualifications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History &amp; International Relations | Oxford Brookes |September 2009 – July 2013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● 2:2 Bachelor of Arts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Levels | Shiplake College |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● History - B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● Geography - B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● Business - C</a:t>
            </a:r>
            <a:endParaRPr lang="en-GB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B1CC6-4275-FE90-D4BC-1C0023366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8211"/>
            <a:ext cx="2200275" cy="504825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C186B4B-4AF5-8AF5-879A-B534D591AEE2}"/>
              </a:ext>
            </a:extLst>
          </p:cNvPr>
          <p:cNvCxnSpPr>
            <a:cxnSpLocks/>
          </p:cNvCxnSpPr>
          <p:nvPr/>
        </p:nvCxnSpPr>
        <p:spPr>
          <a:xfrm flipV="1">
            <a:off x="3153117" y="911036"/>
            <a:ext cx="659246" cy="9337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88F5044-F3F9-8451-2C85-D0B8C25813EF}"/>
              </a:ext>
            </a:extLst>
          </p:cNvPr>
          <p:cNvSpPr txBox="1"/>
          <p:nvPr/>
        </p:nvSpPr>
        <p:spPr>
          <a:xfrm>
            <a:off x="3482739" y="370165"/>
            <a:ext cx="3209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We know more about Betty because she has added her ‘introduction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B1C15D-880F-9EA0-7AB5-3349F9A53A59}"/>
              </a:ext>
            </a:extLst>
          </p:cNvPr>
          <p:cNvCxnSpPr>
            <a:cxnSpLocks/>
          </p:cNvCxnSpPr>
          <p:nvPr/>
        </p:nvCxnSpPr>
        <p:spPr>
          <a:xfrm>
            <a:off x="1576044" y="4077072"/>
            <a:ext cx="11524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0A8EE61-9AD2-A369-9B6F-2819E4E75FFA}"/>
              </a:ext>
            </a:extLst>
          </p:cNvPr>
          <p:cNvSpPr txBox="1"/>
          <p:nvPr/>
        </p:nvSpPr>
        <p:spPr>
          <a:xfrm>
            <a:off x="2838073" y="3788531"/>
            <a:ext cx="115240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Most recent experience at the top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7A0B20-54BA-0810-201F-7D49E225C143}"/>
              </a:ext>
            </a:extLst>
          </p:cNvPr>
          <p:cNvCxnSpPr>
            <a:cxnSpLocks/>
          </p:cNvCxnSpPr>
          <p:nvPr/>
        </p:nvCxnSpPr>
        <p:spPr>
          <a:xfrm flipV="1">
            <a:off x="6801971" y="821393"/>
            <a:ext cx="659246" cy="9337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F37337-A1A7-2091-19FB-012C49700FE0}"/>
              </a:ext>
            </a:extLst>
          </p:cNvPr>
          <p:cNvSpPr txBox="1"/>
          <p:nvPr/>
        </p:nvSpPr>
        <p:spPr>
          <a:xfrm>
            <a:off x="7028731" y="333226"/>
            <a:ext cx="19551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Short description of each position and daily duties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7EEF33-D7C5-37C2-7F0D-18612BAB2A34}"/>
              </a:ext>
            </a:extLst>
          </p:cNvPr>
          <p:cNvCxnSpPr>
            <a:cxnSpLocks/>
          </p:cNvCxnSpPr>
          <p:nvPr/>
        </p:nvCxnSpPr>
        <p:spPr>
          <a:xfrm>
            <a:off x="6523581" y="4797152"/>
            <a:ext cx="608013" cy="648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AEF1DD3-98DE-6E37-E57A-367560B8B180}"/>
              </a:ext>
            </a:extLst>
          </p:cNvPr>
          <p:cNvSpPr txBox="1"/>
          <p:nvPr/>
        </p:nvSpPr>
        <p:spPr>
          <a:xfrm>
            <a:off x="6691852" y="5488114"/>
            <a:ext cx="19551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BONUS: Added education </a:t>
            </a:r>
          </a:p>
        </p:txBody>
      </p:sp>
    </p:spTree>
    <p:extLst>
      <p:ext uri="{BB962C8B-B14F-4D97-AF65-F5344CB8AC3E}">
        <p14:creationId xmlns:p14="http://schemas.microsoft.com/office/powerpoint/2010/main" val="8766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1A5A5-BECB-4267-8ACF-5C27FCFFC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48" y="1988840"/>
            <a:ext cx="5052284" cy="1850439"/>
          </a:xfrm>
        </p:spPr>
        <p:txBody>
          <a:bodyPr/>
          <a:lstStyle/>
          <a:p>
            <a:r>
              <a:rPr lang="en-GB" dirty="0"/>
              <a:t>THE DO’s and THE DON’TS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2771C-1596-4394-BCCE-D35F2187C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4221088"/>
            <a:ext cx="5052284" cy="1080120"/>
          </a:xfrm>
        </p:spPr>
        <p:txBody>
          <a:bodyPr/>
          <a:lstStyle/>
          <a:p>
            <a:r>
              <a:rPr lang="en-GB" dirty="0"/>
              <a:t>Do not add unnecessary information </a:t>
            </a:r>
            <a:r>
              <a:rPr lang="en-GB" dirty="0" err="1"/>
              <a:t>e.g</a:t>
            </a:r>
            <a:r>
              <a:rPr lang="en-GB" dirty="0"/>
              <a:t> Parents Names, Date of Birth, Place of Birth etc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CAAD478-B110-4C26-BB52-DFE674806B91}"/>
              </a:ext>
            </a:extLst>
          </p:cNvPr>
          <p:cNvSpPr txBox="1">
            <a:spLocks/>
          </p:cNvSpPr>
          <p:nvPr/>
        </p:nvSpPr>
        <p:spPr>
          <a:xfrm>
            <a:off x="5148064" y="5517232"/>
            <a:ext cx="3384376" cy="1058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577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8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577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366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155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3944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6732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9520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30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/>
              <a:t>Do not add pictures of yourself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796C156-DB30-4700-9D94-0317877D18D1}"/>
              </a:ext>
            </a:extLst>
          </p:cNvPr>
          <p:cNvSpPr txBox="1">
            <a:spLocks/>
          </p:cNvSpPr>
          <p:nvPr/>
        </p:nvSpPr>
        <p:spPr>
          <a:xfrm>
            <a:off x="1763688" y="1473899"/>
            <a:ext cx="3384376" cy="1058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577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8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577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366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155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3944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6732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9520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30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/>
              <a:t>DO add your Qualifications, School education and Degrees 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54DE235-5130-4E31-84BA-9EC7197BB20C}"/>
              </a:ext>
            </a:extLst>
          </p:cNvPr>
          <p:cNvSpPr txBox="1">
            <a:spLocks/>
          </p:cNvSpPr>
          <p:nvPr/>
        </p:nvSpPr>
        <p:spPr>
          <a:xfrm>
            <a:off x="5652120" y="504546"/>
            <a:ext cx="3384376" cy="1058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577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8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577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366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155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3944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6732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9520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30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/>
              <a:t>DO add things like, if you can drive, if you have any hobbies or if you are a member of a club or society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A0D79B-EE28-4A4F-B3C2-06E367C77AF1}"/>
              </a:ext>
            </a:extLst>
          </p:cNvPr>
          <p:cNvSpPr txBox="1">
            <a:spLocks/>
          </p:cNvSpPr>
          <p:nvPr/>
        </p:nvSpPr>
        <p:spPr>
          <a:xfrm>
            <a:off x="1301498" y="5250969"/>
            <a:ext cx="3384376" cy="1058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577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8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577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366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155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3944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6732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9520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30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/>
              <a:t>Do not add whether you are a parent or have any dependants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6AB69A9-3B12-4EF6-87D3-BFDF0C4B3F2B}"/>
              </a:ext>
            </a:extLst>
          </p:cNvPr>
          <p:cNvSpPr txBox="1">
            <a:spLocks/>
          </p:cNvSpPr>
          <p:nvPr/>
        </p:nvSpPr>
        <p:spPr>
          <a:xfrm>
            <a:off x="5727576" y="4192782"/>
            <a:ext cx="3384376" cy="1058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577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8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577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366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155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3944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6732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9520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30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/>
              <a:t>Do not add confidential information like your National Insurance number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CC74B5A-C7FA-423B-8917-5A7AC8207065}"/>
              </a:ext>
            </a:extLst>
          </p:cNvPr>
          <p:cNvSpPr txBox="1">
            <a:spLocks/>
          </p:cNvSpPr>
          <p:nvPr/>
        </p:nvSpPr>
        <p:spPr>
          <a:xfrm>
            <a:off x="1799693" y="415712"/>
            <a:ext cx="3384376" cy="1058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577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8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577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366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155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3944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6732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9520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30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/>
              <a:t>Do add whether you will require a sponsorship to work in the UK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0A6D705-A035-4D82-ABFE-3F7E0A974ACE}"/>
              </a:ext>
            </a:extLst>
          </p:cNvPr>
          <p:cNvSpPr txBox="1">
            <a:spLocks/>
          </p:cNvSpPr>
          <p:nvPr/>
        </p:nvSpPr>
        <p:spPr>
          <a:xfrm>
            <a:off x="6396137" y="2733607"/>
            <a:ext cx="2715815" cy="5490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577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8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577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366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155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3944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6732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9520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308" indent="0" algn="l" defTabSz="6855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GB" dirty="0"/>
              <a:t>Do add a cover letter to help the Hiring Manager find out more about you </a:t>
            </a:r>
          </a:p>
        </p:txBody>
      </p:sp>
    </p:spTree>
    <p:extLst>
      <p:ext uri="{BB962C8B-B14F-4D97-AF65-F5344CB8AC3E}">
        <p14:creationId xmlns:p14="http://schemas.microsoft.com/office/powerpoint/2010/main" val="51619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DCD768E-E9B0-1999-8726-1EB327DA90F2}"/>
              </a:ext>
            </a:extLst>
          </p:cNvPr>
          <p:cNvSpPr txBox="1">
            <a:spLocks/>
          </p:cNvSpPr>
          <p:nvPr/>
        </p:nvSpPr>
        <p:spPr>
          <a:xfrm>
            <a:off x="7740650" y="6426200"/>
            <a:ext cx="946150" cy="3524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841BEA5-CA52-4BF0-B21C-0DA83BFB5128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BE0CB-6ACC-B5F6-7FEB-09870FD92E25}"/>
              </a:ext>
            </a:extLst>
          </p:cNvPr>
          <p:cNvSpPr txBox="1"/>
          <p:nvPr/>
        </p:nvSpPr>
        <p:spPr>
          <a:xfrm>
            <a:off x="1547664" y="1765517"/>
            <a:ext cx="5616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/>
              <a:t>Read the Job Description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/>
              <a:t>Find out about the company, their values, their goals (OR) Don’t be afraid to ask!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/>
              <a:t>Prepare notes but don’t read off a script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/>
              <a:t>Most importantly, talk about yourself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/>
              <a:t>Why are you best suited to the job?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/>
              <a:t>What could you offer the business?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/>
              <a:t>Why should they employ you?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b="1" dirty="0"/>
              <a:t>Be ENTHUSIATIC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CB7D916-BE30-1DBC-31B4-97C1BBF708C2}"/>
              </a:ext>
            </a:extLst>
          </p:cNvPr>
          <p:cNvSpPr/>
          <p:nvPr/>
        </p:nvSpPr>
        <p:spPr>
          <a:xfrm>
            <a:off x="3059832" y="860329"/>
            <a:ext cx="2916324" cy="7011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EA33F-3018-788D-0CB0-A2AC7E9DEBD5}"/>
              </a:ext>
            </a:extLst>
          </p:cNvPr>
          <p:cNvSpPr txBox="1"/>
          <p:nvPr/>
        </p:nvSpPr>
        <p:spPr>
          <a:xfrm>
            <a:off x="3455876" y="101086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THE INTERVIEW</a:t>
            </a:r>
          </a:p>
        </p:txBody>
      </p:sp>
      <p:pic>
        <p:nvPicPr>
          <p:cNvPr id="9" name="Content Placeholder 10" descr="A picture containing icon&#10;&#10;Description automatically generated">
            <a:extLst>
              <a:ext uri="{FF2B5EF4-FFF2-40B4-BE49-F238E27FC236}">
                <a16:creationId xmlns:a16="http://schemas.microsoft.com/office/drawing/2014/main" id="{2A803F22-315F-4522-E8DA-693EABB93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6592" y="-819472"/>
            <a:ext cx="2670135" cy="2687818"/>
          </a:xfrm>
        </p:spPr>
      </p:pic>
    </p:spTree>
    <p:extLst>
      <p:ext uri="{BB962C8B-B14F-4D97-AF65-F5344CB8AC3E}">
        <p14:creationId xmlns:p14="http://schemas.microsoft.com/office/powerpoint/2010/main" val="4660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LOGO" val="HTitl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LOGO" val="H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LOGO" val="HSlid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OGO" val="Slide"/>
</p:tagLst>
</file>

<file path=ppt/theme/theme1.xml><?xml version="1.0" encoding="utf-8"?>
<a:theme xmlns:a="http://schemas.openxmlformats.org/drawingml/2006/main" name="Project Brief V1.0">
  <a:themeElements>
    <a:clrScheme name="PowerPoint Template 1">
      <a:dk1>
        <a:srgbClr val="000000"/>
      </a:dk1>
      <a:lt1>
        <a:srgbClr val="FFFFFF"/>
      </a:lt1>
      <a:dk2>
        <a:srgbClr val="002776"/>
      </a:dk2>
      <a:lt2>
        <a:srgbClr val="CCAFD7"/>
      </a:lt2>
      <a:accent1>
        <a:srgbClr val="009FDA"/>
      </a:accent1>
      <a:accent2>
        <a:srgbClr val="B387C3"/>
      </a:accent2>
      <a:accent3>
        <a:srgbClr val="FFFFFF"/>
      </a:accent3>
      <a:accent4>
        <a:srgbClr val="000000"/>
      </a:accent4>
      <a:accent5>
        <a:srgbClr val="AACDEA"/>
      </a:accent5>
      <a:accent6>
        <a:srgbClr val="A27AB0"/>
      </a:accent6>
      <a:hlink>
        <a:srgbClr val="995FAF"/>
      </a:hlink>
      <a:folHlink>
        <a:srgbClr val="80379B"/>
      </a:folHlink>
    </a:clrScheme>
    <a:fontScheme name="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Project Brief V1.0">
  <a:themeElements>
    <a:clrScheme name="PowerPoint Template 1">
      <a:dk1>
        <a:srgbClr val="000000"/>
      </a:dk1>
      <a:lt1>
        <a:srgbClr val="FFFFFF"/>
      </a:lt1>
      <a:dk2>
        <a:srgbClr val="002776"/>
      </a:dk2>
      <a:lt2>
        <a:srgbClr val="CCAFD7"/>
      </a:lt2>
      <a:accent1>
        <a:srgbClr val="009FDA"/>
      </a:accent1>
      <a:accent2>
        <a:srgbClr val="B387C3"/>
      </a:accent2>
      <a:accent3>
        <a:srgbClr val="FFFFFF"/>
      </a:accent3>
      <a:accent4>
        <a:srgbClr val="000000"/>
      </a:accent4>
      <a:accent5>
        <a:srgbClr val="AACDEA"/>
      </a:accent5>
      <a:accent6>
        <a:srgbClr val="A27AB0"/>
      </a:accent6>
      <a:hlink>
        <a:srgbClr val="995FAF"/>
      </a:hlink>
      <a:folHlink>
        <a:srgbClr val="80379B"/>
      </a:folHlink>
    </a:clrScheme>
    <a:fontScheme name="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Marketing Template_4-3">
  <a:themeElements>
    <a:clrScheme name="_Hays Colours">
      <a:dk1>
        <a:srgbClr val="000000"/>
      </a:dk1>
      <a:lt1>
        <a:srgbClr val="FFFFFF"/>
      </a:lt1>
      <a:dk2>
        <a:srgbClr val="002776"/>
      </a:dk2>
      <a:lt2>
        <a:srgbClr val="009FDA"/>
      </a:lt2>
      <a:accent1>
        <a:srgbClr val="009FDA"/>
      </a:accent1>
      <a:accent2>
        <a:srgbClr val="9B9600"/>
      </a:accent2>
      <a:accent3>
        <a:srgbClr val="D71F85"/>
      </a:accent3>
      <a:accent4>
        <a:srgbClr val="80379B"/>
      </a:accent4>
      <a:accent5>
        <a:srgbClr val="E98300"/>
      </a:accent5>
      <a:accent6>
        <a:srgbClr val="747678"/>
      </a:accent6>
      <a:hlink>
        <a:srgbClr val="D71F85"/>
      </a:hlink>
      <a:folHlink>
        <a:srgbClr val="80379B"/>
      </a:folHlink>
    </a:clrScheme>
    <a:fontScheme name="_Hay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dirty="0" err="1" smtClean="0"/>
        </a:defPPr>
      </a:lstStyle>
    </a:txDef>
  </a:objectDefaults>
  <a:extraClrSchemeLst>
    <a:extraClrScheme>
      <a:clrScheme name="Copy of Hays Template 1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 of Hays Template 2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 of Hays Template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 of Hays Template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rketing Template_4-3.potx" id="{2A94F5B8-D0E1-4402-93FD-794EC4DFBCEB}" vid="{9F501B6F-5AE8-41B1-B58B-EAE66C5E1400}"/>
    </a:ext>
  </a:extLst>
</a:theme>
</file>

<file path=ppt/theme/theme12.xml><?xml version="1.0" encoding="utf-8"?>
<a:theme xmlns:a="http://schemas.openxmlformats.org/drawingml/2006/main" name="1_Hays_default_0722">
  <a:themeElements>
    <a:clrScheme name="Hays_ppt_theme_0722">
      <a:dk1>
        <a:srgbClr val="002776"/>
      </a:dk1>
      <a:lt1>
        <a:srgbClr val="F5F0EB"/>
      </a:lt1>
      <a:dk2>
        <a:srgbClr val="2EBAD7"/>
      </a:dk2>
      <a:lt2>
        <a:srgbClr val="FFFFFF"/>
      </a:lt2>
      <a:accent1>
        <a:srgbClr val="007FA9"/>
      </a:accent1>
      <a:accent2>
        <a:srgbClr val="00A0FF"/>
      </a:accent2>
      <a:accent3>
        <a:srgbClr val="00BFB3"/>
      </a:accent3>
      <a:accent4>
        <a:srgbClr val="F7911E"/>
      </a:accent4>
      <a:accent5>
        <a:srgbClr val="9356A2"/>
      </a:accent5>
      <a:accent6>
        <a:srgbClr val="ED5CA2"/>
      </a:accent6>
      <a:hlink>
        <a:srgbClr val="00BFB3"/>
      </a:hlink>
      <a:folHlink>
        <a:srgbClr val="9356A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ys_default_0722" id="{914BEF07-B5EF-9242-B9E3-F9112259A17A}" vid="{B898393B-F103-E14D-9A38-4C899647D728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2">
  <a:themeElements>
    <a:clrScheme name="Design 2 2">
      <a:dk1>
        <a:srgbClr val="000000"/>
      </a:dk1>
      <a:lt1>
        <a:srgbClr val="FFFFFF"/>
      </a:lt1>
      <a:dk2>
        <a:srgbClr val="002776"/>
      </a:dk2>
      <a:lt2>
        <a:srgbClr val="CCAFD7"/>
      </a:lt2>
      <a:accent1>
        <a:srgbClr val="009FDA"/>
      </a:accent1>
      <a:accent2>
        <a:srgbClr val="B387C3"/>
      </a:accent2>
      <a:accent3>
        <a:srgbClr val="FFFFFF"/>
      </a:accent3>
      <a:accent4>
        <a:srgbClr val="000000"/>
      </a:accent4>
      <a:accent5>
        <a:srgbClr val="AACDEA"/>
      </a:accent5>
      <a:accent6>
        <a:srgbClr val="A27AB0"/>
      </a:accent6>
      <a:hlink>
        <a:srgbClr val="995FAF"/>
      </a:hlink>
      <a:folHlink>
        <a:srgbClr val="80379B"/>
      </a:folHlink>
    </a:clrScheme>
    <a:fontScheme name="Design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2 1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2 2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2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E98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2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E983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2 5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2 6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sign 3">
  <a:themeElements>
    <a:clrScheme name="Design 3 2">
      <a:dk1>
        <a:srgbClr val="000000"/>
      </a:dk1>
      <a:lt1>
        <a:srgbClr val="FFFFFF"/>
      </a:lt1>
      <a:dk2>
        <a:srgbClr val="002776"/>
      </a:dk2>
      <a:lt2>
        <a:srgbClr val="CCAFD7"/>
      </a:lt2>
      <a:accent1>
        <a:srgbClr val="009FDA"/>
      </a:accent1>
      <a:accent2>
        <a:srgbClr val="B387C3"/>
      </a:accent2>
      <a:accent3>
        <a:srgbClr val="FFFFFF"/>
      </a:accent3>
      <a:accent4>
        <a:srgbClr val="000000"/>
      </a:accent4>
      <a:accent5>
        <a:srgbClr val="AACDEA"/>
      </a:accent5>
      <a:accent6>
        <a:srgbClr val="A27AB0"/>
      </a:accent6>
      <a:hlink>
        <a:srgbClr val="995FAF"/>
      </a:hlink>
      <a:folHlink>
        <a:srgbClr val="80379B"/>
      </a:folHlink>
    </a:clrScheme>
    <a:fontScheme name="Design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3 1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3 2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3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E98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3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E983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3 5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3 6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sign 4">
  <a:themeElements>
    <a:clrScheme name="Design 4 2">
      <a:dk1>
        <a:srgbClr val="000000"/>
      </a:dk1>
      <a:lt1>
        <a:srgbClr val="FFFFFF"/>
      </a:lt1>
      <a:dk2>
        <a:srgbClr val="002776"/>
      </a:dk2>
      <a:lt2>
        <a:srgbClr val="CCAFD7"/>
      </a:lt2>
      <a:accent1>
        <a:srgbClr val="009FDA"/>
      </a:accent1>
      <a:accent2>
        <a:srgbClr val="B387C3"/>
      </a:accent2>
      <a:accent3>
        <a:srgbClr val="FFFFFF"/>
      </a:accent3>
      <a:accent4>
        <a:srgbClr val="000000"/>
      </a:accent4>
      <a:accent5>
        <a:srgbClr val="AACDEA"/>
      </a:accent5>
      <a:accent6>
        <a:srgbClr val="A27AB0"/>
      </a:accent6>
      <a:hlink>
        <a:srgbClr val="995FAF"/>
      </a:hlink>
      <a:folHlink>
        <a:srgbClr val="80379B"/>
      </a:folHlink>
    </a:clrScheme>
    <a:fontScheme name="Design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4 1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4 2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4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E98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4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E983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4 5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4 6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sign 5">
  <a:themeElements>
    <a:clrScheme name="Design 5 2">
      <a:dk1>
        <a:srgbClr val="000000"/>
      </a:dk1>
      <a:lt1>
        <a:srgbClr val="FFFFFF"/>
      </a:lt1>
      <a:dk2>
        <a:srgbClr val="002776"/>
      </a:dk2>
      <a:lt2>
        <a:srgbClr val="CCAFD7"/>
      </a:lt2>
      <a:accent1>
        <a:srgbClr val="009FDA"/>
      </a:accent1>
      <a:accent2>
        <a:srgbClr val="B387C3"/>
      </a:accent2>
      <a:accent3>
        <a:srgbClr val="FFFFFF"/>
      </a:accent3>
      <a:accent4>
        <a:srgbClr val="000000"/>
      </a:accent4>
      <a:accent5>
        <a:srgbClr val="AACDEA"/>
      </a:accent5>
      <a:accent6>
        <a:srgbClr val="A27AB0"/>
      </a:accent6>
      <a:hlink>
        <a:srgbClr val="995FAF"/>
      </a:hlink>
      <a:folHlink>
        <a:srgbClr val="80379B"/>
      </a:folHlink>
    </a:clrScheme>
    <a:fontScheme name="Design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5 1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5 2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5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E98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5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E983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5 5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5 6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sign 6">
  <a:themeElements>
    <a:clrScheme name="Design 6 2">
      <a:dk1>
        <a:srgbClr val="000000"/>
      </a:dk1>
      <a:lt1>
        <a:srgbClr val="FFFFFF"/>
      </a:lt1>
      <a:dk2>
        <a:srgbClr val="002776"/>
      </a:dk2>
      <a:lt2>
        <a:srgbClr val="CCAFD7"/>
      </a:lt2>
      <a:accent1>
        <a:srgbClr val="009FDA"/>
      </a:accent1>
      <a:accent2>
        <a:srgbClr val="B387C3"/>
      </a:accent2>
      <a:accent3>
        <a:srgbClr val="FFFFFF"/>
      </a:accent3>
      <a:accent4>
        <a:srgbClr val="000000"/>
      </a:accent4>
      <a:accent5>
        <a:srgbClr val="AACDEA"/>
      </a:accent5>
      <a:accent6>
        <a:srgbClr val="A27AB0"/>
      </a:accent6>
      <a:hlink>
        <a:srgbClr val="995FAF"/>
      </a:hlink>
      <a:folHlink>
        <a:srgbClr val="80379B"/>
      </a:folHlink>
    </a:clrScheme>
    <a:fontScheme name="Design 6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6 1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6 2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6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E98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6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E983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6 5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6 6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Project Brief V1.0">
  <a:themeElements>
    <a:clrScheme name="Hay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776"/>
      </a:accent1>
      <a:accent2>
        <a:srgbClr val="009FDA"/>
      </a:accent2>
      <a:accent3>
        <a:srgbClr val="80379B"/>
      </a:accent3>
      <a:accent4>
        <a:srgbClr val="D71F85"/>
      </a:accent4>
      <a:accent5>
        <a:srgbClr val="9B9600"/>
      </a:accent5>
      <a:accent6>
        <a:srgbClr val="F79646"/>
      </a:accent6>
      <a:hlink>
        <a:srgbClr val="0000FF"/>
      </a:hlink>
      <a:folHlink>
        <a:srgbClr val="800080"/>
      </a:folHlink>
    </a:clrScheme>
    <a:fontScheme name="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Project Brief V1.0">
  <a:themeElements>
    <a:clrScheme name="Hay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776"/>
      </a:accent1>
      <a:accent2>
        <a:srgbClr val="009FDA"/>
      </a:accent2>
      <a:accent3>
        <a:srgbClr val="80379B"/>
      </a:accent3>
      <a:accent4>
        <a:srgbClr val="D71F85"/>
      </a:accent4>
      <a:accent5>
        <a:srgbClr val="9B9600"/>
      </a:accent5>
      <a:accent6>
        <a:srgbClr val="F79646"/>
      </a:accent6>
      <a:hlink>
        <a:srgbClr val="0000FF"/>
      </a:hlink>
      <a:folHlink>
        <a:srgbClr val="800080"/>
      </a:folHlink>
    </a:clrScheme>
    <a:fontScheme name="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Project Brief V1.0">
  <a:themeElements>
    <a:clrScheme name="PowerPoint Template 1">
      <a:dk1>
        <a:srgbClr val="000000"/>
      </a:dk1>
      <a:lt1>
        <a:srgbClr val="FFFFFF"/>
      </a:lt1>
      <a:dk2>
        <a:srgbClr val="002776"/>
      </a:dk2>
      <a:lt2>
        <a:srgbClr val="CCAFD7"/>
      </a:lt2>
      <a:accent1>
        <a:srgbClr val="009FDA"/>
      </a:accent1>
      <a:accent2>
        <a:srgbClr val="B387C3"/>
      </a:accent2>
      <a:accent3>
        <a:srgbClr val="FFFFFF"/>
      </a:accent3>
      <a:accent4>
        <a:srgbClr val="000000"/>
      </a:accent4>
      <a:accent5>
        <a:srgbClr val="AACDEA"/>
      </a:accent5>
      <a:accent6>
        <a:srgbClr val="A27AB0"/>
      </a:accent6>
      <a:hlink>
        <a:srgbClr val="995FAF"/>
      </a:hlink>
      <a:folHlink>
        <a:srgbClr val="80379B"/>
      </a:folHlink>
    </a:clrScheme>
    <a:fontScheme name="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2776"/>
        </a:dk2>
        <a:lt2>
          <a:srgbClr val="CCAFD7"/>
        </a:lt2>
        <a:accent1>
          <a:srgbClr val="009FDA"/>
        </a:accent1>
        <a:accent2>
          <a:srgbClr val="B387C3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A27AB0"/>
        </a:accent6>
        <a:hlink>
          <a:srgbClr val="995FAF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D37600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D71F85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C31B78"/>
        </a:accent6>
        <a:hlink>
          <a:srgbClr val="739600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FFFFFF"/>
        </a:lt1>
        <a:dk2>
          <a:srgbClr val="002776"/>
        </a:dk2>
        <a:lt2>
          <a:srgbClr val="747678"/>
        </a:lt2>
        <a:accent1>
          <a:srgbClr val="009FDA"/>
        </a:accent1>
        <a:accent2>
          <a:srgbClr val="739600"/>
        </a:accent2>
        <a:accent3>
          <a:srgbClr val="FFFFFF"/>
        </a:accent3>
        <a:accent4>
          <a:srgbClr val="000000"/>
        </a:accent4>
        <a:accent5>
          <a:srgbClr val="AACDEA"/>
        </a:accent5>
        <a:accent6>
          <a:srgbClr val="688700"/>
        </a:accent6>
        <a:hlink>
          <a:srgbClr val="D71F85"/>
        </a:hlink>
        <a:folHlink>
          <a:srgbClr val="8037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2d57debe-84e3-40bb-9442-b0d242ee6c72" xsi:nil="true"/>
    <lcf76f155ced4ddcb4097134ff3c332f xmlns="baf8a0c4-be14-4177-a86a-693d003c59b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226BB778BC447A9244D6D53FBED2C" ma:contentTypeVersion="13" ma:contentTypeDescription="Create a new document." ma:contentTypeScope="" ma:versionID="13c7cb345d8c955ac6d2d33ec9597ace">
  <xsd:schema xmlns:xsd="http://www.w3.org/2001/XMLSchema" xmlns:xs="http://www.w3.org/2001/XMLSchema" xmlns:p="http://schemas.microsoft.com/office/2006/metadata/properties" xmlns:ns2="baf8a0c4-be14-4177-a86a-693d003c59b0" xmlns:ns3="2d57debe-84e3-40bb-9442-b0d242ee6c72" targetNamespace="http://schemas.microsoft.com/office/2006/metadata/properties" ma:root="true" ma:fieldsID="b1651bc257c5f52660f76edacab2ec98" ns2:_="" ns3:_="">
    <xsd:import namespace="baf8a0c4-be14-4177-a86a-693d003c59b0"/>
    <xsd:import namespace="2d57debe-84e3-40bb-9442-b0d242ee6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f8a0c4-be14-4177-a86a-693d003c5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7debe-84e3-40bb-9442-b0d242ee6c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4c2c34f-ee11-4af5-ba4c-81ea3165e88a}" ma:internalName="TaxCatchAll" ma:showField="CatchAllData" ma:web="2d57debe-84e3-40bb-9442-b0d242ee6c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4E2FFB-8149-4262-93A8-2022019A70AF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60a94c1-2469-4622-a827-fd950052ef9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2C5DD57-2EB1-49DF-9C30-1B58FD5B0E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2F8676-FB29-46D3-95BF-A1A48E0B2D86}"/>
</file>

<file path=docProps/app.xml><?xml version="1.0" encoding="utf-8"?>
<Properties xmlns="http://schemas.openxmlformats.org/officeDocument/2006/extended-properties" xmlns:vt="http://schemas.openxmlformats.org/officeDocument/2006/docPropsVTypes">
  <Template>Project Brief V1.0</Template>
  <TotalTime>38289</TotalTime>
  <Words>839</Words>
  <Application>Microsoft Office PowerPoint</Application>
  <PresentationFormat>On-screen Show (4:3)</PresentationFormat>
  <Paragraphs>184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Symbol</vt:lpstr>
      <vt:lpstr>Times New Roman</vt:lpstr>
      <vt:lpstr>Wingdings</vt:lpstr>
      <vt:lpstr>Project Brief V1.0</vt:lpstr>
      <vt:lpstr>Design 2</vt:lpstr>
      <vt:lpstr>Design 3</vt:lpstr>
      <vt:lpstr>Design 4</vt:lpstr>
      <vt:lpstr>Design 5</vt:lpstr>
      <vt:lpstr>Design 6</vt:lpstr>
      <vt:lpstr>1_Project Brief V1.0</vt:lpstr>
      <vt:lpstr>2_Project Brief V1.0</vt:lpstr>
      <vt:lpstr>3_Project Brief V1.0</vt:lpstr>
      <vt:lpstr>9_Project Brief V1.0</vt:lpstr>
      <vt:lpstr>Marketing Template_4-3</vt:lpstr>
      <vt:lpstr>1_Hays_default_0722</vt:lpstr>
      <vt:lpstr>  Hays Recruitment </vt:lpstr>
      <vt:lpstr>PowerPoint Presentation</vt:lpstr>
      <vt:lpstr>HOW DO YOU MAKE YOUR APPLICATION STAND OUT?  </vt:lpstr>
      <vt:lpstr>PowerPoint Presentation</vt:lpstr>
      <vt:lpstr>PowerPoint Presentation</vt:lpstr>
      <vt:lpstr>PowerPoint Presentation</vt:lpstr>
      <vt:lpstr>PowerPoint Presentation</vt:lpstr>
      <vt:lpstr>THE DO’s and THE DON’TS </vt:lpstr>
      <vt:lpstr>PowerPoint Presentation</vt:lpstr>
      <vt:lpstr>PowerPoint Presentation</vt:lpstr>
      <vt:lpstr>PowerPoint Presentation</vt:lpstr>
    </vt:vector>
  </TitlesOfParts>
  <Company>Hays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Planner - guide</dc:title>
  <dc:creator>Hays</dc:creator>
  <dc:description>Built by: mediasterling.com</dc:description>
  <cp:lastModifiedBy>Zhou, Vivien</cp:lastModifiedBy>
  <cp:revision>765</cp:revision>
  <cp:lastPrinted>2019-12-09T08:03:24Z</cp:lastPrinted>
  <dcterms:created xsi:type="dcterms:W3CDTF">2015-01-21T16:29:05Z</dcterms:created>
  <dcterms:modified xsi:type="dcterms:W3CDTF">2023-02-09T10:49:06Z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_version">
    <vt:lpwstr>1.1.0</vt:lpwstr>
  </property>
  <property fmtid="{D5CDD505-2E9C-101B-9397-08002B2CF9AE}" pid="3" name="MS_Client">
    <vt:lpwstr>Hays</vt:lpwstr>
  </property>
  <property fmtid="{D5CDD505-2E9C-101B-9397-08002B2CF9AE}" pid="4" name="ContentTypeId">
    <vt:lpwstr>0x010100341226BB778BC447A9244D6D53FBED2C</vt:lpwstr>
  </property>
</Properties>
</file>