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1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3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95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7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98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5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3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59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8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03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1EF0B-C72C-462D-9214-9CFD251A3DDF}" type="datetimeFigureOut">
              <a:rPr lang="en-GB" smtClean="0"/>
              <a:t>24/08/2019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E287C-F528-49BC-BD42-847E012A1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9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9" b="26758"/>
          <a:stretch/>
        </p:blipFill>
        <p:spPr>
          <a:xfrm>
            <a:off x="0" y="5852160"/>
            <a:ext cx="3630930" cy="100584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20320" y="-1"/>
            <a:ext cx="5219337" cy="36576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b">
            <a:normAutofit fontScale="3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Discover Maritime History: </a:t>
            </a:r>
            <a:r>
              <a:rPr lang="en-GB" b="1" smtClean="0"/>
              <a:t>Group Projects </a:t>
            </a:r>
            <a:endParaRPr lang="en-GB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93396" y="492306"/>
            <a:ext cx="8896078" cy="510267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OBJECTIVES OF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LESSONS 7 &amp; 8:</a:t>
            </a:r>
          </a:p>
          <a:p>
            <a:pPr algn="ctr"/>
            <a:endParaRPr lang="en-GB" sz="4100" dirty="0">
              <a:solidFill>
                <a:srgbClr val="222222"/>
              </a:solidFill>
              <a:latin typeface="+mn-lt"/>
            </a:endParaRPr>
          </a:p>
          <a:p>
            <a:pPr algn="ctr"/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Produce a </a:t>
            </a:r>
            <a:r>
              <a:rPr lang="en-GB" sz="4100" dirty="0" smtClean="0">
                <a:solidFill>
                  <a:srgbClr val="FF0000"/>
                </a:solidFill>
                <a:latin typeface="+mn-lt"/>
              </a:rPr>
              <a:t>written report/presentation </a:t>
            </a:r>
            <a:r>
              <a:rPr lang="en-GB" sz="4100" dirty="0" smtClean="0">
                <a:latin typeface="+mn-lt"/>
              </a:rPr>
              <a:t>in small groups that draws information from the database to inform our understanding of English maritime history</a:t>
            </a:r>
            <a:endParaRPr lang="en-GB" sz="41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635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93396" y="492306"/>
            <a:ext cx="8896078" cy="5102678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4100" dirty="0" smtClean="0">
              <a:solidFill>
                <a:srgbClr val="222222"/>
              </a:solidFill>
              <a:latin typeface="+mn-lt"/>
            </a:endParaRPr>
          </a:p>
          <a:p>
            <a:pPr algn="ctr"/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Work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in groups of 2/3</a:t>
            </a:r>
          </a:p>
          <a:p>
            <a:pPr algn="ctr"/>
            <a:endParaRPr lang="en-GB" sz="4100" dirty="0" smtClean="0">
              <a:solidFill>
                <a:srgbClr val="222222"/>
              </a:solidFill>
              <a:latin typeface="+mn-lt"/>
            </a:endParaRPr>
          </a:p>
          <a:p>
            <a:pPr algn="ctr"/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Work through the worksheet over 2 lessons to put your project together</a:t>
            </a:r>
          </a:p>
          <a:p>
            <a:pPr algn="ctr"/>
            <a:endParaRPr lang="en-GB" sz="4100" dirty="0">
              <a:solidFill>
                <a:srgbClr val="222222"/>
              </a:solidFill>
              <a:latin typeface="+mn-lt"/>
            </a:endParaRPr>
          </a:p>
          <a:p>
            <a:pPr algn="ctr"/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You will need to produce </a:t>
            </a:r>
            <a:r>
              <a:rPr lang="en-GB" sz="4100" dirty="0" smtClean="0">
                <a:solidFill>
                  <a:srgbClr val="FF0000"/>
                </a:solidFill>
                <a:latin typeface="+mn-lt"/>
              </a:rPr>
              <a:t>a written report/presentation </a:t>
            </a:r>
            <a:r>
              <a:rPr lang="en-GB" sz="4100" dirty="0" smtClean="0">
                <a:solidFill>
                  <a:srgbClr val="222222"/>
                </a:solidFill>
                <a:latin typeface="+mn-lt"/>
              </a:rPr>
              <a:t>by the end of next week’s lesson</a:t>
            </a:r>
            <a:endParaRPr lang="en-GB" sz="4100" dirty="0">
              <a:solidFill>
                <a:srgbClr val="22222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010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Brinkley L.T..P..</dc:creator>
  <cp:lastModifiedBy>Brinkley L.T..P..</cp:lastModifiedBy>
  <cp:revision>9</cp:revision>
  <dcterms:created xsi:type="dcterms:W3CDTF">2019-07-11T18:43:27Z</dcterms:created>
  <dcterms:modified xsi:type="dcterms:W3CDTF">2019-08-24T16:04:55Z</dcterms:modified>
</cp:coreProperties>
</file>