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6" r:id="rId2"/>
    <p:sldId id="554" r:id="rId3"/>
    <p:sldId id="558" r:id="rId4"/>
    <p:sldId id="578" r:id="rId5"/>
    <p:sldId id="579" r:id="rId6"/>
    <p:sldId id="549" r:id="rId7"/>
    <p:sldId id="548" r:id="rId8"/>
    <p:sldId id="584" r:id="rId9"/>
    <p:sldId id="583" r:id="rId10"/>
    <p:sldId id="580" r:id="rId11"/>
    <p:sldId id="547" r:id="rId12"/>
    <p:sldId id="559" r:id="rId13"/>
    <p:sldId id="574" r:id="rId14"/>
    <p:sldId id="546" r:id="rId15"/>
    <p:sldId id="581" r:id="rId16"/>
    <p:sldId id="518" r:id="rId17"/>
    <p:sldId id="5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 5 minutes" id="{BCCE7CF9-7D5B-C74E-B500-C2DEE880BF61}">
          <p14:sldIdLst>
            <p14:sldId id="256"/>
          </p14:sldIdLst>
        </p14:section>
        <p14:section name="Strategies to design a more inclusive course - 20 minutes" id="{96609273-BF62-FE4F-8CF7-D5D13A25E51B}">
          <p14:sldIdLst>
            <p14:sldId id="554"/>
            <p14:sldId id="558"/>
            <p14:sldId id="578"/>
            <p14:sldId id="579"/>
            <p14:sldId id="549"/>
            <p14:sldId id="548"/>
            <p14:sldId id="584"/>
            <p14:sldId id="583"/>
            <p14:sldId id="580"/>
            <p14:sldId id="547"/>
            <p14:sldId id="559"/>
            <p14:sldId id="574"/>
            <p14:sldId id="546"/>
            <p14:sldId id="581"/>
            <p14:sldId id="518"/>
            <p14:sldId id="5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p:restoredTop sz="73426"/>
  </p:normalViewPr>
  <p:slideViewPr>
    <p:cSldViewPr snapToGrid="0" snapToObjects="1">
      <p:cViewPr varScale="1">
        <p:scale>
          <a:sx n="81" d="100"/>
          <a:sy n="81" d="100"/>
        </p:scale>
        <p:origin x="2032" y="176"/>
      </p:cViewPr>
      <p:guideLst/>
    </p:cSldViewPr>
  </p:slideViewPr>
  <p:outlineViewPr>
    <p:cViewPr>
      <p:scale>
        <a:sx n="33" d="100"/>
        <a:sy n="33" d="100"/>
      </p:scale>
      <p:origin x="0" y="-5792"/>
    </p:cViewPr>
  </p:outlineViewPr>
  <p:notesTextViewPr>
    <p:cViewPr>
      <p:scale>
        <a:sx n="1" d="1"/>
        <a:sy n="1" d="1"/>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7D5AF3B-4AD0-4282-BB30-7FEBC026305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3584C79-D46C-4A78-B6C4-B63AC8739BA3}">
      <dgm:prSet/>
      <dgm:spPr/>
      <dgm:t>
        <a:bodyPr/>
        <a:lstStyle/>
        <a:p>
          <a:r>
            <a:rPr lang="en-GB" dirty="0"/>
            <a:t>8% of all men and 0.5% of all women suffer from colour blindness</a:t>
          </a:r>
          <a:endParaRPr lang="en-US" dirty="0"/>
        </a:p>
      </dgm:t>
    </dgm:pt>
    <dgm:pt modelId="{8DA6D46B-B54D-4371-8D88-D9BDA2415F74}" type="parTrans" cxnId="{5009DEFF-3068-4090-8D37-420065C1D03D}">
      <dgm:prSet/>
      <dgm:spPr/>
      <dgm:t>
        <a:bodyPr/>
        <a:lstStyle/>
        <a:p>
          <a:endParaRPr lang="en-US"/>
        </a:p>
      </dgm:t>
    </dgm:pt>
    <dgm:pt modelId="{97A92D4F-7907-4AED-96F1-3AB87E11254D}" type="sibTrans" cxnId="{5009DEFF-3068-4090-8D37-420065C1D03D}">
      <dgm:prSet/>
      <dgm:spPr/>
      <dgm:t>
        <a:bodyPr/>
        <a:lstStyle/>
        <a:p>
          <a:endParaRPr lang="en-US"/>
        </a:p>
      </dgm:t>
    </dgm:pt>
    <dgm:pt modelId="{0274F4FE-BFD2-40AE-AA1D-D2E250747051}">
      <dgm:prSet/>
      <dgm:spPr/>
      <dgm:t>
        <a:bodyPr/>
        <a:lstStyle/>
        <a:p>
          <a:r>
            <a:rPr lang="en-GB" dirty="0"/>
            <a:t>99% of colour blind people suffer from red-green colour blindness</a:t>
          </a:r>
          <a:endParaRPr lang="en-US" dirty="0"/>
        </a:p>
      </dgm:t>
    </dgm:pt>
    <dgm:pt modelId="{1105ED4B-B2C3-45B1-AEC5-E859EB025F6E}" type="parTrans" cxnId="{C249D0D9-C517-42E7-818F-31AB29D4280F}">
      <dgm:prSet/>
      <dgm:spPr/>
      <dgm:t>
        <a:bodyPr/>
        <a:lstStyle/>
        <a:p>
          <a:endParaRPr lang="en-US"/>
        </a:p>
      </dgm:t>
    </dgm:pt>
    <dgm:pt modelId="{BEB2D3EA-B64A-41EF-949A-D8C605A17E39}" type="sibTrans" cxnId="{C249D0D9-C517-42E7-818F-31AB29D4280F}">
      <dgm:prSet/>
      <dgm:spPr/>
      <dgm:t>
        <a:bodyPr/>
        <a:lstStyle/>
        <a:p>
          <a:endParaRPr lang="en-US"/>
        </a:p>
      </dgm:t>
    </dgm:pt>
    <dgm:pt modelId="{4FF8A9C1-B02F-46F1-9BC9-5DCA085747CD}">
      <dgm:prSet/>
      <dgm:spPr/>
      <dgm:t>
        <a:bodyPr/>
        <a:lstStyle/>
        <a:p>
          <a:r>
            <a:rPr lang="en-GB" b="1" dirty="0"/>
            <a:t>colour blind people don’t see the same colours</a:t>
          </a:r>
          <a:endParaRPr lang="en-US" dirty="0"/>
        </a:p>
      </dgm:t>
    </dgm:pt>
    <dgm:pt modelId="{3F2282B4-33A3-4BE2-842C-88B49A881B55}" type="parTrans" cxnId="{E88DCCEC-E86B-4F1E-881F-52FD97B5774F}">
      <dgm:prSet/>
      <dgm:spPr/>
      <dgm:t>
        <a:bodyPr/>
        <a:lstStyle/>
        <a:p>
          <a:endParaRPr lang="en-US"/>
        </a:p>
      </dgm:t>
    </dgm:pt>
    <dgm:pt modelId="{20F484E3-5F16-411E-926D-3F8B7B3EFE37}" type="sibTrans" cxnId="{E88DCCEC-E86B-4F1E-881F-52FD97B5774F}">
      <dgm:prSet/>
      <dgm:spPr/>
      <dgm:t>
        <a:bodyPr/>
        <a:lstStyle/>
        <a:p>
          <a:endParaRPr lang="en-US"/>
        </a:p>
      </dgm:t>
    </dgm:pt>
    <dgm:pt modelId="{ECDFF205-58C8-4CB7-896D-20445C29941F}">
      <dgm:prSet/>
      <dgm:spPr/>
      <dgm:t>
        <a:bodyPr/>
        <a:lstStyle/>
        <a:p>
          <a:r>
            <a:rPr lang="en-GB" b="1" dirty="0"/>
            <a:t>avoid some colour combinations</a:t>
          </a:r>
          <a:r>
            <a:rPr lang="en-GB" dirty="0"/>
            <a:t> that are commonly unfriendly to colour-blind users such as green/red, purple/blue, and light green/yellow.</a:t>
          </a:r>
          <a:endParaRPr lang="en-US" dirty="0"/>
        </a:p>
      </dgm:t>
    </dgm:pt>
    <dgm:pt modelId="{6E95E232-4874-4369-9DAD-6300F304F3AC}" type="parTrans" cxnId="{41D07AC0-1420-4D29-9916-326BA49E7B37}">
      <dgm:prSet/>
      <dgm:spPr/>
      <dgm:t>
        <a:bodyPr/>
        <a:lstStyle/>
        <a:p>
          <a:endParaRPr lang="en-US"/>
        </a:p>
      </dgm:t>
    </dgm:pt>
    <dgm:pt modelId="{EA9B2045-C312-427C-B9A7-527B47D80423}" type="sibTrans" cxnId="{41D07AC0-1420-4D29-9916-326BA49E7B37}">
      <dgm:prSet/>
      <dgm:spPr/>
      <dgm:t>
        <a:bodyPr/>
        <a:lstStyle/>
        <a:p>
          <a:endParaRPr lang="en-US"/>
        </a:p>
      </dgm:t>
    </dgm:pt>
    <dgm:pt modelId="{00ECC0BA-47F2-48F0-9B0A-E4BACD6472DB}" type="pres">
      <dgm:prSet presAssocID="{E7D5AF3B-4AD0-4282-BB30-7FEBC026305D}" presName="root" presStyleCnt="0">
        <dgm:presLayoutVars>
          <dgm:dir/>
          <dgm:resizeHandles val="exact"/>
        </dgm:presLayoutVars>
      </dgm:prSet>
      <dgm:spPr/>
    </dgm:pt>
    <dgm:pt modelId="{14BF80CF-DA80-44E6-BBDE-76DA3B31400D}" type="pres">
      <dgm:prSet presAssocID="{43584C79-D46C-4A78-B6C4-B63AC8739BA3}" presName="compNode" presStyleCnt="0"/>
      <dgm:spPr/>
    </dgm:pt>
    <dgm:pt modelId="{D483B424-857E-417D-B1FB-2023131F69DD}" type="pres">
      <dgm:prSet presAssocID="{43584C79-D46C-4A78-B6C4-B63AC8739BA3}" presName="bgRect" presStyleLbl="bgShp" presStyleIdx="0" presStyleCnt="4"/>
      <dgm:spPr/>
    </dgm:pt>
    <dgm:pt modelId="{CEBEBA89-FF3D-43A6-929C-5718D96A2054}" type="pres">
      <dgm:prSet presAssocID="{43584C79-D46C-4A78-B6C4-B63AC8739BA3}"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mily"/>
        </a:ext>
      </dgm:extLst>
    </dgm:pt>
    <dgm:pt modelId="{973895CB-502A-4B6C-8261-729EC8ECBE62}" type="pres">
      <dgm:prSet presAssocID="{43584C79-D46C-4A78-B6C4-B63AC8739BA3}" presName="spaceRect" presStyleCnt="0"/>
      <dgm:spPr/>
    </dgm:pt>
    <dgm:pt modelId="{A18F14C3-69B7-4988-8DF7-0418063C65D8}" type="pres">
      <dgm:prSet presAssocID="{43584C79-D46C-4A78-B6C4-B63AC8739BA3}" presName="parTx" presStyleLbl="revTx" presStyleIdx="0" presStyleCnt="4">
        <dgm:presLayoutVars>
          <dgm:chMax val="0"/>
          <dgm:chPref val="0"/>
        </dgm:presLayoutVars>
      </dgm:prSet>
      <dgm:spPr/>
    </dgm:pt>
    <dgm:pt modelId="{395D04C8-0691-47D9-942D-71F8DCCE9762}" type="pres">
      <dgm:prSet presAssocID="{97A92D4F-7907-4AED-96F1-3AB87E11254D}" presName="sibTrans" presStyleCnt="0"/>
      <dgm:spPr/>
    </dgm:pt>
    <dgm:pt modelId="{59025F93-C16B-4026-9383-ADB73E668067}" type="pres">
      <dgm:prSet presAssocID="{0274F4FE-BFD2-40AE-AA1D-D2E250747051}" presName="compNode" presStyleCnt="0"/>
      <dgm:spPr/>
    </dgm:pt>
    <dgm:pt modelId="{4CE7AE71-097F-4A38-93EE-D3A3B137B0EE}" type="pres">
      <dgm:prSet presAssocID="{0274F4FE-BFD2-40AE-AA1D-D2E250747051}" presName="bgRect" presStyleLbl="bgShp" presStyleIdx="1" presStyleCnt="4"/>
      <dgm:spPr/>
    </dgm:pt>
    <dgm:pt modelId="{59C8138E-9FAE-48D1-A0D0-440CD8632998}" type="pres">
      <dgm:prSet presAssocID="{0274F4FE-BFD2-40AE-AA1D-D2E250747051}" presName="iconRect" presStyleLbl="node1" presStyleIdx="1" presStyleCnt="4"/>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tton"/>
        </a:ext>
      </dgm:extLst>
    </dgm:pt>
    <dgm:pt modelId="{00AD757D-D0A7-4F50-9739-EFEC36230838}" type="pres">
      <dgm:prSet presAssocID="{0274F4FE-BFD2-40AE-AA1D-D2E250747051}" presName="spaceRect" presStyleCnt="0"/>
      <dgm:spPr/>
    </dgm:pt>
    <dgm:pt modelId="{9E8C6DD6-F72C-447C-AB9F-8DE516BFEB26}" type="pres">
      <dgm:prSet presAssocID="{0274F4FE-BFD2-40AE-AA1D-D2E250747051}" presName="parTx" presStyleLbl="revTx" presStyleIdx="1" presStyleCnt="4">
        <dgm:presLayoutVars>
          <dgm:chMax val="0"/>
          <dgm:chPref val="0"/>
        </dgm:presLayoutVars>
      </dgm:prSet>
      <dgm:spPr/>
    </dgm:pt>
    <dgm:pt modelId="{D72C5134-7C98-42B6-A708-C183E87B0C40}" type="pres">
      <dgm:prSet presAssocID="{BEB2D3EA-B64A-41EF-949A-D8C605A17E39}" presName="sibTrans" presStyleCnt="0"/>
      <dgm:spPr/>
    </dgm:pt>
    <dgm:pt modelId="{6CA9C57E-137B-4A44-AF98-481E61CE6BE6}" type="pres">
      <dgm:prSet presAssocID="{4FF8A9C1-B02F-46F1-9BC9-5DCA085747CD}" presName="compNode" presStyleCnt="0"/>
      <dgm:spPr/>
    </dgm:pt>
    <dgm:pt modelId="{C90CBEA0-ADFC-4538-8566-C5FA1572F146}" type="pres">
      <dgm:prSet presAssocID="{4FF8A9C1-B02F-46F1-9BC9-5DCA085747CD}" presName="bgRect" presStyleLbl="bgShp" presStyleIdx="2" presStyleCnt="4"/>
      <dgm:spPr/>
    </dgm:pt>
    <dgm:pt modelId="{8D036CD5-7062-450D-B9F1-63EFC61852E4}" type="pres">
      <dgm:prSet presAssocID="{4FF8A9C1-B02F-46F1-9BC9-5DCA085747CD}" presName="iconRect" presStyleLbl="node1" presStyleIdx="2" presStyleCnt="4"/>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gOutline"/>
        </a:ext>
      </dgm:extLst>
    </dgm:pt>
    <dgm:pt modelId="{4655EB87-597D-45CB-B892-881AD9C4FB4A}" type="pres">
      <dgm:prSet presAssocID="{4FF8A9C1-B02F-46F1-9BC9-5DCA085747CD}" presName="spaceRect" presStyleCnt="0"/>
      <dgm:spPr/>
    </dgm:pt>
    <dgm:pt modelId="{95C98E0F-FADC-401D-8B96-419C14A1E289}" type="pres">
      <dgm:prSet presAssocID="{4FF8A9C1-B02F-46F1-9BC9-5DCA085747CD}" presName="parTx" presStyleLbl="revTx" presStyleIdx="2" presStyleCnt="4">
        <dgm:presLayoutVars>
          <dgm:chMax val="0"/>
          <dgm:chPref val="0"/>
        </dgm:presLayoutVars>
      </dgm:prSet>
      <dgm:spPr/>
    </dgm:pt>
    <dgm:pt modelId="{66C67CC8-662B-4D40-BAE2-527A180371DF}" type="pres">
      <dgm:prSet presAssocID="{20F484E3-5F16-411E-926D-3F8B7B3EFE37}" presName="sibTrans" presStyleCnt="0"/>
      <dgm:spPr/>
    </dgm:pt>
    <dgm:pt modelId="{1E6F662B-BBF6-4632-A759-7771B4A92CD0}" type="pres">
      <dgm:prSet presAssocID="{ECDFF205-58C8-4CB7-896D-20445C29941F}" presName="compNode" presStyleCnt="0"/>
      <dgm:spPr/>
    </dgm:pt>
    <dgm:pt modelId="{776BDAD5-631E-4A8D-91F1-F2E1B114CEA8}" type="pres">
      <dgm:prSet presAssocID="{ECDFF205-58C8-4CB7-896D-20445C29941F}" presName="bgRect" presStyleLbl="bgShp" presStyleIdx="3" presStyleCnt="4"/>
      <dgm:spPr/>
    </dgm:pt>
    <dgm:pt modelId="{32156A84-CC2B-4866-A93F-3B6EAB4396DB}" type="pres">
      <dgm:prSet presAssocID="{ECDFF205-58C8-4CB7-896D-20445C29941F}" presName="iconRect" presStyleLbl="node1" presStyleIdx="3" presStyleCnt="4"/>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lor"/>
        </a:ext>
      </dgm:extLst>
    </dgm:pt>
    <dgm:pt modelId="{96841446-DCB1-4B24-B893-4300D5DB86A2}" type="pres">
      <dgm:prSet presAssocID="{ECDFF205-58C8-4CB7-896D-20445C29941F}" presName="spaceRect" presStyleCnt="0"/>
      <dgm:spPr/>
    </dgm:pt>
    <dgm:pt modelId="{DE39685C-E6D1-426A-9031-969A633A6BBF}" type="pres">
      <dgm:prSet presAssocID="{ECDFF205-58C8-4CB7-896D-20445C29941F}" presName="parTx" presStyleLbl="revTx" presStyleIdx="3" presStyleCnt="4">
        <dgm:presLayoutVars>
          <dgm:chMax val="0"/>
          <dgm:chPref val="0"/>
        </dgm:presLayoutVars>
      </dgm:prSet>
      <dgm:spPr/>
    </dgm:pt>
  </dgm:ptLst>
  <dgm:cxnLst>
    <dgm:cxn modelId="{A65E222D-158D-4DFE-85D0-EBB677AC27E0}" type="presOf" srcId="{43584C79-D46C-4A78-B6C4-B63AC8739BA3}" destId="{A18F14C3-69B7-4988-8DF7-0418063C65D8}" srcOrd="0" destOrd="0" presId="urn:microsoft.com/office/officeart/2018/2/layout/IconVerticalSolidList"/>
    <dgm:cxn modelId="{B16D3A3A-A6E6-46DF-9834-8C18EA69E968}" type="presOf" srcId="{ECDFF205-58C8-4CB7-896D-20445C29941F}" destId="{DE39685C-E6D1-426A-9031-969A633A6BBF}" srcOrd="0" destOrd="0" presId="urn:microsoft.com/office/officeart/2018/2/layout/IconVerticalSolidList"/>
    <dgm:cxn modelId="{6315FC6C-5CB3-4FB0-A0B9-B482BDAFD103}" type="presOf" srcId="{E7D5AF3B-4AD0-4282-BB30-7FEBC026305D}" destId="{00ECC0BA-47F2-48F0-9B0A-E4BACD6472DB}" srcOrd="0" destOrd="0" presId="urn:microsoft.com/office/officeart/2018/2/layout/IconVerticalSolidList"/>
    <dgm:cxn modelId="{875B06A9-2DD9-4FED-A50A-BDC8441D8447}" type="presOf" srcId="{0274F4FE-BFD2-40AE-AA1D-D2E250747051}" destId="{9E8C6DD6-F72C-447C-AB9F-8DE516BFEB26}" srcOrd="0" destOrd="0" presId="urn:microsoft.com/office/officeart/2018/2/layout/IconVerticalSolidList"/>
    <dgm:cxn modelId="{5C6CE7B2-C29C-4492-B86A-3050003B13FC}" type="presOf" srcId="{4FF8A9C1-B02F-46F1-9BC9-5DCA085747CD}" destId="{95C98E0F-FADC-401D-8B96-419C14A1E289}" srcOrd="0" destOrd="0" presId="urn:microsoft.com/office/officeart/2018/2/layout/IconVerticalSolidList"/>
    <dgm:cxn modelId="{41D07AC0-1420-4D29-9916-326BA49E7B37}" srcId="{E7D5AF3B-4AD0-4282-BB30-7FEBC026305D}" destId="{ECDFF205-58C8-4CB7-896D-20445C29941F}" srcOrd="3" destOrd="0" parTransId="{6E95E232-4874-4369-9DAD-6300F304F3AC}" sibTransId="{EA9B2045-C312-427C-B9A7-527B47D80423}"/>
    <dgm:cxn modelId="{C249D0D9-C517-42E7-818F-31AB29D4280F}" srcId="{E7D5AF3B-4AD0-4282-BB30-7FEBC026305D}" destId="{0274F4FE-BFD2-40AE-AA1D-D2E250747051}" srcOrd="1" destOrd="0" parTransId="{1105ED4B-B2C3-45B1-AEC5-E859EB025F6E}" sibTransId="{BEB2D3EA-B64A-41EF-949A-D8C605A17E39}"/>
    <dgm:cxn modelId="{E88DCCEC-E86B-4F1E-881F-52FD97B5774F}" srcId="{E7D5AF3B-4AD0-4282-BB30-7FEBC026305D}" destId="{4FF8A9C1-B02F-46F1-9BC9-5DCA085747CD}" srcOrd="2" destOrd="0" parTransId="{3F2282B4-33A3-4BE2-842C-88B49A881B55}" sibTransId="{20F484E3-5F16-411E-926D-3F8B7B3EFE37}"/>
    <dgm:cxn modelId="{5009DEFF-3068-4090-8D37-420065C1D03D}" srcId="{E7D5AF3B-4AD0-4282-BB30-7FEBC026305D}" destId="{43584C79-D46C-4A78-B6C4-B63AC8739BA3}" srcOrd="0" destOrd="0" parTransId="{8DA6D46B-B54D-4371-8D88-D9BDA2415F74}" sibTransId="{97A92D4F-7907-4AED-96F1-3AB87E11254D}"/>
    <dgm:cxn modelId="{B6CDF6E1-56CD-47F9-A939-6E160A77719F}" type="presParOf" srcId="{00ECC0BA-47F2-48F0-9B0A-E4BACD6472DB}" destId="{14BF80CF-DA80-44E6-BBDE-76DA3B31400D}" srcOrd="0" destOrd="0" presId="urn:microsoft.com/office/officeart/2018/2/layout/IconVerticalSolidList"/>
    <dgm:cxn modelId="{AC556F42-7AD1-4E76-B0CE-A3E9768B92FD}" type="presParOf" srcId="{14BF80CF-DA80-44E6-BBDE-76DA3B31400D}" destId="{D483B424-857E-417D-B1FB-2023131F69DD}" srcOrd="0" destOrd="0" presId="urn:microsoft.com/office/officeart/2018/2/layout/IconVerticalSolidList"/>
    <dgm:cxn modelId="{7C70E51A-D899-4401-9C2D-8704635385BB}" type="presParOf" srcId="{14BF80CF-DA80-44E6-BBDE-76DA3B31400D}" destId="{CEBEBA89-FF3D-43A6-929C-5718D96A2054}" srcOrd="1" destOrd="0" presId="urn:microsoft.com/office/officeart/2018/2/layout/IconVerticalSolidList"/>
    <dgm:cxn modelId="{8055BA0B-2525-4893-A17F-F29217C30790}" type="presParOf" srcId="{14BF80CF-DA80-44E6-BBDE-76DA3B31400D}" destId="{973895CB-502A-4B6C-8261-729EC8ECBE62}" srcOrd="2" destOrd="0" presId="urn:microsoft.com/office/officeart/2018/2/layout/IconVerticalSolidList"/>
    <dgm:cxn modelId="{55ED752B-C4C2-4A8C-8F61-048A0D0BD970}" type="presParOf" srcId="{14BF80CF-DA80-44E6-BBDE-76DA3B31400D}" destId="{A18F14C3-69B7-4988-8DF7-0418063C65D8}" srcOrd="3" destOrd="0" presId="urn:microsoft.com/office/officeart/2018/2/layout/IconVerticalSolidList"/>
    <dgm:cxn modelId="{C2C7999B-82B8-4399-8E70-B47E01657123}" type="presParOf" srcId="{00ECC0BA-47F2-48F0-9B0A-E4BACD6472DB}" destId="{395D04C8-0691-47D9-942D-71F8DCCE9762}" srcOrd="1" destOrd="0" presId="urn:microsoft.com/office/officeart/2018/2/layout/IconVerticalSolidList"/>
    <dgm:cxn modelId="{63188018-CC5E-43BE-A9DC-6B120D39F69C}" type="presParOf" srcId="{00ECC0BA-47F2-48F0-9B0A-E4BACD6472DB}" destId="{59025F93-C16B-4026-9383-ADB73E668067}" srcOrd="2" destOrd="0" presId="urn:microsoft.com/office/officeart/2018/2/layout/IconVerticalSolidList"/>
    <dgm:cxn modelId="{9D84117D-C727-4B8A-BDEC-635BDBBCC3BB}" type="presParOf" srcId="{59025F93-C16B-4026-9383-ADB73E668067}" destId="{4CE7AE71-097F-4A38-93EE-D3A3B137B0EE}" srcOrd="0" destOrd="0" presId="urn:microsoft.com/office/officeart/2018/2/layout/IconVerticalSolidList"/>
    <dgm:cxn modelId="{BF6CE010-71C0-4453-BEA5-5BBC1FA1A905}" type="presParOf" srcId="{59025F93-C16B-4026-9383-ADB73E668067}" destId="{59C8138E-9FAE-48D1-A0D0-440CD8632998}" srcOrd="1" destOrd="0" presId="urn:microsoft.com/office/officeart/2018/2/layout/IconVerticalSolidList"/>
    <dgm:cxn modelId="{AB456ACB-6791-41B4-BF07-B083B11BF098}" type="presParOf" srcId="{59025F93-C16B-4026-9383-ADB73E668067}" destId="{00AD757D-D0A7-4F50-9739-EFEC36230838}" srcOrd="2" destOrd="0" presId="urn:microsoft.com/office/officeart/2018/2/layout/IconVerticalSolidList"/>
    <dgm:cxn modelId="{9F0159E9-4CD2-42AF-AC04-1375A50723F3}" type="presParOf" srcId="{59025F93-C16B-4026-9383-ADB73E668067}" destId="{9E8C6DD6-F72C-447C-AB9F-8DE516BFEB26}" srcOrd="3" destOrd="0" presId="urn:microsoft.com/office/officeart/2018/2/layout/IconVerticalSolidList"/>
    <dgm:cxn modelId="{FB2947DF-3813-4CC0-AB16-4DF031FF4A16}" type="presParOf" srcId="{00ECC0BA-47F2-48F0-9B0A-E4BACD6472DB}" destId="{D72C5134-7C98-42B6-A708-C183E87B0C40}" srcOrd="3" destOrd="0" presId="urn:microsoft.com/office/officeart/2018/2/layout/IconVerticalSolidList"/>
    <dgm:cxn modelId="{725FCF10-CEBA-49D9-8F72-EDFDA80CF581}" type="presParOf" srcId="{00ECC0BA-47F2-48F0-9B0A-E4BACD6472DB}" destId="{6CA9C57E-137B-4A44-AF98-481E61CE6BE6}" srcOrd="4" destOrd="0" presId="urn:microsoft.com/office/officeart/2018/2/layout/IconVerticalSolidList"/>
    <dgm:cxn modelId="{51C5C26D-1B20-4B50-B2C7-EB04E6A6178D}" type="presParOf" srcId="{6CA9C57E-137B-4A44-AF98-481E61CE6BE6}" destId="{C90CBEA0-ADFC-4538-8566-C5FA1572F146}" srcOrd="0" destOrd="0" presId="urn:microsoft.com/office/officeart/2018/2/layout/IconVerticalSolidList"/>
    <dgm:cxn modelId="{E374CF65-7911-4B28-BC1B-B6C43417C7DF}" type="presParOf" srcId="{6CA9C57E-137B-4A44-AF98-481E61CE6BE6}" destId="{8D036CD5-7062-450D-B9F1-63EFC61852E4}" srcOrd="1" destOrd="0" presId="urn:microsoft.com/office/officeart/2018/2/layout/IconVerticalSolidList"/>
    <dgm:cxn modelId="{5E91D36C-3BD2-4E9B-B3F7-A63A4A8B631B}" type="presParOf" srcId="{6CA9C57E-137B-4A44-AF98-481E61CE6BE6}" destId="{4655EB87-597D-45CB-B892-881AD9C4FB4A}" srcOrd="2" destOrd="0" presId="urn:microsoft.com/office/officeart/2018/2/layout/IconVerticalSolidList"/>
    <dgm:cxn modelId="{36BE590D-978E-43C1-97AB-AB32DEC41DF0}" type="presParOf" srcId="{6CA9C57E-137B-4A44-AF98-481E61CE6BE6}" destId="{95C98E0F-FADC-401D-8B96-419C14A1E289}" srcOrd="3" destOrd="0" presId="urn:microsoft.com/office/officeart/2018/2/layout/IconVerticalSolidList"/>
    <dgm:cxn modelId="{3D481A48-A11C-4C19-BF01-46C418417993}" type="presParOf" srcId="{00ECC0BA-47F2-48F0-9B0A-E4BACD6472DB}" destId="{66C67CC8-662B-4D40-BAE2-527A180371DF}" srcOrd="5" destOrd="0" presId="urn:microsoft.com/office/officeart/2018/2/layout/IconVerticalSolidList"/>
    <dgm:cxn modelId="{98FCB4C9-EB7B-4A8E-8F18-A81F5A25A622}" type="presParOf" srcId="{00ECC0BA-47F2-48F0-9B0A-E4BACD6472DB}" destId="{1E6F662B-BBF6-4632-A759-7771B4A92CD0}" srcOrd="6" destOrd="0" presId="urn:microsoft.com/office/officeart/2018/2/layout/IconVerticalSolidList"/>
    <dgm:cxn modelId="{8606E396-59B6-4BF8-89EF-2369CC6A9741}" type="presParOf" srcId="{1E6F662B-BBF6-4632-A759-7771B4A92CD0}" destId="{776BDAD5-631E-4A8D-91F1-F2E1B114CEA8}" srcOrd="0" destOrd="0" presId="urn:microsoft.com/office/officeart/2018/2/layout/IconVerticalSolidList"/>
    <dgm:cxn modelId="{9BA01947-23CD-4522-B6D7-2907ABCE8A1E}" type="presParOf" srcId="{1E6F662B-BBF6-4632-A759-7771B4A92CD0}" destId="{32156A84-CC2B-4866-A93F-3B6EAB4396DB}" srcOrd="1" destOrd="0" presId="urn:microsoft.com/office/officeart/2018/2/layout/IconVerticalSolidList"/>
    <dgm:cxn modelId="{C902CADE-98C1-4B4C-88E1-C5BC3DC25911}" type="presParOf" srcId="{1E6F662B-BBF6-4632-A759-7771B4A92CD0}" destId="{96841446-DCB1-4B24-B893-4300D5DB86A2}" srcOrd="2" destOrd="0" presId="urn:microsoft.com/office/officeart/2018/2/layout/IconVerticalSolidList"/>
    <dgm:cxn modelId="{1AF6EC05-DC0C-4D4F-9F34-A2704485255F}" type="presParOf" srcId="{1E6F662B-BBF6-4632-A759-7771B4A92CD0}" destId="{DE39685C-E6D1-426A-9031-969A633A6B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831F8B-0C93-42C4-8E60-BB6C1E2DC5C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65FDAB2-FE84-485D-B730-F27EDEE04416}">
      <dgm:prSet/>
      <dgm:spPr/>
      <dgm:t>
        <a:bodyPr/>
        <a:lstStyle/>
        <a:p>
          <a:r>
            <a:rPr lang="en-US" dirty="0"/>
            <a:t>Readable Fonts</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8C8567B5-F763-4ED0-9311-929BE0B11EC3}" type="parTrans" cxnId="{E79B61E9-9516-4C44-997D-262BE70A7CF7}">
      <dgm:prSet/>
      <dgm:spPr/>
      <dgm:t>
        <a:bodyPr/>
        <a:lstStyle/>
        <a:p>
          <a:endParaRPr lang="en-US"/>
        </a:p>
      </dgm:t>
    </dgm:pt>
    <dgm:pt modelId="{C79C6D1A-E280-4067-B3ED-996D52131172}" type="sibTrans" cxnId="{E79B61E9-9516-4C44-997D-262BE70A7CF7}">
      <dgm:prSet/>
      <dgm:spPr/>
      <dgm:t>
        <a:bodyPr/>
        <a:lstStyle/>
        <a:p>
          <a:endParaRPr lang="en-US"/>
        </a:p>
      </dgm:t>
    </dgm:pt>
    <dgm:pt modelId="{FD81D2BB-066F-4CD3-8ACD-39CF464C1077}">
      <dgm:prSet/>
      <dgm:spPr/>
      <dgm:t>
        <a:bodyPr/>
        <a:lstStyle/>
        <a:p>
          <a:r>
            <a:rPr lang="en-US" dirty="0"/>
            <a:t>Sans Serif Fonts, 12-14pt</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A9E60B14-B560-4229-922F-079F0DB230C9}" type="parTrans" cxnId="{F4B7C225-A427-4EF5-AFFE-A672433868BB}">
      <dgm:prSet/>
      <dgm:spPr/>
      <dgm:t>
        <a:bodyPr/>
        <a:lstStyle/>
        <a:p>
          <a:endParaRPr lang="en-US"/>
        </a:p>
      </dgm:t>
    </dgm:pt>
    <dgm:pt modelId="{023CC3E2-6072-4FE1-B386-81127A52A92F}" type="sibTrans" cxnId="{F4B7C225-A427-4EF5-AFFE-A672433868BB}">
      <dgm:prSet/>
      <dgm:spPr/>
      <dgm:t>
        <a:bodyPr/>
        <a:lstStyle/>
        <a:p>
          <a:endParaRPr lang="en-US"/>
        </a:p>
      </dgm:t>
    </dgm:pt>
    <dgm:pt modelId="{E109D558-1924-47D0-83BB-9EA061BDF67F}">
      <dgm:prSet/>
      <dgm:spPr/>
      <dgm:t>
        <a:bodyPr/>
        <a:lstStyle/>
        <a:p>
          <a:r>
            <a:rPr lang="en-US"/>
            <a:t>Headings and Structure</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63E00CD7-A379-43C5-A086-DFCD9C6F4EC8}" type="parTrans" cxnId="{8553B93B-7E4E-4962-97EF-BF81723C4620}">
      <dgm:prSet/>
      <dgm:spPr/>
      <dgm:t>
        <a:bodyPr/>
        <a:lstStyle/>
        <a:p>
          <a:endParaRPr lang="en-US"/>
        </a:p>
      </dgm:t>
    </dgm:pt>
    <dgm:pt modelId="{20BEE5ED-ABA9-4A76-9967-EE34A01D9844}" type="sibTrans" cxnId="{8553B93B-7E4E-4962-97EF-BF81723C4620}">
      <dgm:prSet/>
      <dgm:spPr/>
      <dgm:t>
        <a:bodyPr/>
        <a:lstStyle/>
        <a:p>
          <a:endParaRPr lang="en-US"/>
        </a:p>
      </dgm:t>
    </dgm:pt>
    <dgm:pt modelId="{A8588433-9C35-4D1C-AFB0-09361CD201D1}">
      <dgm:prSet/>
      <dgm:spPr/>
      <dgm:t>
        <a:bodyPr/>
        <a:lstStyle/>
        <a:p>
          <a:r>
            <a:rPr lang="en-US"/>
            <a:t>Colour</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1404201A-E677-4942-9E70-6580C7953BCF}" type="parTrans" cxnId="{2E49AA66-8C5D-4190-8E6D-9FAD1310983F}">
      <dgm:prSet/>
      <dgm:spPr/>
      <dgm:t>
        <a:bodyPr/>
        <a:lstStyle/>
        <a:p>
          <a:endParaRPr lang="en-US"/>
        </a:p>
      </dgm:t>
    </dgm:pt>
    <dgm:pt modelId="{87ADC960-467C-4185-9D02-B0EBF0E8D0B9}" type="sibTrans" cxnId="{2E49AA66-8C5D-4190-8E6D-9FAD1310983F}">
      <dgm:prSet/>
      <dgm:spPr/>
      <dgm:t>
        <a:bodyPr/>
        <a:lstStyle/>
        <a:p>
          <a:endParaRPr lang="en-US"/>
        </a:p>
      </dgm:t>
    </dgm:pt>
    <dgm:pt modelId="{FA064EF7-13D1-400C-B76C-0993A55BC0A4}">
      <dgm:prSet/>
      <dgm:spPr/>
      <dgm:t>
        <a:bodyPr/>
        <a:lstStyle/>
        <a:p>
          <a:r>
            <a:rPr lang="en-US" dirty="0"/>
            <a:t>Use single </a:t>
          </a:r>
          <a:r>
            <a:rPr lang="en-US" dirty="0" err="1"/>
            <a:t>colour</a:t>
          </a:r>
          <a:r>
            <a:rPr lang="en-US" dirty="0"/>
            <a:t> backgrounds</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5563D22E-443B-4007-AEA6-554087F02F6E}" type="parTrans" cxnId="{DFB895BA-FA55-43DD-B563-E425189B3023}">
      <dgm:prSet/>
      <dgm:spPr/>
      <dgm:t>
        <a:bodyPr/>
        <a:lstStyle/>
        <a:p>
          <a:endParaRPr lang="en-US"/>
        </a:p>
      </dgm:t>
    </dgm:pt>
    <dgm:pt modelId="{617B549E-E446-4FD3-9662-0DF6EC43709E}" type="sibTrans" cxnId="{DFB895BA-FA55-43DD-B563-E425189B3023}">
      <dgm:prSet/>
      <dgm:spPr/>
      <dgm:t>
        <a:bodyPr/>
        <a:lstStyle/>
        <a:p>
          <a:endParaRPr lang="en-US"/>
        </a:p>
      </dgm:t>
    </dgm:pt>
    <dgm:pt modelId="{CB21DA35-5E7C-4CA3-99F4-82FF93A248D8}">
      <dgm:prSet/>
      <dgm:spPr/>
      <dgm:t>
        <a:bodyPr/>
        <a:lstStyle/>
        <a:p>
          <a:r>
            <a:rPr lang="en-US"/>
            <a:t>Layout</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74D74CF1-6447-4242-A470-28B7809F1BE6}" type="parTrans" cxnId="{A58E2B2D-F601-44DF-8B1B-7ECDD8831F2A}">
      <dgm:prSet/>
      <dgm:spPr/>
      <dgm:t>
        <a:bodyPr/>
        <a:lstStyle/>
        <a:p>
          <a:endParaRPr lang="en-US"/>
        </a:p>
      </dgm:t>
    </dgm:pt>
    <dgm:pt modelId="{158240AC-7C85-43A5-8881-5D6358E0C8CB}" type="sibTrans" cxnId="{A58E2B2D-F601-44DF-8B1B-7ECDD8831F2A}">
      <dgm:prSet/>
      <dgm:spPr/>
      <dgm:t>
        <a:bodyPr/>
        <a:lstStyle/>
        <a:p>
          <a:endParaRPr lang="en-US"/>
        </a:p>
      </dgm:t>
    </dgm:pt>
    <dgm:pt modelId="{49C491FF-39FB-41E8-9CE7-0128AFEA4C3C}">
      <dgm:prSet/>
      <dgm:spPr/>
      <dgm:t>
        <a:bodyPr/>
        <a:lstStyle/>
        <a:p>
          <a:r>
            <a:rPr lang="en-US" dirty="0"/>
            <a:t>Left align, without justification</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5BDD71BF-5A4C-4879-BC4A-35059EB88A0B}" type="parTrans" cxnId="{6062D645-C7A9-4645-83AE-8F0C0A2542CB}">
      <dgm:prSet/>
      <dgm:spPr/>
      <dgm:t>
        <a:bodyPr/>
        <a:lstStyle/>
        <a:p>
          <a:endParaRPr lang="en-US"/>
        </a:p>
      </dgm:t>
    </dgm:pt>
    <dgm:pt modelId="{2EBF127F-736F-4F5E-B4A2-C03A2F9D2417}" type="sibTrans" cxnId="{6062D645-C7A9-4645-83AE-8F0C0A2542CB}">
      <dgm:prSet/>
      <dgm:spPr/>
      <dgm:t>
        <a:bodyPr/>
        <a:lstStyle/>
        <a:p>
          <a:endParaRPr lang="en-US"/>
        </a:p>
      </dgm:t>
    </dgm:pt>
    <dgm:pt modelId="{565F96CF-CC15-469C-9C01-A6E49D0C956E}">
      <dgm:prSet/>
      <dgm:spPr/>
      <dgm:t>
        <a:bodyPr/>
        <a:lstStyle/>
        <a:p>
          <a:r>
            <a:rPr lang="en-US" dirty="0"/>
            <a:t>Writing Style</a:t>
          </a:r>
        </a:p>
      </dgm:t>
      <dgm:extLst>
        <a:ext uri="{E40237B7-FDA0-4F09-8148-C483321AD2D9}">
          <dgm14:cNvPr xmlns:dgm14="http://schemas.microsoft.com/office/drawing/2010/diagram" id="0" name="" descr="Readable Fonts&#13;&#10;&#9;Sans Serif Fonts, 12-14pt&#13;&#10;Headings and Structure&#13;&#10;Colour&#13;&#10;&#9;Use single colour backgrounds&#13;&#10;Layout&#13;&#10;&#9;Left align, without justification&#13;&#10;Writing Style&#13;&#10;"/>
        </a:ext>
      </dgm:extLst>
    </dgm:pt>
    <dgm:pt modelId="{63B85B0D-F947-4D5A-977B-EC3EFA00B510}" type="parTrans" cxnId="{4955C8E8-03D0-4750-A3D6-B06592DA9084}">
      <dgm:prSet/>
      <dgm:spPr/>
      <dgm:t>
        <a:bodyPr/>
        <a:lstStyle/>
        <a:p>
          <a:endParaRPr lang="en-US"/>
        </a:p>
      </dgm:t>
    </dgm:pt>
    <dgm:pt modelId="{6A6E351C-C273-4B16-B210-9DC1C5C203EC}" type="sibTrans" cxnId="{4955C8E8-03D0-4750-A3D6-B06592DA9084}">
      <dgm:prSet/>
      <dgm:spPr/>
      <dgm:t>
        <a:bodyPr/>
        <a:lstStyle/>
        <a:p>
          <a:endParaRPr lang="en-US"/>
        </a:p>
      </dgm:t>
    </dgm:pt>
    <dgm:pt modelId="{91294791-BE8E-4B9E-84E0-77F1BB2F8BD5}" type="pres">
      <dgm:prSet presAssocID="{BD831F8B-0C93-42C4-8E60-BB6C1E2DC5C4}" presName="root" presStyleCnt="0">
        <dgm:presLayoutVars>
          <dgm:dir/>
          <dgm:resizeHandles val="exact"/>
        </dgm:presLayoutVars>
      </dgm:prSet>
      <dgm:spPr/>
    </dgm:pt>
    <dgm:pt modelId="{56E4178D-6776-42B1-9235-2B585381D470}" type="pres">
      <dgm:prSet presAssocID="{B65FDAB2-FE84-485D-B730-F27EDEE04416}" presName="compNode" presStyleCnt="0"/>
      <dgm:spPr/>
    </dgm:pt>
    <dgm:pt modelId="{36869915-45C5-4CB2-BC36-921B2B5346E1}" type="pres">
      <dgm:prSet presAssocID="{B65FDAB2-FE84-485D-B730-F27EDEE04416}" presName="bgRect" presStyleLbl="bgShp" presStyleIdx="0" presStyleCnt="5"/>
      <dgm:spPr/>
    </dgm:pt>
    <dgm:pt modelId="{5F668FE1-E4B2-4B56-B103-AA14CE73C4B8}" type="pres">
      <dgm:prSet presAssocID="{B65FDAB2-FE84-485D-B730-F27EDEE04416}"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lette"/>
        </a:ext>
      </dgm:extLst>
    </dgm:pt>
    <dgm:pt modelId="{370678A8-7F23-4C10-877D-8D410A0ED629}" type="pres">
      <dgm:prSet presAssocID="{B65FDAB2-FE84-485D-B730-F27EDEE04416}" presName="spaceRect" presStyleCnt="0"/>
      <dgm:spPr/>
    </dgm:pt>
    <dgm:pt modelId="{0B9A01FE-F25B-47DA-9270-72D5D93EFD33}" type="pres">
      <dgm:prSet presAssocID="{B65FDAB2-FE84-485D-B730-F27EDEE04416}" presName="parTx" presStyleLbl="revTx" presStyleIdx="0" presStyleCnt="8">
        <dgm:presLayoutVars>
          <dgm:chMax val="0"/>
          <dgm:chPref val="0"/>
        </dgm:presLayoutVars>
      </dgm:prSet>
      <dgm:spPr/>
    </dgm:pt>
    <dgm:pt modelId="{66C0AF63-338B-4884-AD14-B5027D85D196}" type="pres">
      <dgm:prSet presAssocID="{B65FDAB2-FE84-485D-B730-F27EDEE04416}" presName="desTx" presStyleLbl="revTx" presStyleIdx="1" presStyleCnt="8">
        <dgm:presLayoutVars/>
      </dgm:prSet>
      <dgm:spPr/>
    </dgm:pt>
    <dgm:pt modelId="{B93C6605-213A-496E-9253-88C7B9CFE9E7}" type="pres">
      <dgm:prSet presAssocID="{C79C6D1A-E280-4067-B3ED-996D52131172}" presName="sibTrans" presStyleCnt="0"/>
      <dgm:spPr/>
    </dgm:pt>
    <dgm:pt modelId="{0E1F8343-2AB3-41D0-901D-C4E2BA297AB6}" type="pres">
      <dgm:prSet presAssocID="{E109D558-1924-47D0-83BB-9EA061BDF67F}" presName="compNode" presStyleCnt="0"/>
      <dgm:spPr/>
    </dgm:pt>
    <dgm:pt modelId="{9A7E9B90-88A2-4748-9727-E0CF1FCA023F}" type="pres">
      <dgm:prSet presAssocID="{E109D558-1924-47D0-83BB-9EA061BDF67F}" presName="bgRect" presStyleLbl="bgShp" presStyleIdx="1" presStyleCnt="5"/>
      <dgm:spPr/>
    </dgm:pt>
    <dgm:pt modelId="{D6F9B810-E27F-4BD2-9F21-B4AD654A485D}" type="pres">
      <dgm:prSet presAssocID="{E109D558-1924-47D0-83BB-9EA061BDF67F}"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1377363C-B3C0-4FC2-9C49-F6FE79004C15}" type="pres">
      <dgm:prSet presAssocID="{E109D558-1924-47D0-83BB-9EA061BDF67F}" presName="spaceRect" presStyleCnt="0"/>
      <dgm:spPr/>
    </dgm:pt>
    <dgm:pt modelId="{9EDD6C46-2363-410F-A802-40123198E9EE}" type="pres">
      <dgm:prSet presAssocID="{E109D558-1924-47D0-83BB-9EA061BDF67F}" presName="parTx" presStyleLbl="revTx" presStyleIdx="2" presStyleCnt="8">
        <dgm:presLayoutVars>
          <dgm:chMax val="0"/>
          <dgm:chPref val="0"/>
        </dgm:presLayoutVars>
      </dgm:prSet>
      <dgm:spPr/>
    </dgm:pt>
    <dgm:pt modelId="{F0DD375B-8F33-4F01-8DD5-C7D1E265E03B}" type="pres">
      <dgm:prSet presAssocID="{20BEE5ED-ABA9-4A76-9967-EE34A01D9844}" presName="sibTrans" presStyleCnt="0"/>
      <dgm:spPr/>
    </dgm:pt>
    <dgm:pt modelId="{F2C8CF30-0F60-4535-9E90-6BC3B22AF08C}" type="pres">
      <dgm:prSet presAssocID="{A8588433-9C35-4D1C-AFB0-09361CD201D1}" presName="compNode" presStyleCnt="0"/>
      <dgm:spPr/>
    </dgm:pt>
    <dgm:pt modelId="{FCA08079-3EA9-4BFB-A2EC-1A0ED4A15A5B}" type="pres">
      <dgm:prSet presAssocID="{A8588433-9C35-4D1C-AFB0-09361CD201D1}" presName="bgRect" presStyleLbl="bgShp" presStyleIdx="2" presStyleCnt="5"/>
      <dgm:spPr/>
    </dgm:pt>
    <dgm:pt modelId="{F5564D46-2F3B-4F78-BB4E-9882384EA56D}" type="pres">
      <dgm:prSet presAssocID="{A8588433-9C35-4D1C-AFB0-09361CD201D1}"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ll paint brush"/>
        </a:ext>
      </dgm:extLst>
    </dgm:pt>
    <dgm:pt modelId="{4BA30565-5C6F-4FC5-9471-EF4DC7A1B678}" type="pres">
      <dgm:prSet presAssocID="{A8588433-9C35-4D1C-AFB0-09361CD201D1}" presName="spaceRect" presStyleCnt="0"/>
      <dgm:spPr/>
    </dgm:pt>
    <dgm:pt modelId="{3078B028-5110-4263-87BC-3B5E6CF5FCF3}" type="pres">
      <dgm:prSet presAssocID="{A8588433-9C35-4D1C-AFB0-09361CD201D1}" presName="parTx" presStyleLbl="revTx" presStyleIdx="3" presStyleCnt="8">
        <dgm:presLayoutVars>
          <dgm:chMax val="0"/>
          <dgm:chPref val="0"/>
        </dgm:presLayoutVars>
      </dgm:prSet>
      <dgm:spPr/>
    </dgm:pt>
    <dgm:pt modelId="{F72F13BF-4163-4A61-8D0D-2FAA0E6842FB}" type="pres">
      <dgm:prSet presAssocID="{A8588433-9C35-4D1C-AFB0-09361CD201D1}" presName="desTx" presStyleLbl="revTx" presStyleIdx="4" presStyleCnt="8">
        <dgm:presLayoutVars/>
      </dgm:prSet>
      <dgm:spPr/>
    </dgm:pt>
    <dgm:pt modelId="{22EB98AF-F489-4004-82DE-80D6F2E194A6}" type="pres">
      <dgm:prSet presAssocID="{87ADC960-467C-4185-9D02-B0EBF0E8D0B9}" presName="sibTrans" presStyleCnt="0"/>
      <dgm:spPr/>
    </dgm:pt>
    <dgm:pt modelId="{76DD10D7-02FD-4D41-B709-364555596FFC}" type="pres">
      <dgm:prSet presAssocID="{CB21DA35-5E7C-4CA3-99F4-82FF93A248D8}" presName="compNode" presStyleCnt="0"/>
      <dgm:spPr/>
    </dgm:pt>
    <dgm:pt modelId="{C499823E-7A16-4D03-A3F2-D21AC0F06847}" type="pres">
      <dgm:prSet presAssocID="{CB21DA35-5E7C-4CA3-99F4-82FF93A248D8}" presName="bgRect" presStyleLbl="bgShp" presStyleIdx="3" presStyleCnt="5"/>
      <dgm:spPr/>
    </dgm:pt>
    <dgm:pt modelId="{FCC874B2-F71F-432B-ADE9-89828E1D049A}" type="pres">
      <dgm:prSet presAssocID="{CB21DA35-5E7C-4CA3-99F4-82FF93A248D8}"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A786AE97-2EE5-4123-BAD3-E9893AE7FBED}" type="pres">
      <dgm:prSet presAssocID="{CB21DA35-5E7C-4CA3-99F4-82FF93A248D8}" presName="spaceRect" presStyleCnt="0"/>
      <dgm:spPr/>
    </dgm:pt>
    <dgm:pt modelId="{BECD9FC9-BFC3-472A-8F96-CD789AC8454D}" type="pres">
      <dgm:prSet presAssocID="{CB21DA35-5E7C-4CA3-99F4-82FF93A248D8}" presName="parTx" presStyleLbl="revTx" presStyleIdx="5" presStyleCnt="8">
        <dgm:presLayoutVars>
          <dgm:chMax val="0"/>
          <dgm:chPref val="0"/>
        </dgm:presLayoutVars>
      </dgm:prSet>
      <dgm:spPr/>
    </dgm:pt>
    <dgm:pt modelId="{400AE549-0259-4430-8CDB-28D9D753C3F8}" type="pres">
      <dgm:prSet presAssocID="{CB21DA35-5E7C-4CA3-99F4-82FF93A248D8}" presName="desTx" presStyleLbl="revTx" presStyleIdx="6" presStyleCnt="8">
        <dgm:presLayoutVars/>
      </dgm:prSet>
      <dgm:spPr/>
    </dgm:pt>
    <dgm:pt modelId="{2CC329CC-9BF4-40D3-8A0F-5CC995A94F51}" type="pres">
      <dgm:prSet presAssocID="{158240AC-7C85-43A5-8881-5D6358E0C8CB}" presName="sibTrans" presStyleCnt="0"/>
      <dgm:spPr/>
    </dgm:pt>
    <dgm:pt modelId="{22C30982-95CD-40BD-B7C6-62B4D07C1DA4}" type="pres">
      <dgm:prSet presAssocID="{565F96CF-CC15-469C-9C01-A6E49D0C956E}" presName="compNode" presStyleCnt="0"/>
      <dgm:spPr/>
    </dgm:pt>
    <dgm:pt modelId="{C4943E1D-51E7-4829-B69E-DA3BC5540721}" type="pres">
      <dgm:prSet presAssocID="{565F96CF-CC15-469C-9C01-A6E49D0C956E}" presName="bgRect" presStyleLbl="bgShp" presStyleIdx="4" presStyleCnt="5"/>
      <dgm:spPr/>
    </dgm:pt>
    <dgm:pt modelId="{8AB64A97-BB96-4350-9F51-164385A7977E}" type="pres">
      <dgm:prSet presAssocID="{565F96CF-CC15-469C-9C01-A6E49D0C956E}"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encil"/>
        </a:ext>
      </dgm:extLst>
    </dgm:pt>
    <dgm:pt modelId="{5338C02E-FEB3-4B80-A880-965CC5781432}" type="pres">
      <dgm:prSet presAssocID="{565F96CF-CC15-469C-9C01-A6E49D0C956E}" presName="spaceRect" presStyleCnt="0"/>
      <dgm:spPr/>
    </dgm:pt>
    <dgm:pt modelId="{1BE73AF3-C82E-4C1A-B5C3-04B2A655F514}" type="pres">
      <dgm:prSet presAssocID="{565F96CF-CC15-469C-9C01-A6E49D0C956E}" presName="parTx" presStyleLbl="revTx" presStyleIdx="7" presStyleCnt="8">
        <dgm:presLayoutVars>
          <dgm:chMax val="0"/>
          <dgm:chPref val="0"/>
        </dgm:presLayoutVars>
      </dgm:prSet>
      <dgm:spPr/>
    </dgm:pt>
  </dgm:ptLst>
  <dgm:cxnLst>
    <dgm:cxn modelId="{CFA4260B-6E07-4161-B5BC-30BD1F7B96F1}" type="presOf" srcId="{CB21DA35-5E7C-4CA3-99F4-82FF93A248D8}" destId="{BECD9FC9-BFC3-472A-8F96-CD789AC8454D}" srcOrd="0" destOrd="0" presId="urn:microsoft.com/office/officeart/2018/2/layout/IconVerticalSolidList"/>
    <dgm:cxn modelId="{CF7F7C20-56FB-44D0-BF83-4D8B1D8F7C1F}" type="presOf" srcId="{BD831F8B-0C93-42C4-8E60-BB6C1E2DC5C4}" destId="{91294791-BE8E-4B9E-84E0-77F1BB2F8BD5}" srcOrd="0" destOrd="0" presId="urn:microsoft.com/office/officeart/2018/2/layout/IconVerticalSolidList"/>
    <dgm:cxn modelId="{F4B7C225-A427-4EF5-AFFE-A672433868BB}" srcId="{B65FDAB2-FE84-485D-B730-F27EDEE04416}" destId="{FD81D2BB-066F-4CD3-8ACD-39CF464C1077}" srcOrd="0" destOrd="0" parTransId="{A9E60B14-B560-4229-922F-079F0DB230C9}" sibTransId="{023CC3E2-6072-4FE1-B386-81127A52A92F}"/>
    <dgm:cxn modelId="{A58E2B2D-F601-44DF-8B1B-7ECDD8831F2A}" srcId="{BD831F8B-0C93-42C4-8E60-BB6C1E2DC5C4}" destId="{CB21DA35-5E7C-4CA3-99F4-82FF93A248D8}" srcOrd="3" destOrd="0" parTransId="{74D74CF1-6447-4242-A470-28B7809F1BE6}" sibTransId="{158240AC-7C85-43A5-8881-5D6358E0C8CB}"/>
    <dgm:cxn modelId="{8553B93B-7E4E-4962-97EF-BF81723C4620}" srcId="{BD831F8B-0C93-42C4-8E60-BB6C1E2DC5C4}" destId="{E109D558-1924-47D0-83BB-9EA061BDF67F}" srcOrd="1" destOrd="0" parTransId="{63E00CD7-A379-43C5-A086-DFCD9C6F4EC8}" sibTransId="{20BEE5ED-ABA9-4A76-9967-EE34A01D9844}"/>
    <dgm:cxn modelId="{6062D645-C7A9-4645-83AE-8F0C0A2542CB}" srcId="{CB21DA35-5E7C-4CA3-99F4-82FF93A248D8}" destId="{49C491FF-39FB-41E8-9CE7-0128AFEA4C3C}" srcOrd="0" destOrd="0" parTransId="{5BDD71BF-5A4C-4879-BC4A-35059EB88A0B}" sibTransId="{2EBF127F-736F-4F5E-B4A2-C03A2F9D2417}"/>
    <dgm:cxn modelId="{C133A25B-84CF-4346-B7A5-E523612CA195}" type="presOf" srcId="{B65FDAB2-FE84-485D-B730-F27EDEE04416}" destId="{0B9A01FE-F25B-47DA-9270-72D5D93EFD33}" srcOrd="0" destOrd="0" presId="urn:microsoft.com/office/officeart/2018/2/layout/IconVerticalSolidList"/>
    <dgm:cxn modelId="{0E5A6C65-CB64-418F-AB4C-A81FC318ACAF}" type="presOf" srcId="{A8588433-9C35-4D1C-AFB0-09361CD201D1}" destId="{3078B028-5110-4263-87BC-3B5E6CF5FCF3}" srcOrd="0" destOrd="0" presId="urn:microsoft.com/office/officeart/2018/2/layout/IconVerticalSolidList"/>
    <dgm:cxn modelId="{2E49AA66-8C5D-4190-8E6D-9FAD1310983F}" srcId="{BD831F8B-0C93-42C4-8E60-BB6C1E2DC5C4}" destId="{A8588433-9C35-4D1C-AFB0-09361CD201D1}" srcOrd="2" destOrd="0" parTransId="{1404201A-E677-4942-9E70-6580C7953BCF}" sibTransId="{87ADC960-467C-4185-9D02-B0EBF0E8D0B9}"/>
    <dgm:cxn modelId="{98F02570-078A-4FB2-9036-9332F6EF6009}" type="presOf" srcId="{E109D558-1924-47D0-83BB-9EA061BDF67F}" destId="{9EDD6C46-2363-410F-A802-40123198E9EE}" srcOrd="0" destOrd="0" presId="urn:microsoft.com/office/officeart/2018/2/layout/IconVerticalSolidList"/>
    <dgm:cxn modelId="{C80E12AA-B864-4B42-BEC1-FAC708057188}" type="presOf" srcId="{565F96CF-CC15-469C-9C01-A6E49D0C956E}" destId="{1BE73AF3-C82E-4C1A-B5C3-04B2A655F514}" srcOrd="0" destOrd="0" presId="urn:microsoft.com/office/officeart/2018/2/layout/IconVerticalSolidList"/>
    <dgm:cxn modelId="{6ED22DAA-DB25-42DB-8E64-7626E626E53F}" type="presOf" srcId="{FA064EF7-13D1-400C-B76C-0993A55BC0A4}" destId="{F72F13BF-4163-4A61-8D0D-2FAA0E6842FB}" srcOrd="0" destOrd="0" presId="urn:microsoft.com/office/officeart/2018/2/layout/IconVerticalSolidList"/>
    <dgm:cxn modelId="{DFB895BA-FA55-43DD-B563-E425189B3023}" srcId="{A8588433-9C35-4D1C-AFB0-09361CD201D1}" destId="{FA064EF7-13D1-400C-B76C-0993A55BC0A4}" srcOrd="0" destOrd="0" parTransId="{5563D22E-443B-4007-AEA6-554087F02F6E}" sibTransId="{617B549E-E446-4FD3-9662-0DF6EC43709E}"/>
    <dgm:cxn modelId="{4F3D1AD0-A7DC-4032-859F-3955711E565F}" type="presOf" srcId="{49C491FF-39FB-41E8-9CE7-0128AFEA4C3C}" destId="{400AE549-0259-4430-8CDB-28D9D753C3F8}" srcOrd="0" destOrd="0" presId="urn:microsoft.com/office/officeart/2018/2/layout/IconVerticalSolidList"/>
    <dgm:cxn modelId="{59C3F9D4-D274-4A00-B3C8-EE8B8DF43E9A}" type="presOf" srcId="{FD81D2BB-066F-4CD3-8ACD-39CF464C1077}" destId="{66C0AF63-338B-4884-AD14-B5027D85D196}" srcOrd="0" destOrd="0" presId="urn:microsoft.com/office/officeart/2018/2/layout/IconVerticalSolidList"/>
    <dgm:cxn modelId="{4955C8E8-03D0-4750-A3D6-B06592DA9084}" srcId="{BD831F8B-0C93-42C4-8E60-BB6C1E2DC5C4}" destId="{565F96CF-CC15-469C-9C01-A6E49D0C956E}" srcOrd="4" destOrd="0" parTransId="{63B85B0D-F947-4D5A-977B-EC3EFA00B510}" sibTransId="{6A6E351C-C273-4B16-B210-9DC1C5C203EC}"/>
    <dgm:cxn modelId="{E79B61E9-9516-4C44-997D-262BE70A7CF7}" srcId="{BD831F8B-0C93-42C4-8E60-BB6C1E2DC5C4}" destId="{B65FDAB2-FE84-485D-B730-F27EDEE04416}" srcOrd="0" destOrd="0" parTransId="{8C8567B5-F763-4ED0-9311-929BE0B11EC3}" sibTransId="{C79C6D1A-E280-4067-B3ED-996D52131172}"/>
    <dgm:cxn modelId="{2B56E03A-EE1E-44F2-B45A-C66A972E4BF6}" type="presParOf" srcId="{91294791-BE8E-4B9E-84E0-77F1BB2F8BD5}" destId="{56E4178D-6776-42B1-9235-2B585381D470}" srcOrd="0" destOrd="0" presId="urn:microsoft.com/office/officeart/2018/2/layout/IconVerticalSolidList"/>
    <dgm:cxn modelId="{38C6A497-FB21-4584-A9E5-FEEB8AD04EDA}" type="presParOf" srcId="{56E4178D-6776-42B1-9235-2B585381D470}" destId="{36869915-45C5-4CB2-BC36-921B2B5346E1}" srcOrd="0" destOrd="0" presId="urn:microsoft.com/office/officeart/2018/2/layout/IconVerticalSolidList"/>
    <dgm:cxn modelId="{3BAE6511-70F0-4568-AD74-E94CDB800396}" type="presParOf" srcId="{56E4178D-6776-42B1-9235-2B585381D470}" destId="{5F668FE1-E4B2-4B56-B103-AA14CE73C4B8}" srcOrd="1" destOrd="0" presId="urn:microsoft.com/office/officeart/2018/2/layout/IconVerticalSolidList"/>
    <dgm:cxn modelId="{670262D2-8D3F-439F-AA17-F410A0E11065}" type="presParOf" srcId="{56E4178D-6776-42B1-9235-2B585381D470}" destId="{370678A8-7F23-4C10-877D-8D410A0ED629}" srcOrd="2" destOrd="0" presId="urn:microsoft.com/office/officeart/2018/2/layout/IconVerticalSolidList"/>
    <dgm:cxn modelId="{956DF27E-A768-4B51-9FD2-7B1F520FEDEB}" type="presParOf" srcId="{56E4178D-6776-42B1-9235-2B585381D470}" destId="{0B9A01FE-F25B-47DA-9270-72D5D93EFD33}" srcOrd="3" destOrd="0" presId="urn:microsoft.com/office/officeart/2018/2/layout/IconVerticalSolidList"/>
    <dgm:cxn modelId="{9C6E299B-ABC0-4E35-B31C-F29E333912F4}" type="presParOf" srcId="{56E4178D-6776-42B1-9235-2B585381D470}" destId="{66C0AF63-338B-4884-AD14-B5027D85D196}" srcOrd="4" destOrd="0" presId="urn:microsoft.com/office/officeart/2018/2/layout/IconVerticalSolidList"/>
    <dgm:cxn modelId="{A2B2C492-562C-45A0-8ADE-F5EB411BFCBB}" type="presParOf" srcId="{91294791-BE8E-4B9E-84E0-77F1BB2F8BD5}" destId="{B93C6605-213A-496E-9253-88C7B9CFE9E7}" srcOrd="1" destOrd="0" presId="urn:microsoft.com/office/officeart/2018/2/layout/IconVerticalSolidList"/>
    <dgm:cxn modelId="{494F1F6F-7D62-473E-B0DF-18ECB9DF1D08}" type="presParOf" srcId="{91294791-BE8E-4B9E-84E0-77F1BB2F8BD5}" destId="{0E1F8343-2AB3-41D0-901D-C4E2BA297AB6}" srcOrd="2" destOrd="0" presId="urn:microsoft.com/office/officeart/2018/2/layout/IconVerticalSolidList"/>
    <dgm:cxn modelId="{964545D7-EAC4-44F5-B873-3A02E6858EF1}" type="presParOf" srcId="{0E1F8343-2AB3-41D0-901D-C4E2BA297AB6}" destId="{9A7E9B90-88A2-4748-9727-E0CF1FCA023F}" srcOrd="0" destOrd="0" presId="urn:microsoft.com/office/officeart/2018/2/layout/IconVerticalSolidList"/>
    <dgm:cxn modelId="{94772B9B-8F89-4193-B636-10DB3EF911C1}" type="presParOf" srcId="{0E1F8343-2AB3-41D0-901D-C4E2BA297AB6}" destId="{D6F9B810-E27F-4BD2-9F21-B4AD654A485D}" srcOrd="1" destOrd="0" presId="urn:microsoft.com/office/officeart/2018/2/layout/IconVerticalSolidList"/>
    <dgm:cxn modelId="{474E5F66-A1F8-473A-8097-81EC398CDCBE}" type="presParOf" srcId="{0E1F8343-2AB3-41D0-901D-C4E2BA297AB6}" destId="{1377363C-B3C0-4FC2-9C49-F6FE79004C15}" srcOrd="2" destOrd="0" presId="urn:microsoft.com/office/officeart/2018/2/layout/IconVerticalSolidList"/>
    <dgm:cxn modelId="{18E0DEFD-CF9F-43DE-AC26-2E9981960380}" type="presParOf" srcId="{0E1F8343-2AB3-41D0-901D-C4E2BA297AB6}" destId="{9EDD6C46-2363-410F-A802-40123198E9EE}" srcOrd="3" destOrd="0" presId="urn:microsoft.com/office/officeart/2018/2/layout/IconVerticalSolidList"/>
    <dgm:cxn modelId="{5A1EEEED-AFB2-4608-AB73-EE049490EE5A}" type="presParOf" srcId="{91294791-BE8E-4B9E-84E0-77F1BB2F8BD5}" destId="{F0DD375B-8F33-4F01-8DD5-C7D1E265E03B}" srcOrd="3" destOrd="0" presId="urn:microsoft.com/office/officeart/2018/2/layout/IconVerticalSolidList"/>
    <dgm:cxn modelId="{C18F93BA-68F2-476D-A58D-49162570ABE4}" type="presParOf" srcId="{91294791-BE8E-4B9E-84E0-77F1BB2F8BD5}" destId="{F2C8CF30-0F60-4535-9E90-6BC3B22AF08C}" srcOrd="4" destOrd="0" presId="urn:microsoft.com/office/officeart/2018/2/layout/IconVerticalSolidList"/>
    <dgm:cxn modelId="{6C843FDF-9FA3-4F11-A521-A682625D2C76}" type="presParOf" srcId="{F2C8CF30-0F60-4535-9E90-6BC3B22AF08C}" destId="{FCA08079-3EA9-4BFB-A2EC-1A0ED4A15A5B}" srcOrd="0" destOrd="0" presId="urn:microsoft.com/office/officeart/2018/2/layout/IconVerticalSolidList"/>
    <dgm:cxn modelId="{A8D31B0F-85AF-4E55-8E2C-47C43E3097B6}" type="presParOf" srcId="{F2C8CF30-0F60-4535-9E90-6BC3B22AF08C}" destId="{F5564D46-2F3B-4F78-BB4E-9882384EA56D}" srcOrd="1" destOrd="0" presId="urn:microsoft.com/office/officeart/2018/2/layout/IconVerticalSolidList"/>
    <dgm:cxn modelId="{EE442C63-E4BE-4533-A00B-15C2506209B4}" type="presParOf" srcId="{F2C8CF30-0F60-4535-9E90-6BC3B22AF08C}" destId="{4BA30565-5C6F-4FC5-9471-EF4DC7A1B678}" srcOrd="2" destOrd="0" presId="urn:microsoft.com/office/officeart/2018/2/layout/IconVerticalSolidList"/>
    <dgm:cxn modelId="{87A70B80-6F28-4F05-AE81-83E037782538}" type="presParOf" srcId="{F2C8CF30-0F60-4535-9E90-6BC3B22AF08C}" destId="{3078B028-5110-4263-87BC-3B5E6CF5FCF3}" srcOrd="3" destOrd="0" presId="urn:microsoft.com/office/officeart/2018/2/layout/IconVerticalSolidList"/>
    <dgm:cxn modelId="{25C90F7B-4C80-4A47-ADEB-83661C08A7BD}" type="presParOf" srcId="{F2C8CF30-0F60-4535-9E90-6BC3B22AF08C}" destId="{F72F13BF-4163-4A61-8D0D-2FAA0E6842FB}" srcOrd="4" destOrd="0" presId="urn:microsoft.com/office/officeart/2018/2/layout/IconVerticalSolidList"/>
    <dgm:cxn modelId="{BDCB53C6-0266-4054-B21A-572204CBD9DD}" type="presParOf" srcId="{91294791-BE8E-4B9E-84E0-77F1BB2F8BD5}" destId="{22EB98AF-F489-4004-82DE-80D6F2E194A6}" srcOrd="5" destOrd="0" presId="urn:microsoft.com/office/officeart/2018/2/layout/IconVerticalSolidList"/>
    <dgm:cxn modelId="{067C85BB-CC51-45BA-8953-EDDED2A965B8}" type="presParOf" srcId="{91294791-BE8E-4B9E-84E0-77F1BB2F8BD5}" destId="{76DD10D7-02FD-4D41-B709-364555596FFC}" srcOrd="6" destOrd="0" presId="urn:microsoft.com/office/officeart/2018/2/layout/IconVerticalSolidList"/>
    <dgm:cxn modelId="{B11C1513-66EB-4935-A988-A966F1F5F174}" type="presParOf" srcId="{76DD10D7-02FD-4D41-B709-364555596FFC}" destId="{C499823E-7A16-4D03-A3F2-D21AC0F06847}" srcOrd="0" destOrd="0" presId="urn:microsoft.com/office/officeart/2018/2/layout/IconVerticalSolidList"/>
    <dgm:cxn modelId="{07008A03-9AEB-4EC1-BB88-86FEBCF1B657}" type="presParOf" srcId="{76DD10D7-02FD-4D41-B709-364555596FFC}" destId="{FCC874B2-F71F-432B-ADE9-89828E1D049A}" srcOrd="1" destOrd="0" presId="urn:microsoft.com/office/officeart/2018/2/layout/IconVerticalSolidList"/>
    <dgm:cxn modelId="{726E3F62-AE94-414F-86C1-41A34A8C8500}" type="presParOf" srcId="{76DD10D7-02FD-4D41-B709-364555596FFC}" destId="{A786AE97-2EE5-4123-BAD3-E9893AE7FBED}" srcOrd="2" destOrd="0" presId="urn:microsoft.com/office/officeart/2018/2/layout/IconVerticalSolidList"/>
    <dgm:cxn modelId="{3653019B-8E36-4819-B09F-56F2B5D60A7D}" type="presParOf" srcId="{76DD10D7-02FD-4D41-B709-364555596FFC}" destId="{BECD9FC9-BFC3-472A-8F96-CD789AC8454D}" srcOrd="3" destOrd="0" presId="urn:microsoft.com/office/officeart/2018/2/layout/IconVerticalSolidList"/>
    <dgm:cxn modelId="{5C752F05-B750-4B85-9FDC-84C7F13AC8E1}" type="presParOf" srcId="{76DD10D7-02FD-4D41-B709-364555596FFC}" destId="{400AE549-0259-4430-8CDB-28D9D753C3F8}" srcOrd="4" destOrd="0" presId="urn:microsoft.com/office/officeart/2018/2/layout/IconVerticalSolidList"/>
    <dgm:cxn modelId="{608A7BC7-3C69-4336-97B0-879BF8C9654F}" type="presParOf" srcId="{91294791-BE8E-4B9E-84E0-77F1BB2F8BD5}" destId="{2CC329CC-9BF4-40D3-8A0F-5CC995A94F51}" srcOrd="7" destOrd="0" presId="urn:microsoft.com/office/officeart/2018/2/layout/IconVerticalSolidList"/>
    <dgm:cxn modelId="{DB7E9D7F-427E-41EA-97A3-CC0E401EAD76}" type="presParOf" srcId="{91294791-BE8E-4B9E-84E0-77F1BB2F8BD5}" destId="{22C30982-95CD-40BD-B7C6-62B4D07C1DA4}" srcOrd="8" destOrd="0" presId="urn:microsoft.com/office/officeart/2018/2/layout/IconVerticalSolidList"/>
    <dgm:cxn modelId="{B0EA8B18-9D93-4390-9D5E-0EE7E13B4021}" type="presParOf" srcId="{22C30982-95CD-40BD-B7C6-62B4D07C1DA4}" destId="{C4943E1D-51E7-4829-B69E-DA3BC5540721}" srcOrd="0" destOrd="0" presId="urn:microsoft.com/office/officeart/2018/2/layout/IconVerticalSolidList"/>
    <dgm:cxn modelId="{42ABF573-5C02-4952-B927-3DC861C1F458}" type="presParOf" srcId="{22C30982-95CD-40BD-B7C6-62B4D07C1DA4}" destId="{8AB64A97-BB96-4350-9F51-164385A7977E}" srcOrd="1" destOrd="0" presId="urn:microsoft.com/office/officeart/2018/2/layout/IconVerticalSolidList"/>
    <dgm:cxn modelId="{4FF52971-BADE-4D0B-91F7-5EFDB3FB674B}" type="presParOf" srcId="{22C30982-95CD-40BD-B7C6-62B4D07C1DA4}" destId="{5338C02E-FEB3-4B80-A880-965CC5781432}" srcOrd="2" destOrd="0" presId="urn:microsoft.com/office/officeart/2018/2/layout/IconVerticalSolidList"/>
    <dgm:cxn modelId="{6ACEA4D6-0141-4B55-9EDB-337B4223F180}" type="presParOf" srcId="{22C30982-95CD-40BD-B7C6-62B4D07C1DA4}" destId="{1BE73AF3-C82E-4C1A-B5C3-04B2A655F51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9393F2-AC56-45F2-8E47-59C6C54A01F5}" type="doc">
      <dgm:prSet loTypeId="urn:microsoft.com/office/officeart/2016/7/layout/LinearBlockProcessNumbered" loCatId="process" qsTypeId="urn:microsoft.com/office/officeart/2005/8/quickstyle/simple3" qsCatId="simple" csTypeId="urn:microsoft.com/office/officeart/2005/8/colors/colorful2" csCatId="colorful" phldr="1"/>
      <dgm:spPr/>
      <dgm:t>
        <a:bodyPr/>
        <a:lstStyle/>
        <a:p>
          <a:endParaRPr lang="en-US"/>
        </a:p>
      </dgm:t>
    </dgm:pt>
    <dgm:pt modelId="{C4D82F85-10A0-4CBE-8329-E159DF4DF358}">
      <dgm:prSet/>
      <dgm:spPr/>
      <dgm:t>
        <a:bodyPr/>
        <a:lstStyle/>
        <a:p>
          <a:pPr>
            <a:lnSpc>
              <a:spcPct val="100000"/>
            </a:lnSpc>
          </a:pPr>
          <a:r>
            <a:rPr lang="en-GB" dirty="0"/>
            <a:t>Missing headings make it difficult for people who use screen readers to navigate text</a:t>
          </a:r>
          <a:endParaRPr lang="en-US" dirty="0"/>
        </a:p>
      </dgm:t>
      <dgm:extLst>
        <a:ext uri="{E40237B7-FDA0-4F09-8148-C483321AD2D9}">
          <dgm14:cNvPr xmlns:dgm14="http://schemas.microsoft.com/office/drawing/2010/diagram" id="0" name="" descr="Missing headings make it difficult for people who use screen readers to navigate text.&#10;"/>
        </a:ext>
      </dgm:extLst>
    </dgm:pt>
    <dgm:pt modelId="{CBD3623F-E47E-4757-9883-009E17C56AA2}" type="parTrans" cxnId="{5725C90A-0C4B-4A92-BD85-B109EFFC5373}">
      <dgm:prSet/>
      <dgm:spPr/>
      <dgm:t>
        <a:bodyPr/>
        <a:lstStyle/>
        <a:p>
          <a:endParaRPr lang="en-US"/>
        </a:p>
      </dgm:t>
    </dgm:pt>
    <dgm:pt modelId="{FE1C8A48-7E95-462A-A0D1-78205D4FEA1C}" type="sibTrans" cxnId="{5725C90A-0C4B-4A92-BD85-B109EFFC5373}">
      <dgm:prSet phldrT="04" phldr="0"/>
      <dgm:spPr/>
      <dgm:t>
        <a:bodyPr/>
        <a:lstStyle/>
        <a:p>
          <a:r>
            <a:rPr lang="en-US"/>
            <a:t>04</a:t>
          </a:r>
        </a:p>
      </dgm:t>
    </dgm:pt>
    <dgm:pt modelId="{97037D29-086E-43DD-B64D-96BF34DACFC1}">
      <dgm:prSet/>
      <dgm:spPr/>
      <dgm:t>
        <a:bodyPr/>
        <a:lstStyle/>
        <a:p>
          <a:pPr>
            <a:lnSpc>
              <a:spcPct val="100000"/>
            </a:lnSpc>
          </a:pPr>
          <a:r>
            <a:rPr lang="en-GB" dirty="0"/>
            <a:t>Headings make it easier for all learners to quickly scan documents</a:t>
          </a:r>
          <a:endParaRPr lang="en-US" dirty="0"/>
        </a:p>
      </dgm:t>
      <dgm:extLst>
        <a:ext uri="{E40237B7-FDA0-4F09-8148-C483321AD2D9}">
          <dgm14:cNvPr xmlns:dgm14="http://schemas.microsoft.com/office/drawing/2010/diagram" id="0" name="" descr="Headings make it easier for all learners to quickly scan documents.&#10;"/>
        </a:ext>
      </dgm:extLst>
    </dgm:pt>
    <dgm:pt modelId="{DA44BE28-20B1-4EEF-877C-8F6177171EFE}" type="parTrans" cxnId="{9FF344CD-676B-4964-8933-31217FCC7529}">
      <dgm:prSet/>
      <dgm:spPr/>
      <dgm:t>
        <a:bodyPr/>
        <a:lstStyle/>
        <a:p>
          <a:endParaRPr lang="en-US"/>
        </a:p>
      </dgm:t>
    </dgm:pt>
    <dgm:pt modelId="{1E7AD49C-E4D3-43CA-99F9-DDC180FF4B68}" type="sibTrans" cxnId="{9FF344CD-676B-4964-8933-31217FCC7529}">
      <dgm:prSet phldrT="01" phldr="0"/>
      <dgm:spPr/>
      <dgm:t>
        <a:bodyPr/>
        <a:lstStyle/>
        <a:p>
          <a:r>
            <a:rPr lang="en-US"/>
            <a:t>01</a:t>
          </a:r>
        </a:p>
      </dgm:t>
    </dgm:pt>
    <dgm:pt modelId="{6F0FE4B1-FD65-47C5-97B2-06492313DCC3}">
      <dgm:prSet/>
      <dgm:spPr/>
      <dgm:t>
        <a:bodyPr/>
        <a:lstStyle/>
        <a:p>
          <a:pPr>
            <a:lnSpc>
              <a:spcPct val="100000"/>
            </a:lnSpc>
          </a:pPr>
          <a:r>
            <a:rPr lang="en-GB" dirty="0"/>
            <a:t>Without headings documents appear unorganised</a:t>
          </a:r>
          <a:endParaRPr lang="en-US" dirty="0"/>
        </a:p>
      </dgm:t>
      <dgm:extLst>
        <a:ext uri="{E40237B7-FDA0-4F09-8148-C483321AD2D9}">
          <dgm14:cNvPr xmlns:dgm14="http://schemas.microsoft.com/office/drawing/2010/diagram" id="0" name="" descr="Without headings documents appear unorganised.&#10;"/>
        </a:ext>
      </dgm:extLst>
    </dgm:pt>
    <dgm:pt modelId="{3764ECE2-FDD1-4620-AAFC-A0B4293BB535}" type="parTrans" cxnId="{0156B6BE-5CD3-4C32-93FD-7786B970471C}">
      <dgm:prSet/>
      <dgm:spPr/>
      <dgm:t>
        <a:bodyPr/>
        <a:lstStyle/>
        <a:p>
          <a:endParaRPr lang="en-US"/>
        </a:p>
      </dgm:t>
    </dgm:pt>
    <dgm:pt modelId="{2523248A-F4F9-4067-9856-4BEAE51BFDBD}" type="sibTrans" cxnId="{0156B6BE-5CD3-4C32-93FD-7786B970471C}">
      <dgm:prSet phldrT="02" phldr="0"/>
      <dgm:spPr/>
      <dgm:t>
        <a:bodyPr/>
        <a:lstStyle/>
        <a:p>
          <a:r>
            <a:rPr lang="en-US"/>
            <a:t>02</a:t>
          </a:r>
        </a:p>
      </dgm:t>
    </dgm:pt>
    <dgm:pt modelId="{381455EA-CA8E-42ED-B44C-D1FA58B4909A}">
      <dgm:prSet/>
      <dgm:spPr/>
      <dgm:t>
        <a:bodyPr/>
        <a:lstStyle/>
        <a:p>
          <a:pPr>
            <a:lnSpc>
              <a:spcPct val="100000"/>
            </a:lnSpc>
          </a:pPr>
          <a:r>
            <a:rPr lang="en-GB" dirty="0"/>
            <a:t>Cannot easily generate table of contents or other navigation elements without headings</a:t>
          </a:r>
          <a:endParaRPr lang="en-US" dirty="0"/>
        </a:p>
      </dgm:t>
      <dgm:extLst>
        <a:ext uri="{E40237B7-FDA0-4F09-8148-C483321AD2D9}">
          <dgm14:cNvPr xmlns:dgm14="http://schemas.microsoft.com/office/drawing/2010/diagram" id="0" name="" descr="Cannot easily generate table of contents or other navigation elements without headings.&#10;"/>
        </a:ext>
      </dgm:extLst>
    </dgm:pt>
    <dgm:pt modelId="{206AB71F-5FE3-44C0-8215-B32257E9E277}" type="parTrans" cxnId="{C2B9E447-33C6-4428-A41E-9F05996025BE}">
      <dgm:prSet/>
      <dgm:spPr/>
      <dgm:t>
        <a:bodyPr/>
        <a:lstStyle/>
        <a:p>
          <a:endParaRPr lang="en-US"/>
        </a:p>
      </dgm:t>
    </dgm:pt>
    <dgm:pt modelId="{886A79D0-2829-4D62-AE76-8AD87C125B32}" type="sibTrans" cxnId="{C2B9E447-33C6-4428-A41E-9F05996025BE}">
      <dgm:prSet phldrT="03" phldr="0"/>
      <dgm:spPr/>
      <dgm:t>
        <a:bodyPr/>
        <a:lstStyle/>
        <a:p>
          <a:r>
            <a:rPr lang="en-US"/>
            <a:t>03</a:t>
          </a:r>
        </a:p>
      </dgm:t>
    </dgm:pt>
    <dgm:pt modelId="{50874598-EB43-E848-8760-C39A25D98223}" type="pres">
      <dgm:prSet presAssocID="{669393F2-AC56-45F2-8E47-59C6C54A01F5}" presName="Name0" presStyleCnt="0">
        <dgm:presLayoutVars>
          <dgm:animLvl val="lvl"/>
          <dgm:resizeHandles val="exact"/>
        </dgm:presLayoutVars>
      </dgm:prSet>
      <dgm:spPr/>
    </dgm:pt>
    <dgm:pt modelId="{4107D5D4-3204-A040-AE52-38A94C78DF0E}" type="pres">
      <dgm:prSet presAssocID="{97037D29-086E-43DD-B64D-96BF34DACFC1}" presName="compositeNode" presStyleCnt="0">
        <dgm:presLayoutVars>
          <dgm:bulletEnabled val="1"/>
        </dgm:presLayoutVars>
      </dgm:prSet>
      <dgm:spPr/>
    </dgm:pt>
    <dgm:pt modelId="{5804080B-A77D-694C-8562-8230D8DD8871}" type="pres">
      <dgm:prSet presAssocID="{97037D29-086E-43DD-B64D-96BF34DACFC1}" presName="bgRect" presStyleLbl="alignNode1" presStyleIdx="0" presStyleCnt="4"/>
      <dgm:spPr/>
    </dgm:pt>
    <dgm:pt modelId="{3A78DA99-8178-3543-841B-0864FE308057}" type="pres">
      <dgm:prSet presAssocID="{1E7AD49C-E4D3-43CA-99F9-DDC180FF4B68}" presName="sibTransNodeRect" presStyleLbl="alignNode1" presStyleIdx="0" presStyleCnt="4">
        <dgm:presLayoutVars>
          <dgm:chMax val="0"/>
          <dgm:bulletEnabled val="1"/>
        </dgm:presLayoutVars>
      </dgm:prSet>
      <dgm:spPr/>
    </dgm:pt>
    <dgm:pt modelId="{6022F4D6-F030-CA41-88CB-ABF884128320}" type="pres">
      <dgm:prSet presAssocID="{97037D29-086E-43DD-B64D-96BF34DACFC1}" presName="nodeRect" presStyleLbl="alignNode1" presStyleIdx="0" presStyleCnt="4">
        <dgm:presLayoutVars>
          <dgm:bulletEnabled val="1"/>
        </dgm:presLayoutVars>
      </dgm:prSet>
      <dgm:spPr/>
    </dgm:pt>
    <dgm:pt modelId="{5A0AD51C-3348-724C-935E-867B46F9AC7F}" type="pres">
      <dgm:prSet presAssocID="{1E7AD49C-E4D3-43CA-99F9-DDC180FF4B68}" presName="sibTrans" presStyleCnt="0"/>
      <dgm:spPr/>
    </dgm:pt>
    <dgm:pt modelId="{B4F5229A-7438-4443-83FB-358896BD0621}" type="pres">
      <dgm:prSet presAssocID="{6F0FE4B1-FD65-47C5-97B2-06492313DCC3}" presName="compositeNode" presStyleCnt="0">
        <dgm:presLayoutVars>
          <dgm:bulletEnabled val="1"/>
        </dgm:presLayoutVars>
      </dgm:prSet>
      <dgm:spPr/>
    </dgm:pt>
    <dgm:pt modelId="{F36DF89C-8764-C04B-8F50-F6022C0F3FF9}" type="pres">
      <dgm:prSet presAssocID="{6F0FE4B1-FD65-47C5-97B2-06492313DCC3}" presName="bgRect" presStyleLbl="alignNode1" presStyleIdx="1" presStyleCnt="4"/>
      <dgm:spPr/>
    </dgm:pt>
    <dgm:pt modelId="{08F495C2-1C10-8A49-9D38-85612FD06C2D}" type="pres">
      <dgm:prSet presAssocID="{2523248A-F4F9-4067-9856-4BEAE51BFDBD}" presName="sibTransNodeRect" presStyleLbl="alignNode1" presStyleIdx="1" presStyleCnt="4">
        <dgm:presLayoutVars>
          <dgm:chMax val="0"/>
          <dgm:bulletEnabled val="1"/>
        </dgm:presLayoutVars>
      </dgm:prSet>
      <dgm:spPr/>
    </dgm:pt>
    <dgm:pt modelId="{AED72038-F07E-CD4B-9EFF-C6DDC9ECCA15}" type="pres">
      <dgm:prSet presAssocID="{6F0FE4B1-FD65-47C5-97B2-06492313DCC3}" presName="nodeRect" presStyleLbl="alignNode1" presStyleIdx="1" presStyleCnt="4">
        <dgm:presLayoutVars>
          <dgm:bulletEnabled val="1"/>
        </dgm:presLayoutVars>
      </dgm:prSet>
      <dgm:spPr/>
    </dgm:pt>
    <dgm:pt modelId="{28ABCCC4-5035-254D-8244-7AA857A05E1B}" type="pres">
      <dgm:prSet presAssocID="{2523248A-F4F9-4067-9856-4BEAE51BFDBD}" presName="sibTrans" presStyleCnt="0"/>
      <dgm:spPr/>
    </dgm:pt>
    <dgm:pt modelId="{0D7319E8-09EA-9642-ADA4-2DD93BEB9EF2}" type="pres">
      <dgm:prSet presAssocID="{381455EA-CA8E-42ED-B44C-D1FA58B4909A}" presName="compositeNode" presStyleCnt="0">
        <dgm:presLayoutVars>
          <dgm:bulletEnabled val="1"/>
        </dgm:presLayoutVars>
      </dgm:prSet>
      <dgm:spPr/>
    </dgm:pt>
    <dgm:pt modelId="{6641FFCB-DD58-8842-B5A2-473D1EDE9E11}" type="pres">
      <dgm:prSet presAssocID="{381455EA-CA8E-42ED-B44C-D1FA58B4909A}" presName="bgRect" presStyleLbl="alignNode1" presStyleIdx="2" presStyleCnt="4"/>
      <dgm:spPr/>
    </dgm:pt>
    <dgm:pt modelId="{6A0A7579-1976-E64D-B434-CF376A88FFCA}" type="pres">
      <dgm:prSet presAssocID="{886A79D0-2829-4D62-AE76-8AD87C125B32}" presName="sibTransNodeRect" presStyleLbl="alignNode1" presStyleIdx="2" presStyleCnt="4">
        <dgm:presLayoutVars>
          <dgm:chMax val="0"/>
          <dgm:bulletEnabled val="1"/>
        </dgm:presLayoutVars>
      </dgm:prSet>
      <dgm:spPr/>
    </dgm:pt>
    <dgm:pt modelId="{885CB672-CF63-3E46-A22D-CA62BE9DCFDC}" type="pres">
      <dgm:prSet presAssocID="{381455EA-CA8E-42ED-B44C-D1FA58B4909A}" presName="nodeRect" presStyleLbl="alignNode1" presStyleIdx="2" presStyleCnt="4">
        <dgm:presLayoutVars>
          <dgm:bulletEnabled val="1"/>
        </dgm:presLayoutVars>
      </dgm:prSet>
      <dgm:spPr/>
    </dgm:pt>
    <dgm:pt modelId="{D97AD9DD-2405-5E4E-94E6-6074CDBEE2D0}" type="pres">
      <dgm:prSet presAssocID="{886A79D0-2829-4D62-AE76-8AD87C125B32}" presName="sibTrans" presStyleCnt="0"/>
      <dgm:spPr/>
    </dgm:pt>
    <dgm:pt modelId="{BF7E0985-F469-7A46-B73B-7E024D20B9A6}" type="pres">
      <dgm:prSet presAssocID="{C4D82F85-10A0-4CBE-8329-E159DF4DF358}" presName="compositeNode" presStyleCnt="0">
        <dgm:presLayoutVars>
          <dgm:bulletEnabled val="1"/>
        </dgm:presLayoutVars>
      </dgm:prSet>
      <dgm:spPr/>
    </dgm:pt>
    <dgm:pt modelId="{0ECEFEFE-D0EE-104C-A8DB-B222B760F03B}" type="pres">
      <dgm:prSet presAssocID="{C4D82F85-10A0-4CBE-8329-E159DF4DF358}" presName="bgRect" presStyleLbl="alignNode1" presStyleIdx="3" presStyleCnt="4"/>
      <dgm:spPr/>
    </dgm:pt>
    <dgm:pt modelId="{8DEB5008-6BA4-DD47-B715-750B38E7628D}" type="pres">
      <dgm:prSet presAssocID="{FE1C8A48-7E95-462A-A0D1-78205D4FEA1C}" presName="sibTransNodeRect" presStyleLbl="alignNode1" presStyleIdx="3" presStyleCnt="4">
        <dgm:presLayoutVars>
          <dgm:chMax val="0"/>
          <dgm:bulletEnabled val="1"/>
        </dgm:presLayoutVars>
      </dgm:prSet>
      <dgm:spPr/>
    </dgm:pt>
    <dgm:pt modelId="{0D558EFE-3DC8-1A4C-840A-9F40F05E1BA2}" type="pres">
      <dgm:prSet presAssocID="{C4D82F85-10A0-4CBE-8329-E159DF4DF358}" presName="nodeRect" presStyleLbl="alignNode1" presStyleIdx="3" presStyleCnt="4">
        <dgm:presLayoutVars>
          <dgm:bulletEnabled val="1"/>
        </dgm:presLayoutVars>
      </dgm:prSet>
      <dgm:spPr/>
    </dgm:pt>
  </dgm:ptLst>
  <dgm:cxnLst>
    <dgm:cxn modelId="{C2DDBB09-8458-CB4E-B2F8-498BC9632D37}" type="presOf" srcId="{381455EA-CA8E-42ED-B44C-D1FA58B4909A}" destId="{885CB672-CF63-3E46-A22D-CA62BE9DCFDC}" srcOrd="1" destOrd="0" presId="urn:microsoft.com/office/officeart/2016/7/layout/LinearBlockProcessNumbered"/>
    <dgm:cxn modelId="{5725C90A-0C4B-4A92-BD85-B109EFFC5373}" srcId="{669393F2-AC56-45F2-8E47-59C6C54A01F5}" destId="{C4D82F85-10A0-4CBE-8329-E159DF4DF358}" srcOrd="3" destOrd="0" parTransId="{CBD3623F-E47E-4757-9883-009E17C56AA2}" sibTransId="{FE1C8A48-7E95-462A-A0D1-78205D4FEA1C}"/>
    <dgm:cxn modelId="{0D275714-8B48-6247-B53D-84AFB72DC1E0}" type="presOf" srcId="{97037D29-086E-43DD-B64D-96BF34DACFC1}" destId="{5804080B-A77D-694C-8562-8230D8DD8871}" srcOrd="0" destOrd="0" presId="urn:microsoft.com/office/officeart/2016/7/layout/LinearBlockProcessNumbered"/>
    <dgm:cxn modelId="{E31A631D-3094-BE43-9169-9E28182FB131}" type="presOf" srcId="{97037D29-086E-43DD-B64D-96BF34DACFC1}" destId="{6022F4D6-F030-CA41-88CB-ABF884128320}" srcOrd="1" destOrd="0" presId="urn:microsoft.com/office/officeart/2016/7/layout/LinearBlockProcessNumbered"/>
    <dgm:cxn modelId="{C2B9E447-33C6-4428-A41E-9F05996025BE}" srcId="{669393F2-AC56-45F2-8E47-59C6C54A01F5}" destId="{381455EA-CA8E-42ED-B44C-D1FA58B4909A}" srcOrd="2" destOrd="0" parTransId="{206AB71F-5FE3-44C0-8215-B32257E9E277}" sibTransId="{886A79D0-2829-4D62-AE76-8AD87C125B32}"/>
    <dgm:cxn modelId="{00C9114B-8358-4342-801D-B8B52FBF61E1}" type="presOf" srcId="{669393F2-AC56-45F2-8E47-59C6C54A01F5}" destId="{50874598-EB43-E848-8760-C39A25D98223}" srcOrd="0" destOrd="0" presId="urn:microsoft.com/office/officeart/2016/7/layout/LinearBlockProcessNumbered"/>
    <dgm:cxn modelId="{9AA3AF6E-1B28-E849-B022-AEC8BA708E49}" type="presOf" srcId="{C4D82F85-10A0-4CBE-8329-E159DF4DF358}" destId="{0D558EFE-3DC8-1A4C-840A-9F40F05E1BA2}" srcOrd="1" destOrd="0" presId="urn:microsoft.com/office/officeart/2016/7/layout/LinearBlockProcessNumbered"/>
    <dgm:cxn modelId="{90E21372-5824-9E4D-A8CD-0F9388AF04A5}" type="presOf" srcId="{6F0FE4B1-FD65-47C5-97B2-06492313DCC3}" destId="{F36DF89C-8764-C04B-8F50-F6022C0F3FF9}" srcOrd="0" destOrd="0" presId="urn:microsoft.com/office/officeart/2016/7/layout/LinearBlockProcessNumbered"/>
    <dgm:cxn modelId="{99361677-5CA9-C54D-8D76-0757ED311135}" type="presOf" srcId="{FE1C8A48-7E95-462A-A0D1-78205D4FEA1C}" destId="{8DEB5008-6BA4-DD47-B715-750B38E7628D}" srcOrd="0" destOrd="0" presId="urn:microsoft.com/office/officeart/2016/7/layout/LinearBlockProcessNumbered"/>
    <dgm:cxn modelId="{35753E9B-371C-BC4F-A785-8EA1D18B2C4F}" type="presOf" srcId="{1E7AD49C-E4D3-43CA-99F9-DDC180FF4B68}" destId="{3A78DA99-8178-3543-841B-0864FE308057}" srcOrd="0" destOrd="0" presId="urn:microsoft.com/office/officeart/2016/7/layout/LinearBlockProcessNumbered"/>
    <dgm:cxn modelId="{4E4E009E-A3A7-7747-BAFE-F5264A8B760E}" type="presOf" srcId="{2523248A-F4F9-4067-9856-4BEAE51BFDBD}" destId="{08F495C2-1C10-8A49-9D38-85612FD06C2D}" srcOrd="0" destOrd="0" presId="urn:microsoft.com/office/officeart/2016/7/layout/LinearBlockProcessNumbered"/>
    <dgm:cxn modelId="{06FC39BB-87AB-C146-9D0D-E90C9507878E}" type="presOf" srcId="{C4D82F85-10A0-4CBE-8329-E159DF4DF358}" destId="{0ECEFEFE-D0EE-104C-A8DB-B222B760F03B}" srcOrd="0" destOrd="0" presId="urn:microsoft.com/office/officeart/2016/7/layout/LinearBlockProcessNumbered"/>
    <dgm:cxn modelId="{6CA781BC-CDA0-3B40-8549-D568AEB72B33}" type="presOf" srcId="{886A79D0-2829-4D62-AE76-8AD87C125B32}" destId="{6A0A7579-1976-E64D-B434-CF376A88FFCA}" srcOrd="0" destOrd="0" presId="urn:microsoft.com/office/officeart/2016/7/layout/LinearBlockProcessNumbered"/>
    <dgm:cxn modelId="{0156B6BE-5CD3-4C32-93FD-7786B970471C}" srcId="{669393F2-AC56-45F2-8E47-59C6C54A01F5}" destId="{6F0FE4B1-FD65-47C5-97B2-06492313DCC3}" srcOrd="1" destOrd="0" parTransId="{3764ECE2-FDD1-4620-AAFC-A0B4293BB535}" sibTransId="{2523248A-F4F9-4067-9856-4BEAE51BFDBD}"/>
    <dgm:cxn modelId="{9FF344CD-676B-4964-8933-31217FCC7529}" srcId="{669393F2-AC56-45F2-8E47-59C6C54A01F5}" destId="{97037D29-086E-43DD-B64D-96BF34DACFC1}" srcOrd="0" destOrd="0" parTransId="{DA44BE28-20B1-4EEF-877C-8F6177171EFE}" sibTransId="{1E7AD49C-E4D3-43CA-99F9-DDC180FF4B68}"/>
    <dgm:cxn modelId="{32F53FF4-DB20-2B41-A7B0-CFB691F70AB0}" type="presOf" srcId="{381455EA-CA8E-42ED-B44C-D1FA58B4909A}" destId="{6641FFCB-DD58-8842-B5A2-473D1EDE9E11}" srcOrd="0" destOrd="0" presId="urn:microsoft.com/office/officeart/2016/7/layout/LinearBlockProcessNumbered"/>
    <dgm:cxn modelId="{5DDA93FB-0276-5D4E-B9A9-7BE96B4BFC44}" type="presOf" srcId="{6F0FE4B1-FD65-47C5-97B2-06492313DCC3}" destId="{AED72038-F07E-CD4B-9EFF-C6DDC9ECCA15}" srcOrd="1" destOrd="0" presId="urn:microsoft.com/office/officeart/2016/7/layout/LinearBlockProcessNumbered"/>
    <dgm:cxn modelId="{9E07C4FF-D027-A443-B264-06752E74E588}" type="presParOf" srcId="{50874598-EB43-E848-8760-C39A25D98223}" destId="{4107D5D4-3204-A040-AE52-38A94C78DF0E}" srcOrd="0" destOrd="0" presId="urn:microsoft.com/office/officeart/2016/7/layout/LinearBlockProcessNumbered"/>
    <dgm:cxn modelId="{83278E35-7A46-B049-977D-EE7D619EBE27}" type="presParOf" srcId="{4107D5D4-3204-A040-AE52-38A94C78DF0E}" destId="{5804080B-A77D-694C-8562-8230D8DD8871}" srcOrd="0" destOrd="0" presId="urn:microsoft.com/office/officeart/2016/7/layout/LinearBlockProcessNumbered"/>
    <dgm:cxn modelId="{57E884E4-FE35-D44D-968C-F24AFBA3677C}" type="presParOf" srcId="{4107D5D4-3204-A040-AE52-38A94C78DF0E}" destId="{3A78DA99-8178-3543-841B-0864FE308057}" srcOrd="1" destOrd="0" presId="urn:microsoft.com/office/officeart/2016/7/layout/LinearBlockProcessNumbered"/>
    <dgm:cxn modelId="{4EC6B9C3-2672-804E-B3B4-68567CA27EF6}" type="presParOf" srcId="{4107D5D4-3204-A040-AE52-38A94C78DF0E}" destId="{6022F4D6-F030-CA41-88CB-ABF884128320}" srcOrd="2" destOrd="0" presId="urn:microsoft.com/office/officeart/2016/7/layout/LinearBlockProcessNumbered"/>
    <dgm:cxn modelId="{D44B597D-2B29-EB47-B217-FA393C50823B}" type="presParOf" srcId="{50874598-EB43-E848-8760-C39A25D98223}" destId="{5A0AD51C-3348-724C-935E-867B46F9AC7F}" srcOrd="1" destOrd="0" presId="urn:microsoft.com/office/officeart/2016/7/layout/LinearBlockProcessNumbered"/>
    <dgm:cxn modelId="{12E3F67E-DAAE-8D44-B2F9-BBD2E6B64EBD}" type="presParOf" srcId="{50874598-EB43-E848-8760-C39A25D98223}" destId="{B4F5229A-7438-4443-83FB-358896BD0621}" srcOrd="2" destOrd="0" presId="urn:microsoft.com/office/officeart/2016/7/layout/LinearBlockProcessNumbered"/>
    <dgm:cxn modelId="{73693FB0-5267-8941-A0E5-64E1ADF2E44C}" type="presParOf" srcId="{B4F5229A-7438-4443-83FB-358896BD0621}" destId="{F36DF89C-8764-C04B-8F50-F6022C0F3FF9}" srcOrd="0" destOrd="0" presId="urn:microsoft.com/office/officeart/2016/7/layout/LinearBlockProcessNumbered"/>
    <dgm:cxn modelId="{CAD59B5D-C5E8-BD49-A146-9E39EDD01383}" type="presParOf" srcId="{B4F5229A-7438-4443-83FB-358896BD0621}" destId="{08F495C2-1C10-8A49-9D38-85612FD06C2D}" srcOrd="1" destOrd="0" presId="urn:microsoft.com/office/officeart/2016/7/layout/LinearBlockProcessNumbered"/>
    <dgm:cxn modelId="{D4579C4C-C192-F749-ADAA-37CAA0B6CB6B}" type="presParOf" srcId="{B4F5229A-7438-4443-83FB-358896BD0621}" destId="{AED72038-F07E-CD4B-9EFF-C6DDC9ECCA15}" srcOrd="2" destOrd="0" presId="urn:microsoft.com/office/officeart/2016/7/layout/LinearBlockProcessNumbered"/>
    <dgm:cxn modelId="{A0580EAD-D4B8-4746-94D9-58129A40564E}" type="presParOf" srcId="{50874598-EB43-E848-8760-C39A25D98223}" destId="{28ABCCC4-5035-254D-8244-7AA857A05E1B}" srcOrd="3" destOrd="0" presId="urn:microsoft.com/office/officeart/2016/7/layout/LinearBlockProcessNumbered"/>
    <dgm:cxn modelId="{9C79BE1D-C606-3A4A-A821-4CF3BD0862ED}" type="presParOf" srcId="{50874598-EB43-E848-8760-C39A25D98223}" destId="{0D7319E8-09EA-9642-ADA4-2DD93BEB9EF2}" srcOrd="4" destOrd="0" presId="urn:microsoft.com/office/officeart/2016/7/layout/LinearBlockProcessNumbered"/>
    <dgm:cxn modelId="{608ABEDE-29AA-0D44-A3D5-B5DBBED4A661}" type="presParOf" srcId="{0D7319E8-09EA-9642-ADA4-2DD93BEB9EF2}" destId="{6641FFCB-DD58-8842-B5A2-473D1EDE9E11}" srcOrd="0" destOrd="0" presId="urn:microsoft.com/office/officeart/2016/7/layout/LinearBlockProcessNumbered"/>
    <dgm:cxn modelId="{56E57B4B-154E-D94C-A353-DDA3FB64DD6C}" type="presParOf" srcId="{0D7319E8-09EA-9642-ADA4-2DD93BEB9EF2}" destId="{6A0A7579-1976-E64D-B434-CF376A88FFCA}" srcOrd="1" destOrd="0" presId="urn:microsoft.com/office/officeart/2016/7/layout/LinearBlockProcessNumbered"/>
    <dgm:cxn modelId="{5162C324-2F58-A447-B4C1-7A06F5AF7273}" type="presParOf" srcId="{0D7319E8-09EA-9642-ADA4-2DD93BEB9EF2}" destId="{885CB672-CF63-3E46-A22D-CA62BE9DCFDC}" srcOrd="2" destOrd="0" presId="urn:microsoft.com/office/officeart/2016/7/layout/LinearBlockProcessNumbered"/>
    <dgm:cxn modelId="{92A4E5C0-6BAE-2C40-A48B-0E56B0F6EDF2}" type="presParOf" srcId="{50874598-EB43-E848-8760-C39A25D98223}" destId="{D97AD9DD-2405-5E4E-94E6-6074CDBEE2D0}" srcOrd="5" destOrd="0" presId="urn:microsoft.com/office/officeart/2016/7/layout/LinearBlockProcessNumbered"/>
    <dgm:cxn modelId="{524A4987-24CB-634F-B718-991D9DA553C5}" type="presParOf" srcId="{50874598-EB43-E848-8760-C39A25D98223}" destId="{BF7E0985-F469-7A46-B73B-7E024D20B9A6}" srcOrd="6" destOrd="0" presId="urn:microsoft.com/office/officeart/2016/7/layout/LinearBlockProcessNumbered"/>
    <dgm:cxn modelId="{AE4B59A6-CE18-9B4C-925C-48CFE206D163}" type="presParOf" srcId="{BF7E0985-F469-7A46-B73B-7E024D20B9A6}" destId="{0ECEFEFE-D0EE-104C-A8DB-B222B760F03B}" srcOrd="0" destOrd="0" presId="urn:microsoft.com/office/officeart/2016/7/layout/LinearBlockProcessNumbered"/>
    <dgm:cxn modelId="{84E1B0F7-7501-2C46-8BD8-0ABFD1AA15AE}" type="presParOf" srcId="{BF7E0985-F469-7A46-B73B-7E024D20B9A6}" destId="{8DEB5008-6BA4-DD47-B715-750B38E7628D}" srcOrd="1" destOrd="0" presId="urn:microsoft.com/office/officeart/2016/7/layout/LinearBlockProcessNumbered"/>
    <dgm:cxn modelId="{B3447A2E-9E53-FE45-8E59-3907170DE992}" type="presParOf" srcId="{BF7E0985-F469-7A46-B73B-7E024D20B9A6}" destId="{0D558EFE-3DC8-1A4C-840A-9F40F05E1BA2}"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477651-007F-4785-9DFD-BEFB49EE686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7B67D81-0BA0-4AD4-86A2-99975922A785}">
      <dgm:prSet/>
      <dgm:spPr/>
      <dgm:t>
        <a:bodyPr/>
        <a:lstStyle/>
        <a:p>
          <a:pPr>
            <a:lnSpc>
              <a:spcPct val="100000"/>
            </a:lnSpc>
          </a:pPr>
          <a:r>
            <a:rPr lang="en-GB" dirty="0"/>
            <a:t>Use a template</a:t>
          </a:r>
          <a:endParaRPr lang="en-US" dirty="0"/>
        </a:p>
      </dgm:t>
      <dgm:extLst>
        <a:ext uri="{E40237B7-FDA0-4F09-8148-C483321AD2D9}">
          <dgm14:cNvPr xmlns:dgm14="http://schemas.microsoft.com/office/drawing/2010/diagram" id="0" name="" descr="Use a template.&#10;"/>
        </a:ext>
      </dgm:extLst>
    </dgm:pt>
    <dgm:pt modelId="{9EF15A28-2E89-46D5-A9EB-4601FE40ED48}" type="parTrans" cxnId="{B968A5D9-11B7-4701-A07F-AFE5E07CEE06}">
      <dgm:prSet/>
      <dgm:spPr/>
      <dgm:t>
        <a:bodyPr/>
        <a:lstStyle/>
        <a:p>
          <a:endParaRPr lang="en-US"/>
        </a:p>
      </dgm:t>
    </dgm:pt>
    <dgm:pt modelId="{4FD4B0E0-53F0-4F38-B260-83EB9775CF1E}" type="sibTrans" cxnId="{B968A5D9-11B7-4701-A07F-AFE5E07CEE06}">
      <dgm:prSet/>
      <dgm:spPr/>
      <dgm:t>
        <a:bodyPr/>
        <a:lstStyle/>
        <a:p>
          <a:endParaRPr lang="en-US"/>
        </a:p>
      </dgm:t>
    </dgm:pt>
    <dgm:pt modelId="{765049BB-BE48-48A8-967A-331098AEF092}">
      <dgm:prSet/>
      <dgm:spPr/>
      <dgm:t>
        <a:bodyPr/>
        <a:lstStyle/>
        <a:p>
          <a:pPr>
            <a:lnSpc>
              <a:spcPct val="100000"/>
            </a:lnSpc>
          </a:pPr>
          <a:r>
            <a:rPr lang="en-GB" dirty="0"/>
            <a:t>Edit the Slide Master</a:t>
          </a:r>
          <a:endParaRPr lang="en-US" dirty="0"/>
        </a:p>
      </dgm:t>
      <dgm:extLst>
        <a:ext uri="{E40237B7-FDA0-4F09-8148-C483321AD2D9}">
          <dgm14:cNvPr xmlns:dgm14="http://schemas.microsoft.com/office/drawing/2010/diagram" id="0" name="" descr="Edit the Slide Master.&#10;"/>
        </a:ext>
      </dgm:extLst>
    </dgm:pt>
    <dgm:pt modelId="{B59479C2-7089-4072-9F46-E9E25EE1B448}" type="parTrans" cxnId="{84026BDB-231D-460A-8FDA-4B24CBA83A10}">
      <dgm:prSet/>
      <dgm:spPr/>
      <dgm:t>
        <a:bodyPr/>
        <a:lstStyle/>
        <a:p>
          <a:endParaRPr lang="en-US"/>
        </a:p>
      </dgm:t>
    </dgm:pt>
    <dgm:pt modelId="{12E507DC-932B-463A-BFD7-7CC53624D58A}" type="sibTrans" cxnId="{84026BDB-231D-460A-8FDA-4B24CBA83A10}">
      <dgm:prSet/>
      <dgm:spPr/>
      <dgm:t>
        <a:bodyPr/>
        <a:lstStyle/>
        <a:p>
          <a:endParaRPr lang="en-US"/>
        </a:p>
      </dgm:t>
    </dgm:pt>
    <dgm:pt modelId="{D73B06F4-8306-441E-9D32-C66D1AD31402}">
      <dgm:prSet/>
      <dgm:spPr/>
      <dgm:t>
        <a:bodyPr/>
        <a:lstStyle/>
        <a:p>
          <a:pPr>
            <a:lnSpc>
              <a:spcPct val="100000"/>
            </a:lnSpc>
          </a:pPr>
          <a:r>
            <a:rPr lang="en-GB" dirty="0"/>
            <a:t>Tip: copy and paste the key text into the notes field</a:t>
          </a:r>
          <a:endParaRPr lang="en-US" dirty="0"/>
        </a:p>
      </dgm:t>
      <dgm:extLst>
        <a:ext uri="{E40237B7-FDA0-4F09-8148-C483321AD2D9}">
          <dgm14:cNvPr xmlns:dgm14="http://schemas.microsoft.com/office/drawing/2010/diagram" id="0" name="" descr="Tip: copy and paste the key text into the notes field.&#10;"/>
        </a:ext>
      </dgm:extLst>
    </dgm:pt>
    <dgm:pt modelId="{E1BD3862-C408-4952-A10C-E5F45C54A361}" type="parTrans" cxnId="{F40F6D80-05B3-4E6B-8825-471B3A37C783}">
      <dgm:prSet/>
      <dgm:spPr/>
      <dgm:t>
        <a:bodyPr/>
        <a:lstStyle/>
        <a:p>
          <a:endParaRPr lang="en-US"/>
        </a:p>
      </dgm:t>
    </dgm:pt>
    <dgm:pt modelId="{3C87CEF5-1B77-4A90-9190-1228A2237A04}" type="sibTrans" cxnId="{F40F6D80-05B3-4E6B-8825-471B3A37C783}">
      <dgm:prSet/>
      <dgm:spPr/>
      <dgm:t>
        <a:bodyPr/>
        <a:lstStyle/>
        <a:p>
          <a:endParaRPr lang="en-US"/>
        </a:p>
      </dgm:t>
    </dgm:pt>
    <dgm:pt modelId="{413FD038-CD41-4F49-B891-5B9B96F0DACE}" type="pres">
      <dgm:prSet presAssocID="{06477651-007F-4785-9DFD-BEFB49EE6865}" presName="root" presStyleCnt="0">
        <dgm:presLayoutVars>
          <dgm:dir/>
          <dgm:resizeHandles val="exact"/>
        </dgm:presLayoutVars>
      </dgm:prSet>
      <dgm:spPr/>
    </dgm:pt>
    <dgm:pt modelId="{7D7DD6C9-EC6C-48B4-9D7F-A385C11C071D}" type="pres">
      <dgm:prSet presAssocID="{37B67D81-0BA0-4AD4-86A2-99975922A785}" presName="compNode" presStyleCnt="0"/>
      <dgm:spPr/>
    </dgm:pt>
    <dgm:pt modelId="{6A51AB87-BB3E-4DF9-AA0B-D13CFC9B431A}" type="pres">
      <dgm:prSet presAssocID="{37B67D81-0BA0-4AD4-86A2-99975922A785}" presName="bgRect" presStyleLbl="bgShp" presStyleIdx="0" presStyleCnt="3"/>
      <dgm:spPr/>
    </dgm:pt>
    <dgm:pt modelId="{D176F33D-7474-438B-9150-10251F625258}" type="pres">
      <dgm:prSet presAssocID="{37B67D81-0BA0-4AD4-86A2-99975922A78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35CBCA88-51AF-4ECC-9AE1-C5F0B0F0BAEF}" type="pres">
      <dgm:prSet presAssocID="{37B67D81-0BA0-4AD4-86A2-99975922A785}" presName="spaceRect" presStyleCnt="0"/>
      <dgm:spPr/>
    </dgm:pt>
    <dgm:pt modelId="{7AF8920E-EC49-4577-BF63-B3D297B2EDE6}" type="pres">
      <dgm:prSet presAssocID="{37B67D81-0BA0-4AD4-86A2-99975922A785}" presName="parTx" presStyleLbl="revTx" presStyleIdx="0" presStyleCnt="3">
        <dgm:presLayoutVars>
          <dgm:chMax val="0"/>
          <dgm:chPref val="0"/>
        </dgm:presLayoutVars>
      </dgm:prSet>
      <dgm:spPr/>
    </dgm:pt>
    <dgm:pt modelId="{F297849C-7CB1-42D0-93B6-8BA80E4D509C}" type="pres">
      <dgm:prSet presAssocID="{4FD4B0E0-53F0-4F38-B260-83EB9775CF1E}" presName="sibTrans" presStyleCnt="0"/>
      <dgm:spPr/>
    </dgm:pt>
    <dgm:pt modelId="{07375B9B-7F97-4589-8D4C-6D8593BB0D65}" type="pres">
      <dgm:prSet presAssocID="{765049BB-BE48-48A8-967A-331098AEF092}" presName="compNode" presStyleCnt="0"/>
      <dgm:spPr/>
    </dgm:pt>
    <dgm:pt modelId="{DDC879F6-F174-4B5C-A68D-1669F7A4BFE8}" type="pres">
      <dgm:prSet presAssocID="{765049BB-BE48-48A8-967A-331098AEF092}" presName="bgRect" presStyleLbl="bgShp" presStyleIdx="1" presStyleCnt="3"/>
      <dgm:spPr/>
    </dgm:pt>
    <dgm:pt modelId="{BB2765E2-C831-4DB4-9E00-50899D11D26A}" type="pres">
      <dgm:prSet presAssocID="{765049BB-BE48-48A8-967A-331098AEF09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C6A4DB73-0C39-4D9F-8FF3-5F195E119576}" type="pres">
      <dgm:prSet presAssocID="{765049BB-BE48-48A8-967A-331098AEF092}" presName="spaceRect" presStyleCnt="0"/>
      <dgm:spPr/>
    </dgm:pt>
    <dgm:pt modelId="{B6422976-5692-4588-A36E-D1B2FF6A60A2}" type="pres">
      <dgm:prSet presAssocID="{765049BB-BE48-48A8-967A-331098AEF092}" presName="parTx" presStyleLbl="revTx" presStyleIdx="1" presStyleCnt="3">
        <dgm:presLayoutVars>
          <dgm:chMax val="0"/>
          <dgm:chPref val="0"/>
        </dgm:presLayoutVars>
      </dgm:prSet>
      <dgm:spPr/>
    </dgm:pt>
    <dgm:pt modelId="{4CC04C34-2F18-434D-AFCC-9ADF2EEA4A84}" type="pres">
      <dgm:prSet presAssocID="{12E507DC-932B-463A-BFD7-7CC53624D58A}" presName="sibTrans" presStyleCnt="0"/>
      <dgm:spPr/>
    </dgm:pt>
    <dgm:pt modelId="{E417AB18-A6A0-4C10-A799-B605B3D23E57}" type="pres">
      <dgm:prSet presAssocID="{D73B06F4-8306-441E-9D32-C66D1AD31402}" presName="compNode" presStyleCnt="0"/>
      <dgm:spPr/>
    </dgm:pt>
    <dgm:pt modelId="{CE963A10-C1B7-44CF-9F1B-5422534C000A}" type="pres">
      <dgm:prSet presAssocID="{D73B06F4-8306-441E-9D32-C66D1AD31402}" presName="bgRect" presStyleLbl="bgShp" presStyleIdx="2" presStyleCnt="3"/>
      <dgm:spPr/>
    </dgm:pt>
    <dgm:pt modelId="{5CAE6CC0-371F-4823-A51F-C484600731ED}" type="pres">
      <dgm:prSet presAssocID="{D73B06F4-8306-441E-9D32-C66D1AD3140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58A7118B-ACCE-4DC9-9646-698C709236B9}" type="pres">
      <dgm:prSet presAssocID="{D73B06F4-8306-441E-9D32-C66D1AD31402}" presName="spaceRect" presStyleCnt="0"/>
      <dgm:spPr/>
    </dgm:pt>
    <dgm:pt modelId="{874BAB58-15C8-49CA-9DE4-2162EBC3DFC7}" type="pres">
      <dgm:prSet presAssocID="{D73B06F4-8306-441E-9D32-C66D1AD31402}" presName="parTx" presStyleLbl="revTx" presStyleIdx="2" presStyleCnt="3">
        <dgm:presLayoutVars>
          <dgm:chMax val="0"/>
          <dgm:chPref val="0"/>
        </dgm:presLayoutVars>
      </dgm:prSet>
      <dgm:spPr/>
    </dgm:pt>
  </dgm:ptLst>
  <dgm:cxnLst>
    <dgm:cxn modelId="{893CD513-F923-487F-9496-9B2087442C23}" type="presOf" srcId="{37B67D81-0BA0-4AD4-86A2-99975922A785}" destId="{7AF8920E-EC49-4577-BF63-B3D297B2EDE6}" srcOrd="0" destOrd="0" presId="urn:microsoft.com/office/officeart/2018/2/layout/IconVerticalSolidList"/>
    <dgm:cxn modelId="{01183E41-6113-4D0A-BC7F-5C056FBD4229}" type="presOf" srcId="{06477651-007F-4785-9DFD-BEFB49EE6865}" destId="{413FD038-CD41-4F49-B891-5B9B96F0DACE}" srcOrd="0" destOrd="0" presId="urn:microsoft.com/office/officeart/2018/2/layout/IconVerticalSolidList"/>
    <dgm:cxn modelId="{7EC8A855-29A0-4BAA-AF1C-87208459073E}" type="presOf" srcId="{D73B06F4-8306-441E-9D32-C66D1AD31402}" destId="{874BAB58-15C8-49CA-9DE4-2162EBC3DFC7}" srcOrd="0" destOrd="0" presId="urn:microsoft.com/office/officeart/2018/2/layout/IconVerticalSolidList"/>
    <dgm:cxn modelId="{F40F6D80-05B3-4E6B-8825-471B3A37C783}" srcId="{06477651-007F-4785-9DFD-BEFB49EE6865}" destId="{D73B06F4-8306-441E-9D32-C66D1AD31402}" srcOrd="2" destOrd="0" parTransId="{E1BD3862-C408-4952-A10C-E5F45C54A361}" sibTransId="{3C87CEF5-1B77-4A90-9190-1228A2237A04}"/>
    <dgm:cxn modelId="{B14C08C7-6467-4390-A3DE-6837B57DDA00}" type="presOf" srcId="{765049BB-BE48-48A8-967A-331098AEF092}" destId="{B6422976-5692-4588-A36E-D1B2FF6A60A2}" srcOrd="0" destOrd="0" presId="urn:microsoft.com/office/officeart/2018/2/layout/IconVerticalSolidList"/>
    <dgm:cxn modelId="{B968A5D9-11B7-4701-A07F-AFE5E07CEE06}" srcId="{06477651-007F-4785-9DFD-BEFB49EE6865}" destId="{37B67D81-0BA0-4AD4-86A2-99975922A785}" srcOrd="0" destOrd="0" parTransId="{9EF15A28-2E89-46D5-A9EB-4601FE40ED48}" sibTransId="{4FD4B0E0-53F0-4F38-B260-83EB9775CF1E}"/>
    <dgm:cxn modelId="{84026BDB-231D-460A-8FDA-4B24CBA83A10}" srcId="{06477651-007F-4785-9DFD-BEFB49EE6865}" destId="{765049BB-BE48-48A8-967A-331098AEF092}" srcOrd="1" destOrd="0" parTransId="{B59479C2-7089-4072-9F46-E9E25EE1B448}" sibTransId="{12E507DC-932B-463A-BFD7-7CC53624D58A}"/>
    <dgm:cxn modelId="{53BF0842-810D-4C94-9F91-42AA50E03C98}" type="presParOf" srcId="{413FD038-CD41-4F49-B891-5B9B96F0DACE}" destId="{7D7DD6C9-EC6C-48B4-9D7F-A385C11C071D}" srcOrd="0" destOrd="0" presId="urn:microsoft.com/office/officeart/2018/2/layout/IconVerticalSolidList"/>
    <dgm:cxn modelId="{6EC5DAC1-C1BA-4A94-B18E-0B7E7F7810BA}" type="presParOf" srcId="{7D7DD6C9-EC6C-48B4-9D7F-A385C11C071D}" destId="{6A51AB87-BB3E-4DF9-AA0B-D13CFC9B431A}" srcOrd="0" destOrd="0" presId="urn:microsoft.com/office/officeart/2018/2/layout/IconVerticalSolidList"/>
    <dgm:cxn modelId="{A6207405-DE38-4434-BA34-81EFB9EED5EC}" type="presParOf" srcId="{7D7DD6C9-EC6C-48B4-9D7F-A385C11C071D}" destId="{D176F33D-7474-438B-9150-10251F625258}" srcOrd="1" destOrd="0" presId="urn:microsoft.com/office/officeart/2018/2/layout/IconVerticalSolidList"/>
    <dgm:cxn modelId="{932939B4-52AD-4533-94EA-B41001C45A7D}" type="presParOf" srcId="{7D7DD6C9-EC6C-48B4-9D7F-A385C11C071D}" destId="{35CBCA88-51AF-4ECC-9AE1-C5F0B0F0BAEF}" srcOrd="2" destOrd="0" presId="urn:microsoft.com/office/officeart/2018/2/layout/IconVerticalSolidList"/>
    <dgm:cxn modelId="{F27844FA-66BC-4C7C-B952-8E6C25A3D644}" type="presParOf" srcId="{7D7DD6C9-EC6C-48B4-9D7F-A385C11C071D}" destId="{7AF8920E-EC49-4577-BF63-B3D297B2EDE6}" srcOrd="3" destOrd="0" presId="urn:microsoft.com/office/officeart/2018/2/layout/IconVerticalSolidList"/>
    <dgm:cxn modelId="{DBC761C2-E4E8-4BD9-8050-E07828262DE4}" type="presParOf" srcId="{413FD038-CD41-4F49-B891-5B9B96F0DACE}" destId="{F297849C-7CB1-42D0-93B6-8BA80E4D509C}" srcOrd="1" destOrd="0" presId="urn:microsoft.com/office/officeart/2018/2/layout/IconVerticalSolidList"/>
    <dgm:cxn modelId="{BB8E7002-DAEC-4773-A378-1E0B0A9183FE}" type="presParOf" srcId="{413FD038-CD41-4F49-B891-5B9B96F0DACE}" destId="{07375B9B-7F97-4589-8D4C-6D8593BB0D65}" srcOrd="2" destOrd="0" presId="urn:microsoft.com/office/officeart/2018/2/layout/IconVerticalSolidList"/>
    <dgm:cxn modelId="{11ED4868-8A5F-4656-801A-F18E6D719AD0}" type="presParOf" srcId="{07375B9B-7F97-4589-8D4C-6D8593BB0D65}" destId="{DDC879F6-F174-4B5C-A68D-1669F7A4BFE8}" srcOrd="0" destOrd="0" presId="urn:microsoft.com/office/officeart/2018/2/layout/IconVerticalSolidList"/>
    <dgm:cxn modelId="{2D162BB6-14FE-4272-8FE2-BD2FC52F68BD}" type="presParOf" srcId="{07375B9B-7F97-4589-8D4C-6D8593BB0D65}" destId="{BB2765E2-C831-4DB4-9E00-50899D11D26A}" srcOrd="1" destOrd="0" presId="urn:microsoft.com/office/officeart/2018/2/layout/IconVerticalSolidList"/>
    <dgm:cxn modelId="{CB3DC45B-30D3-4904-9F9D-43713958034D}" type="presParOf" srcId="{07375B9B-7F97-4589-8D4C-6D8593BB0D65}" destId="{C6A4DB73-0C39-4D9F-8FF3-5F195E119576}" srcOrd="2" destOrd="0" presId="urn:microsoft.com/office/officeart/2018/2/layout/IconVerticalSolidList"/>
    <dgm:cxn modelId="{D84F4CBB-4D4B-4D30-AB6C-B6FFBC7A2D46}" type="presParOf" srcId="{07375B9B-7F97-4589-8D4C-6D8593BB0D65}" destId="{B6422976-5692-4588-A36E-D1B2FF6A60A2}" srcOrd="3" destOrd="0" presId="urn:microsoft.com/office/officeart/2018/2/layout/IconVerticalSolidList"/>
    <dgm:cxn modelId="{C38B21BE-8D6D-4313-BD97-9BB94F076E35}" type="presParOf" srcId="{413FD038-CD41-4F49-B891-5B9B96F0DACE}" destId="{4CC04C34-2F18-434D-AFCC-9ADF2EEA4A84}" srcOrd="3" destOrd="0" presId="urn:microsoft.com/office/officeart/2018/2/layout/IconVerticalSolidList"/>
    <dgm:cxn modelId="{F1844962-6718-46BD-9AD2-45195D4F253D}" type="presParOf" srcId="{413FD038-CD41-4F49-B891-5B9B96F0DACE}" destId="{E417AB18-A6A0-4C10-A799-B605B3D23E57}" srcOrd="4" destOrd="0" presId="urn:microsoft.com/office/officeart/2018/2/layout/IconVerticalSolidList"/>
    <dgm:cxn modelId="{FC1DD56F-068F-4690-B826-FD75551EC64F}" type="presParOf" srcId="{E417AB18-A6A0-4C10-A799-B605B3D23E57}" destId="{CE963A10-C1B7-44CF-9F1B-5422534C000A}" srcOrd="0" destOrd="0" presId="urn:microsoft.com/office/officeart/2018/2/layout/IconVerticalSolidList"/>
    <dgm:cxn modelId="{AB0E639E-5DE7-4E80-9D7B-216421FD5E42}" type="presParOf" srcId="{E417AB18-A6A0-4C10-A799-B605B3D23E57}" destId="{5CAE6CC0-371F-4823-A51F-C484600731ED}" srcOrd="1" destOrd="0" presId="urn:microsoft.com/office/officeart/2018/2/layout/IconVerticalSolidList"/>
    <dgm:cxn modelId="{676D1603-48A9-42EC-A83C-46A3C2215DB9}" type="presParOf" srcId="{E417AB18-A6A0-4C10-A799-B605B3D23E57}" destId="{58A7118B-ACCE-4DC9-9646-698C709236B9}" srcOrd="2" destOrd="0" presId="urn:microsoft.com/office/officeart/2018/2/layout/IconVerticalSolidList"/>
    <dgm:cxn modelId="{81736A41-EF3D-4627-81FF-0EBDB6D3C703}" type="presParOf" srcId="{E417AB18-A6A0-4C10-A799-B605B3D23E57}" destId="{874BAB58-15C8-49CA-9DE4-2162EBC3DF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DAB5DD-3EC9-4D8F-99AF-01E5E6F288F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41A4DE-EF69-4BFE-BE44-EAF09A159A24}">
      <dgm:prSet/>
      <dgm:spPr/>
      <dgm:t>
        <a:bodyPr/>
        <a:lstStyle/>
        <a:p>
          <a:r>
            <a:rPr lang="en-GB" dirty="0"/>
            <a:t>Original files give students the flexibility to access them in a way that meets their needs – they can make use of accessibility features available online</a:t>
          </a:r>
          <a:endParaRPr lang="en-US" dirty="0"/>
        </a:p>
      </dgm:t>
      <dgm:extLst>
        <a:ext uri="{E40237B7-FDA0-4F09-8148-C483321AD2D9}">
          <dgm14:cNvPr xmlns:dgm14="http://schemas.microsoft.com/office/drawing/2010/diagram" id="0" name="" descr="•Original files give students the flexibility to access them in a way that meets their needs – they can make use of accessibility features available online.&#10;"/>
        </a:ext>
      </dgm:extLst>
    </dgm:pt>
    <dgm:pt modelId="{EDE998B6-0F57-495B-961C-366C311B18D1}" type="parTrans" cxnId="{5CD331F1-E804-4C38-A2C0-4DD2E4F037B6}">
      <dgm:prSet/>
      <dgm:spPr/>
      <dgm:t>
        <a:bodyPr/>
        <a:lstStyle/>
        <a:p>
          <a:endParaRPr lang="en-US"/>
        </a:p>
      </dgm:t>
    </dgm:pt>
    <dgm:pt modelId="{54A6615F-1719-473A-9C57-61AF04E71DC9}" type="sibTrans" cxnId="{5CD331F1-E804-4C38-A2C0-4DD2E4F037B6}">
      <dgm:prSet/>
      <dgm:spPr/>
      <dgm:t>
        <a:bodyPr/>
        <a:lstStyle/>
        <a:p>
          <a:endParaRPr lang="en-US"/>
        </a:p>
      </dgm:t>
    </dgm:pt>
    <dgm:pt modelId="{70FE88EF-A800-465A-B68E-BF7677470B8F}">
      <dgm:prSet/>
      <dgm:spPr/>
      <dgm:t>
        <a:bodyPr/>
        <a:lstStyle/>
        <a:p>
          <a:r>
            <a:rPr lang="en-GB" dirty="0"/>
            <a:t>ALL students (and staff with @</a:t>
          </a:r>
          <a:r>
            <a:rPr lang="en-GB" dirty="0" err="1"/>
            <a:t>soton.ac.uk</a:t>
          </a:r>
          <a:r>
            <a:rPr lang="en-GB" dirty="0"/>
            <a:t> email addresses) have access to Office 365</a:t>
          </a:r>
          <a:endParaRPr lang="en-US" dirty="0"/>
        </a:p>
      </dgm:t>
      <dgm:extLst>
        <a:ext uri="{E40237B7-FDA0-4F09-8148-C483321AD2D9}">
          <dgm14:cNvPr xmlns:dgm14="http://schemas.microsoft.com/office/drawing/2010/diagram" id="0" name="" descr="ALL students (and staff with @soton.ac.uk email addresses) have access to Office 365.&#10;"/>
        </a:ext>
      </dgm:extLst>
    </dgm:pt>
    <dgm:pt modelId="{53EE05C8-CF6C-448A-9D45-8F20F5A941D2}" type="parTrans" cxnId="{48F0FED0-A290-4884-80E8-600C37E3D869}">
      <dgm:prSet/>
      <dgm:spPr/>
      <dgm:t>
        <a:bodyPr/>
        <a:lstStyle/>
        <a:p>
          <a:endParaRPr lang="en-US"/>
        </a:p>
      </dgm:t>
    </dgm:pt>
    <dgm:pt modelId="{EF6441F9-C128-4E38-97E7-50348B3CAE0D}" type="sibTrans" cxnId="{48F0FED0-A290-4884-80E8-600C37E3D869}">
      <dgm:prSet/>
      <dgm:spPr/>
      <dgm:t>
        <a:bodyPr/>
        <a:lstStyle/>
        <a:p>
          <a:endParaRPr lang="en-US"/>
        </a:p>
      </dgm:t>
    </dgm:pt>
    <dgm:pt modelId="{4F6E8362-878E-41A4-96BB-AB58CF65C5FF}">
      <dgm:prSet/>
      <dgm:spPr/>
      <dgm:t>
        <a:bodyPr/>
        <a:lstStyle/>
        <a:p>
          <a:r>
            <a:rPr lang="en-GB" dirty="0"/>
            <a:t>PDFs are appropriate if specialist software has been used OR specific formatting (such as a specialist font) has been used</a:t>
          </a:r>
          <a:endParaRPr lang="en-US" dirty="0"/>
        </a:p>
      </dgm:t>
      <dgm:extLst>
        <a:ext uri="{E40237B7-FDA0-4F09-8148-C483321AD2D9}">
          <dgm14:cNvPr xmlns:dgm14="http://schemas.microsoft.com/office/drawing/2010/diagram" id="0" name="" descr="PDFs are appropriate if specialist software has been used OR specific formatting (such as a specialist font) has been used.&#10;"/>
        </a:ext>
      </dgm:extLst>
    </dgm:pt>
    <dgm:pt modelId="{B95AD9B4-7C70-45CA-A9D2-7300D4214E02}" type="parTrans" cxnId="{C6FF4637-A561-4A5E-95E4-D3EE15677BE6}">
      <dgm:prSet/>
      <dgm:spPr/>
      <dgm:t>
        <a:bodyPr/>
        <a:lstStyle/>
        <a:p>
          <a:endParaRPr lang="en-US"/>
        </a:p>
      </dgm:t>
    </dgm:pt>
    <dgm:pt modelId="{D9530CBF-3BF0-4189-885F-026DCD8830CF}" type="sibTrans" cxnId="{C6FF4637-A561-4A5E-95E4-D3EE15677BE6}">
      <dgm:prSet/>
      <dgm:spPr/>
      <dgm:t>
        <a:bodyPr/>
        <a:lstStyle/>
        <a:p>
          <a:endParaRPr lang="en-US"/>
        </a:p>
      </dgm:t>
    </dgm:pt>
    <dgm:pt modelId="{2E407390-C2C0-47A4-B03A-A9E85EE9386F}" type="pres">
      <dgm:prSet presAssocID="{6FDAB5DD-3EC9-4D8F-99AF-01E5E6F288F4}" presName="root" presStyleCnt="0">
        <dgm:presLayoutVars>
          <dgm:dir/>
          <dgm:resizeHandles val="exact"/>
        </dgm:presLayoutVars>
      </dgm:prSet>
      <dgm:spPr/>
    </dgm:pt>
    <dgm:pt modelId="{00467D95-FA1B-4620-BEDA-CAC3B2827449}" type="pres">
      <dgm:prSet presAssocID="{6941A4DE-EF69-4BFE-BE44-EAF09A159A24}" presName="compNode" presStyleCnt="0"/>
      <dgm:spPr/>
    </dgm:pt>
    <dgm:pt modelId="{99DCB9EC-A03F-422A-B30F-2115F04E3F5C}" type="pres">
      <dgm:prSet presAssocID="{6941A4DE-EF69-4BFE-BE44-EAF09A159A24}" presName="bgRect" presStyleLbl="bgShp" presStyleIdx="0" presStyleCnt="3"/>
      <dgm:spPr/>
    </dgm:pt>
    <dgm:pt modelId="{0508E645-D985-40E9-8665-416B84BEF6A3}" type="pres">
      <dgm:prSet presAssocID="{6941A4DE-EF69-4BFE-BE44-EAF09A159A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5322BE5B-554C-4463-9B35-AD2E2D325792}" type="pres">
      <dgm:prSet presAssocID="{6941A4DE-EF69-4BFE-BE44-EAF09A159A24}" presName="spaceRect" presStyleCnt="0"/>
      <dgm:spPr/>
    </dgm:pt>
    <dgm:pt modelId="{66B811B7-5830-4726-8311-FF20BC0B932A}" type="pres">
      <dgm:prSet presAssocID="{6941A4DE-EF69-4BFE-BE44-EAF09A159A24}" presName="parTx" presStyleLbl="revTx" presStyleIdx="0" presStyleCnt="3">
        <dgm:presLayoutVars>
          <dgm:chMax val="0"/>
          <dgm:chPref val="0"/>
        </dgm:presLayoutVars>
      </dgm:prSet>
      <dgm:spPr/>
    </dgm:pt>
    <dgm:pt modelId="{310B888E-FE8D-4E7B-AA04-E98D6A527418}" type="pres">
      <dgm:prSet presAssocID="{54A6615F-1719-473A-9C57-61AF04E71DC9}" presName="sibTrans" presStyleCnt="0"/>
      <dgm:spPr/>
    </dgm:pt>
    <dgm:pt modelId="{A6AF13BE-89D9-4A45-BC8A-5330B3314FD0}" type="pres">
      <dgm:prSet presAssocID="{70FE88EF-A800-465A-B68E-BF7677470B8F}" presName="compNode" presStyleCnt="0"/>
      <dgm:spPr/>
    </dgm:pt>
    <dgm:pt modelId="{A48E1132-829A-4370-9B04-F87B238BE6DC}" type="pres">
      <dgm:prSet presAssocID="{70FE88EF-A800-465A-B68E-BF7677470B8F}" presName="bgRect" presStyleLbl="bgShp" presStyleIdx="1" presStyleCnt="3"/>
      <dgm:spPr/>
    </dgm:pt>
    <dgm:pt modelId="{3738D3D7-7566-40DE-9B6F-DA30780B056C}" type="pres">
      <dgm:prSet presAssocID="{70FE88EF-A800-465A-B68E-BF7677470B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5B6B31A8-03EC-4107-877A-D25A42C6D5D1}" type="pres">
      <dgm:prSet presAssocID="{70FE88EF-A800-465A-B68E-BF7677470B8F}" presName="spaceRect" presStyleCnt="0"/>
      <dgm:spPr/>
    </dgm:pt>
    <dgm:pt modelId="{2D63DB54-2AE1-47A5-8059-5FCFB83385D6}" type="pres">
      <dgm:prSet presAssocID="{70FE88EF-A800-465A-B68E-BF7677470B8F}" presName="parTx" presStyleLbl="revTx" presStyleIdx="1" presStyleCnt="3">
        <dgm:presLayoutVars>
          <dgm:chMax val="0"/>
          <dgm:chPref val="0"/>
        </dgm:presLayoutVars>
      </dgm:prSet>
      <dgm:spPr/>
    </dgm:pt>
    <dgm:pt modelId="{B2011344-E46D-4376-8617-87506FAAFEBA}" type="pres">
      <dgm:prSet presAssocID="{EF6441F9-C128-4E38-97E7-50348B3CAE0D}" presName="sibTrans" presStyleCnt="0"/>
      <dgm:spPr/>
    </dgm:pt>
    <dgm:pt modelId="{A4D59BCF-6F83-4198-919B-A50B9A3394A4}" type="pres">
      <dgm:prSet presAssocID="{4F6E8362-878E-41A4-96BB-AB58CF65C5FF}" presName="compNode" presStyleCnt="0"/>
      <dgm:spPr/>
    </dgm:pt>
    <dgm:pt modelId="{6D4A177D-6A98-416F-B27E-EA53C3F5BEC7}" type="pres">
      <dgm:prSet presAssocID="{4F6E8362-878E-41A4-96BB-AB58CF65C5FF}" presName="bgRect" presStyleLbl="bgShp" presStyleIdx="2" presStyleCnt="3"/>
      <dgm:spPr/>
    </dgm:pt>
    <dgm:pt modelId="{B4D7C299-8419-42DF-AFE6-E33C69C567F0}" type="pres">
      <dgm:prSet presAssocID="{4F6E8362-878E-41A4-96BB-AB58CF65C5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sor"/>
        </a:ext>
      </dgm:extLst>
    </dgm:pt>
    <dgm:pt modelId="{2CBC0853-B71A-4DA6-B8D3-59B8235225CD}" type="pres">
      <dgm:prSet presAssocID="{4F6E8362-878E-41A4-96BB-AB58CF65C5FF}" presName="spaceRect" presStyleCnt="0"/>
      <dgm:spPr/>
    </dgm:pt>
    <dgm:pt modelId="{787D6629-4919-4C53-ADCD-4DDE92F70BFF}" type="pres">
      <dgm:prSet presAssocID="{4F6E8362-878E-41A4-96BB-AB58CF65C5FF}" presName="parTx" presStyleLbl="revTx" presStyleIdx="2" presStyleCnt="3">
        <dgm:presLayoutVars>
          <dgm:chMax val="0"/>
          <dgm:chPref val="0"/>
        </dgm:presLayoutVars>
      </dgm:prSet>
      <dgm:spPr/>
    </dgm:pt>
  </dgm:ptLst>
  <dgm:cxnLst>
    <dgm:cxn modelId="{6B9E8505-7BF7-4B98-A7A2-6A525BF948BB}" type="presOf" srcId="{6FDAB5DD-3EC9-4D8F-99AF-01E5E6F288F4}" destId="{2E407390-C2C0-47A4-B03A-A9E85EE9386F}" srcOrd="0" destOrd="0" presId="urn:microsoft.com/office/officeart/2018/2/layout/IconVerticalSolidList"/>
    <dgm:cxn modelId="{0837C52C-47BB-48F6-9F3E-0E3FF56E2F6D}" type="presOf" srcId="{6941A4DE-EF69-4BFE-BE44-EAF09A159A24}" destId="{66B811B7-5830-4726-8311-FF20BC0B932A}" srcOrd="0" destOrd="0" presId="urn:microsoft.com/office/officeart/2018/2/layout/IconVerticalSolidList"/>
    <dgm:cxn modelId="{C6FF4637-A561-4A5E-95E4-D3EE15677BE6}" srcId="{6FDAB5DD-3EC9-4D8F-99AF-01E5E6F288F4}" destId="{4F6E8362-878E-41A4-96BB-AB58CF65C5FF}" srcOrd="2" destOrd="0" parTransId="{B95AD9B4-7C70-45CA-A9D2-7300D4214E02}" sibTransId="{D9530CBF-3BF0-4189-885F-026DCD8830CF}"/>
    <dgm:cxn modelId="{48F0FED0-A290-4884-80E8-600C37E3D869}" srcId="{6FDAB5DD-3EC9-4D8F-99AF-01E5E6F288F4}" destId="{70FE88EF-A800-465A-B68E-BF7677470B8F}" srcOrd="1" destOrd="0" parTransId="{53EE05C8-CF6C-448A-9D45-8F20F5A941D2}" sibTransId="{EF6441F9-C128-4E38-97E7-50348B3CAE0D}"/>
    <dgm:cxn modelId="{B1EF13D2-6B54-4743-8F44-CBE9C141DB75}" type="presOf" srcId="{70FE88EF-A800-465A-B68E-BF7677470B8F}" destId="{2D63DB54-2AE1-47A5-8059-5FCFB83385D6}" srcOrd="0" destOrd="0" presId="urn:microsoft.com/office/officeart/2018/2/layout/IconVerticalSolidList"/>
    <dgm:cxn modelId="{2FDEDFD2-8F76-49DF-B775-8515A84CA0C4}" type="presOf" srcId="{4F6E8362-878E-41A4-96BB-AB58CF65C5FF}" destId="{787D6629-4919-4C53-ADCD-4DDE92F70BFF}" srcOrd="0" destOrd="0" presId="urn:microsoft.com/office/officeart/2018/2/layout/IconVerticalSolidList"/>
    <dgm:cxn modelId="{5CD331F1-E804-4C38-A2C0-4DD2E4F037B6}" srcId="{6FDAB5DD-3EC9-4D8F-99AF-01E5E6F288F4}" destId="{6941A4DE-EF69-4BFE-BE44-EAF09A159A24}" srcOrd="0" destOrd="0" parTransId="{EDE998B6-0F57-495B-961C-366C311B18D1}" sibTransId="{54A6615F-1719-473A-9C57-61AF04E71DC9}"/>
    <dgm:cxn modelId="{7E8034D5-ED01-4159-9C81-9569EB0483AC}" type="presParOf" srcId="{2E407390-C2C0-47A4-B03A-A9E85EE9386F}" destId="{00467D95-FA1B-4620-BEDA-CAC3B2827449}" srcOrd="0" destOrd="0" presId="urn:microsoft.com/office/officeart/2018/2/layout/IconVerticalSolidList"/>
    <dgm:cxn modelId="{F58C7A77-7581-4CCD-BA69-46F5C778AC49}" type="presParOf" srcId="{00467D95-FA1B-4620-BEDA-CAC3B2827449}" destId="{99DCB9EC-A03F-422A-B30F-2115F04E3F5C}" srcOrd="0" destOrd="0" presId="urn:microsoft.com/office/officeart/2018/2/layout/IconVerticalSolidList"/>
    <dgm:cxn modelId="{AEE127E3-BFFC-4FE2-8FE9-3ACF6073051C}" type="presParOf" srcId="{00467D95-FA1B-4620-BEDA-CAC3B2827449}" destId="{0508E645-D985-40E9-8665-416B84BEF6A3}" srcOrd="1" destOrd="0" presId="urn:microsoft.com/office/officeart/2018/2/layout/IconVerticalSolidList"/>
    <dgm:cxn modelId="{27A8A488-568F-4524-A4C2-24FD554895E3}" type="presParOf" srcId="{00467D95-FA1B-4620-BEDA-CAC3B2827449}" destId="{5322BE5B-554C-4463-9B35-AD2E2D325792}" srcOrd="2" destOrd="0" presId="urn:microsoft.com/office/officeart/2018/2/layout/IconVerticalSolidList"/>
    <dgm:cxn modelId="{6428AD02-4CD6-4E2A-9536-854640A00C8C}" type="presParOf" srcId="{00467D95-FA1B-4620-BEDA-CAC3B2827449}" destId="{66B811B7-5830-4726-8311-FF20BC0B932A}" srcOrd="3" destOrd="0" presId="urn:microsoft.com/office/officeart/2018/2/layout/IconVerticalSolidList"/>
    <dgm:cxn modelId="{F2FBD3E3-4D5B-4717-AFD0-0FAC2D809D73}" type="presParOf" srcId="{2E407390-C2C0-47A4-B03A-A9E85EE9386F}" destId="{310B888E-FE8D-4E7B-AA04-E98D6A527418}" srcOrd="1" destOrd="0" presId="urn:microsoft.com/office/officeart/2018/2/layout/IconVerticalSolidList"/>
    <dgm:cxn modelId="{2824B0B5-988E-4A28-AD80-0830F74FC621}" type="presParOf" srcId="{2E407390-C2C0-47A4-B03A-A9E85EE9386F}" destId="{A6AF13BE-89D9-4A45-BC8A-5330B3314FD0}" srcOrd="2" destOrd="0" presId="urn:microsoft.com/office/officeart/2018/2/layout/IconVerticalSolidList"/>
    <dgm:cxn modelId="{DDA5B467-9984-4012-90AC-F95D7ECA8482}" type="presParOf" srcId="{A6AF13BE-89D9-4A45-BC8A-5330B3314FD0}" destId="{A48E1132-829A-4370-9B04-F87B238BE6DC}" srcOrd="0" destOrd="0" presId="urn:microsoft.com/office/officeart/2018/2/layout/IconVerticalSolidList"/>
    <dgm:cxn modelId="{00A8B267-09CD-47FE-AF67-C282E37C6154}" type="presParOf" srcId="{A6AF13BE-89D9-4A45-BC8A-5330B3314FD0}" destId="{3738D3D7-7566-40DE-9B6F-DA30780B056C}" srcOrd="1" destOrd="0" presId="urn:microsoft.com/office/officeart/2018/2/layout/IconVerticalSolidList"/>
    <dgm:cxn modelId="{3628835B-CD62-4733-AB49-EC6C85A36F2F}" type="presParOf" srcId="{A6AF13BE-89D9-4A45-BC8A-5330B3314FD0}" destId="{5B6B31A8-03EC-4107-877A-D25A42C6D5D1}" srcOrd="2" destOrd="0" presId="urn:microsoft.com/office/officeart/2018/2/layout/IconVerticalSolidList"/>
    <dgm:cxn modelId="{2F87A027-C551-4031-B9C3-65FC2772C756}" type="presParOf" srcId="{A6AF13BE-89D9-4A45-BC8A-5330B3314FD0}" destId="{2D63DB54-2AE1-47A5-8059-5FCFB83385D6}" srcOrd="3" destOrd="0" presId="urn:microsoft.com/office/officeart/2018/2/layout/IconVerticalSolidList"/>
    <dgm:cxn modelId="{FFC6D45E-FF81-4385-992D-5334B1F71CB7}" type="presParOf" srcId="{2E407390-C2C0-47A4-B03A-A9E85EE9386F}" destId="{B2011344-E46D-4376-8617-87506FAAFEBA}" srcOrd="3" destOrd="0" presId="urn:microsoft.com/office/officeart/2018/2/layout/IconVerticalSolidList"/>
    <dgm:cxn modelId="{D666732D-C8F2-46EA-8F76-E144BD63D14B}" type="presParOf" srcId="{2E407390-C2C0-47A4-B03A-A9E85EE9386F}" destId="{A4D59BCF-6F83-4198-919B-A50B9A3394A4}" srcOrd="4" destOrd="0" presId="urn:microsoft.com/office/officeart/2018/2/layout/IconVerticalSolidList"/>
    <dgm:cxn modelId="{87CE5F79-8D76-460F-8A2F-52ACF1EF5388}" type="presParOf" srcId="{A4D59BCF-6F83-4198-919B-A50B9A3394A4}" destId="{6D4A177D-6A98-416F-B27E-EA53C3F5BEC7}" srcOrd="0" destOrd="0" presId="urn:microsoft.com/office/officeart/2018/2/layout/IconVerticalSolidList"/>
    <dgm:cxn modelId="{3C9DD743-C360-4575-8DF2-E04146C89A26}" type="presParOf" srcId="{A4D59BCF-6F83-4198-919B-A50B9A3394A4}" destId="{B4D7C299-8419-42DF-AFE6-E33C69C567F0}" srcOrd="1" destOrd="0" presId="urn:microsoft.com/office/officeart/2018/2/layout/IconVerticalSolidList"/>
    <dgm:cxn modelId="{5BC344C4-CE2A-4766-882B-D2A3E3C5FBF6}" type="presParOf" srcId="{A4D59BCF-6F83-4198-919B-A50B9A3394A4}" destId="{2CBC0853-B71A-4DA6-B8D3-59B8235225CD}" srcOrd="2" destOrd="0" presId="urn:microsoft.com/office/officeart/2018/2/layout/IconVerticalSolidList"/>
    <dgm:cxn modelId="{12D2015C-FDEB-4BC0-B1A5-C0C32C0298FC}" type="presParOf" srcId="{A4D59BCF-6F83-4198-919B-A50B9A3394A4}" destId="{787D6629-4919-4C53-ADCD-4DDE92F70BF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3B424-857E-417D-B1FB-2023131F69DD}">
      <dsp:nvSpPr>
        <dsp:cNvPr id="0" name=""/>
        <dsp:cNvSpPr/>
      </dsp:nvSpPr>
      <dsp:spPr>
        <a:xfrm>
          <a:off x="0" y="2042"/>
          <a:ext cx="5641974" cy="103519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BEBA89-FF3D-43A6-929C-5718D96A2054}">
      <dsp:nvSpPr>
        <dsp:cNvPr id="0" name=""/>
        <dsp:cNvSpPr/>
      </dsp:nvSpPr>
      <dsp:spPr>
        <a:xfrm>
          <a:off x="313145" y="234960"/>
          <a:ext cx="569355" cy="569355"/>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8F14C3-69B7-4988-8DF7-0418063C65D8}">
      <dsp:nvSpPr>
        <dsp:cNvPr id="0" name=""/>
        <dsp:cNvSpPr/>
      </dsp:nvSpPr>
      <dsp:spPr>
        <a:xfrm>
          <a:off x="1195647" y="2042"/>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755650">
            <a:lnSpc>
              <a:spcPct val="90000"/>
            </a:lnSpc>
            <a:spcBef>
              <a:spcPct val="0"/>
            </a:spcBef>
            <a:spcAft>
              <a:spcPct val="35000"/>
            </a:spcAft>
            <a:buNone/>
          </a:pPr>
          <a:r>
            <a:rPr lang="en-GB" sz="1700" kern="1200" dirty="0"/>
            <a:t>8% of all men and 0.5% of all women suffer from colour blindness</a:t>
          </a:r>
          <a:endParaRPr lang="en-US" sz="1700" kern="1200" dirty="0"/>
        </a:p>
      </dsp:txBody>
      <dsp:txXfrm>
        <a:off x="1195647" y="2042"/>
        <a:ext cx="4446327" cy="1035192"/>
      </dsp:txXfrm>
    </dsp:sp>
    <dsp:sp modelId="{4CE7AE71-097F-4A38-93EE-D3A3B137B0EE}">
      <dsp:nvSpPr>
        <dsp:cNvPr id="0" name=""/>
        <dsp:cNvSpPr/>
      </dsp:nvSpPr>
      <dsp:spPr>
        <a:xfrm>
          <a:off x="0" y="1296033"/>
          <a:ext cx="5641974" cy="103519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8138E-9FAE-48D1-A0D0-440CD8632998}">
      <dsp:nvSpPr>
        <dsp:cNvPr id="0" name=""/>
        <dsp:cNvSpPr/>
      </dsp:nvSpPr>
      <dsp:spPr>
        <a:xfrm>
          <a:off x="313145" y="1528951"/>
          <a:ext cx="569355" cy="569355"/>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8C6DD6-F72C-447C-AB9F-8DE516BFEB26}">
      <dsp:nvSpPr>
        <dsp:cNvPr id="0" name=""/>
        <dsp:cNvSpPr/>
      </dsp:nvSpPr>
      <dsp:spPr>
        <a:xfrm>
          <a:off x="1195647" y="1296033"/>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755650">
            <a:lnSpc>
              <a:spcPct val="90000"/>
            </a:lnSpc>
            <a:spcBef>
              <a:spcPct val="0"/>
            </a:spcBef>
            <a:spcAft>
              <a:spcPct val="35000"/>
            </a:spcAft>
            <a:buNone/>
          </a:pPr>
          <a:r>
            <a:rPr lang="en-GB" sz="1700" kern="1200" dirty="0"/>
            <a:t>99% of colour blind people suffer from red-green colour blindness</a:t>
          </a:r>
          <a:endParaRPr lang="en-US" sz="1700" kern="1200" dirty="0"/>
        </a:p>
      </dsp:txBody>
      <dsp:txXfrm>
        <a:off x="1195647" y="1296033"/>
        <a:ext cx="4446327" cy="1035192"/>
      </dsp:txXfrm>
    </dsp:sp>
    <dsp:sp modelId="{C90CBEA0-ADFC-4538-8566-C5FA1572F146}">
      <dsp:nvSpPr>
        <dsp:cNvPr id="0" name=""/>
        <dsp:cNvSpPr/>
      </dsp:nvSpPr>
      <dsp:spPr>
        <a:xfrm>
          <a:off x="0" y="2590024"/>
          <a:ext cx="5641974" cy="103519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036CD5-7062-450D-B9F1-63EFC61852E4}">
      <dsp:nvSpPr>
        <dsp:cNvPr id="0" name=""/>
        <dsp:cNvSpPr/>
      </dsp:nvSpPr>
      <dsp:spPr>
        <a:xfrm>
          <a:off x="313145" y="2822942"/>
          <a:ext cx="569355" cy="569355"/>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C98E0F-FADC-401D-8B96-419C14A1E289}">
      <dsp:nvSpPr>
        <dsp:cNvPr id="0" name=""/>
        <dsp:cNvSpPr/>
      </dsp:nvSpPr>
      <dsp:spPr>
        <a:xfrm>
          <a:off x="1195647" y="259002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755650">
            <a:lnSpc>
              <a:spcPct val="90000"/>
            </a:lnSpc>
            <a:spcBef>
              <a:spcPct val="0"/>
            </a:spcBef>
            <a:spcAft>
              <a:spcPct val="35000"/>
            </a:spcAft>
            <a:buNone/>
          </a:pPr>
          <a:r>
            <a:rPr lang="en-GB" sz="1700" b="1" kern="1200" dirty="0"/>
            <a:t>colour blind people don’t see the same colours</a:t>
          </a:r>
          <a:endParaRPr lang="en-US" sz="1700" kern="1200" dirty="0"/>
        </a:p>
      </dsp:txBody>
      <dsp:txXfrm>
        <a:off x="1195647" y="2590024"/>
        <a:ext cx="4446327" cy="1035192"/>
      </dsp:txXfrm>
    </dsp:sp>
    <dsp:sp modelId="{776BDAD5-631E-4A8D-91F1-F2E1B114CEA8}">
      <dsp:nvSpPr>
        <dsp:cNvPr id="0" name=""/>
        <dsp:cNvSpPr/>
      </dsp:nvSpPr>
      <dsp:spPr>
        <a:xfrm>
          <a:off x="0" y="3884014"/>
          <a:ext cx="5641974" cy="103519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56A84-CC2B-4866-A93F-3B6EAB4396DB}">
      <dsp:nvSpPr>
        <dsp:cNvPr id="0" name=""/>
        <dsp:cNvSpPr/>
      </dsp:nvSpPr>
      <dsp:spPr>
        <a:xfrm>
          <a:off x="313145" y="4116933"/>
          <a:ext cx="569355" cy="569355"/>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E39685C-E6D1-426A-9031-969A633A6BBF}">
      <dsp:nvSpPr>
        <dsp:cNvPr id="0" name=""/>
        <dsp:cNvSpPr/>
      </dsp:nvSpPr>
      <dsp:spPr>
        <a:xfrm>
          <a:off x="1195647" y="388401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755650">
            <a:lnSpc>
              <a:spcPct val="90000"/>
            </a:lnSpc>
            <a:spcBef>
              <a:spcPct val="0"/>
            </a:spcBef>
            <a:spcAft>
              <a:spcPct val="35000"/>
            </a:spcAft>
            <a:buNone/>
          </a:pPr>
          <a:r>
            <a:rPr lang="en-GB" sz="1700" b="1" kern="1200" dirty="0"/>
            <a:t>avoid some colour combinations</a:t>
          </a:r>
          <a:r>
            <a:rPr lang="en-GB" sz="1700" kern="1200" dirty="0"/>
            <a:t> that are commonly unfriendly to colour-blind users such as green/red, purple/blue, and light green/yellow.</a:t>
          </a:r>
          <a:endParaRPr lang="en-US" sz="1700" kern="1200" dirty="0"/>
        </a:p>
      </dsp:txBody>
      <dsp:txXfrm>
        <a:off x="1195647" y="3884014"/>
        <a:ext cx="4446327" cy="1035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69915-45C5-4CB2-BC36-921B2B5346E1}">
      <dsp:nvSpPr>
        <dsp:cNvPr id="0" name=""/>
        <dsp:cNvSpPr/>
      </dsp:nvSpPr>
      <dsp:spPr>
        <a:xfrm>
          <a:off x="0" y="3844"/>
          <a:ext cx="5641974" cy="81892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668FE1-E4B2-4B56-B103-AA14CE73C4B8}">
      <dsp:nvSpPr>
        <dsp:cNvPr id="0" name=""/>
        <dsp:cNvSpPr/>
      </dsp:nvSpPr>
      <dsp:spPr>
        <a:xfrm>
          <a:off x="247725" y="188103"/>
          <a:ext cx="450409" cy="450409"/>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9A01FE-F25B-47DA-9270-72D5D93EFD33}">
      <dsp:nvSpPr>
        <dsp:cNvPr id="0" name=""/>
        <dsp:cNvSpPr/>
      </dsp:nvSpPr>
      <dsp:spPr>
        <a:xfrm>
          <a:off x="945860" y="3844"/>
          <a:ext cx="2538888"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844550">
            <a:lnSpc>
              <a:spcPct val="90000"/>
            </a:lnSpc>
            <a:spcBef>
              <a:spcPct val="0"/>
            </a:spcBef>
            <a:spcAft>
              <a:spcPct val="35000"/>
            </a:spcAft>
            <a:buNone/>
          </a:pPr>
          <a:r>
            <a:rPr lang="en-US" sz="1900" kern="1200" dirty="0"/>
            <a:t>Readable Fonts</a:t>
          </a:r>
        </a:p>
      </dsp:txBody>
      <dsp:txXfrm>
        <a:off x="945860" y="3844"/>
        <a:ext cx="2538888" cy="818926"/>
      </dsp:txXfrm>
    </dsp:sp>
    <dsp:sp modelId="{66C0AF63-338B-4884-AD14-B5027D85D196}">
      <dsp:nvSpPr>
        <dsp:cNvPr id="0" name=""/>
        <dsp:cNvSpPr/>
      </dsp:nvSpPr>
      <dsp:spPr>
        <a:xfrm>
          <a:off x="3484749" y="3844"/>
          <a:ext cx="2157225"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711200">
            <a:lnSpc>
              <a:spcPct val="90000"/>
            </a:lnSpc>
            <a:spcBef>
              <a:spcPct val="0"/>
            </a:spcBef>
            <a:spcAft>
              <a:spcPct val="35000"/>
            </a:spcAft>
            <a:buNone/>
          </a:pPr>
          <a:r>
            <a:rPr lang="en-US" sz="1600" kern="1200" dirty="0"/>
            <a:t>Sans Serif Fonts, 12-14pt</a:t>
          </a:r>
        </a:p>
      </dsp:txBody>
      <dsp:txXfrm>
        <a:off x="3484749" y="3844"/>
        <a:ext cx="2157225" cy="818926"/>
      </dsp:txXfrm>
    </dsp:sp>
    <dsp:sp modelId="{9A7E9B90-88A2-4748-9727-E0CF1FCA023F}">
      <dsp:nvSpPr>
        <dsp:cNvPr id="0" name=""/>
        <dsp:cNvSpPr/>
      </dsp:nvSpPr>
      <dsp:spPr>
        <a:xfrm>
          <a:off x="0" y="1027503"/>
          <a:ext cx="5641974" cy="81892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F9B810-E27F-4BD2-9F21-B4AD654A485D}">
      <dsp:nvSpPr>
        <dsp:cNvPr id="0" name=""/>
        <dsp:cNvSpPr/>
      </dsp:nvSpPr>
      <dsp:spPr>
        <a:xfrm>
          <a:off x="247725" y="1211761"/>
          <a:ext cx="450409" cy="450409"/>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DD6C46-2363-410F-A802-40123198E9EE}">
      <dsp:nvSpPr>
        <dsp:cNvPr id="0" name=""/>
        <dsp:cNvSpPr/>
      </dsp:nvSpPr>
      <dsp:spPr>
        <a:xfrm>
          <a:off x="945860" y="1027503"/>
          <a:ext cx="4696114"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844550">
            <a:lnSpc>
              <a:spcPct val="90000"/>
            </a:lnSpc>
            <a:spcBef>
              <a:spcPct val="0"/>
            </a:spcBef>
            <a:spcAft>
              <a:spcPct val="35000"/>
            </a:spcAft>
            <a:buNone/>
          </a:pPr>
          <a:r>
            <a:rPr lang="en-US" sz="1900" kern="1200"/>
            <a:t>Headings and Structure</a:t>
          </a:r>
        </a:p>
      </dsp:txBody>
      <dsp:txXfrm>
        <a:off x="945860" y="1027503"/>
        <a:ext cx="4696114" cy="818926"/>
      </dsp:txXfrm>
    </dsp:sp>
    <dsp:sp modelId="{FCA08079-3EA9-4BFB-A2EC-1A0ED4A15A5B}">
      <dsp:nvSpPr>
        <dsp:cNvPr id="0" name=""/>
        <dsp:cNvSpPr/>
      </dsp:nvSpPr>
      <dsp:spPr>
        <a:xfrm>
          <a:off x="0" y="2051161"/>
          <a:ext cx="5641974" cy="81892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64D46-2F3B-4F78-BB4E-9882384EA56D}">
      <dsp:nvSpPr>
        <dsp:cNvPr id="0" name=""/>
        <dsp:cNvSpPr/>
      </dsp:nvSpPr>
      <dsp:spPr>
        <a:xfrm>
          <a:off x="247725" y="2235420"/>
          <a:ext cx="450409" cy="450409"/>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078B028-5110-4263-87BC-3B5E6CF5FCF3}">
      <dsp:nvSpPr>
        <dsp:cNvPr id="0" name=""/>
        <dsp:cNvSpPr/>
      </dsp:nvSpPr>
      <dsp:spPr>
        <a:xfrm>
          <a:off x="945860" y="2051161"/>
          <a:ext cx="2538888"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844550">
            <a:lnSpc>
              <a:spcPct val="90000"/>
            </a:lnSpc>
            <a:spcBef>
              <a:spcPct val="0"/>
            </a:spcBef>
            <a:spcAft>
              <a:spcPct val="35000"/>
            </a:spcAft>
            <a:buNone/>
          </a:pPr>
          <a:r>
            <a:rPr lang="en-US" sz="1900" kern="1200"/>
            <a:t>Colour</a:t>
          </a:r>
        </a:p>
      </dsp:txBody>
      <dsp:txXfrm>
        <a:off x="945860" y="2051161"/>
        <a:ext cx="2538888" cy="818926"/>
      </dsp:txXfrm>
    </dsp:sp>
    <dsp:sp modelId="{F72F13BF-4163-4A61-8D0D-2FAA0E6842FB}">
      <dsp:nvSpPr>
        <dsp:cNvPr id="0" name=""/>
        <dsp:cNvSpPr/>
      </dsp:nvSpPr>
      <dsp:spPr>
        <a:xfrm>
          <a:off x="3484749" y="2051161"/>
          <a:ext cx="2157225"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711200">
            <a:lnSpc>
              <a:spcPct val="90000"/>
            </a:lnSpc>
            <a:spcBef>
              <a:spcPct val="0"/>
            </a:spcBef>
            <a:spcAft>
              <a:spcPct val="35000"/>
            </a:spcAft>
            <a:buNone/>
          </a:pPr>
          <a:r>
            <a:rPr lang="en-US" sz="1600" kern="1200" dirty="0"/>
            <a:t>Use single </a:t>
          </a:r>
          <a:r>
            <a:rPr lang="en-US" sz="1600" kern="1200" dirty="0" err="1"/>
            <a:t>colour</a:t>
          </a:r>
          <a:r>
            <a:rPr lang="en-US" sz="1600" kern="1200" dirty="0"/>
            <a:t> backgrounds</a:t>
          </a:r>
        </a:p>
      </dsp:txBody>
      <dsp:txXfrm>
        <a:off x="3484749" y="2051161"/>
        <a:ext cx="2157225" cy="818926"/>
      </dsp:txXfrm>
    </dsp:sp>
    <dsp:sp modelId="{C499823E-7A16-4D03-A3F2-D21AC0F06847}">
      <dsp:nvSpPr>
        <dsp:cNvPr id="0" name=""/>
        <dsp:cNvSpPr/>
      </dsp:nvSpPr>
      <dsp:spPr>
        <a:xfrm>
          <a:off x="0" y="3074820"/>
          <a:ext cx="5641974" cy="81892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C874B2-F71F-432B-ADE9-89828E1D049A}">
      <dsp:nvSpPr>
        <dsp:cNvPr id="0" name=""/>
        <dsp:cNvSpPr/>
      </dsp:nvSpPr>
      <dsp:spPr>
        <a:xfrm>
          <a:off x="247725" y="3259078"/>
          <a:ext cx="450409" cy="450409"/>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CD9FC9-BFC3-472A-8F96-CD789AC8454D}">
      <dsp:nvSpPr>
        <dsp:cNvPr id="0" name=""/>
        <dsp:cNvSpPr/>
      </dsp:nvSpPr>
      <dsp:spPr>
        <a:xfrm>
          <a:off x="945860" y="3074820"/>
          <a:ext cx="2538888"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844550">
            <a:lnSpc>
              <a:spcPct val="90000"/>
            </a:lnSpc>
            <a:spcBef>
              <a:spcPct val="0"/>
            </a:spcBef>
            <a:spcAft>
              <a:spcPct val="35000"/>
            </a:spcAft>
            <a:buNone/>
          </a:pPr>
          <a:r>
            <a:rPr lang="en-US" sz="1900" kern="1200"/>
            <a:t>Layout</a:t>
          </a:r>
        </a:p>
      </dsp:txBody>
      <dsp:txXfrm>
        <a:off x="945860" y="3074820"/>
        <a:ext cx="2538888" cy="818926"/>
      </dsp:txXfrm>
    </dsp:sp>
    <dsp:sp modelId="{400AE549-0259-4430-8CDB-28D9D753C3F8}">
      <dsp:nvSpPr>
        <dsp:cNvPr id="0" name=""/>
        <dsp:cNvSpPr/>
      </dsp:nvSpPr>
      <dsp:spPr>
        <a:xfrm>
          <a:off x="3484749" y="3074820"/>
          <a:ext cx="2157225"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711200">
            <a:lnSpc>
              <a:spcPct val="90000"/>
            </a:lnSpc>
            <a:spcBef>
              <a:spcPct val="0"/>
            </a:spcBef>
            <a:spcAft>
              <a:spcPct val="35000"/>
            </a:spcAft>
            <a:buNone/>
          </a:pPr>
          <a:r>
            <a:rPr lang="en-US" sz="1600" kern="1200" dirty="0"/>
            <a:t>Left align, without justification</a:t>
          </a:r>
        </a:p>
      </dsp:txBody>
      <dsp:txXfrm>
        <a:off x="3484749" y="3074820"/>
        <a:ext cx="2157225" cy="818926"/>
      </dsp:txXfrm>
    </dsp:sp>
    <dsp:sp modelId="{C4943E1D-51E7-4829-B69E-DA3BC5540721}">
      <dsp:nvSpPr>
        <dsp:cNvPr id="0" name=""/>
        <dsp:cNvSpPr/>
      </dsp:nvSpPr>
      <dsp:spPr>
        <a:xfrm>
          <a:off x="0" y="4098478"/>
          <a:ext cx="5641974" cy="81892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B64A97-BB96-4350-9F51-164385A7977E}">
      <dsp:nvSpPr>
        <dsp:cNvPr id="0" name=""/>
        <dsp:cNvSpPr/>
      </dsp:nvSpPr>
      <dsp:spPr>
        <a:xfrm>
          <a:off x="247725" y="4282737"/>
          <a:ext cx="450409" cy="450409"/>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E73AF3-C82E-4C1A-B5C3-04B2A655F514}">
      <dsp:nvSpPr>
        <dsp:cNvPr id="0" name=""/>
        <dsp:cNvSpPr/>
      </dsp:nvSpPr>
      <dsp:spPr>
        <a:xfrm>
          <a:off x="945860" y="4098478"/>
          <a:ext cx="4696114" cy="818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70" tIns="86670" rIns="86670" bIns="86670" numCol="1" spcCol="1270" anchor="ctr" anchorCtr="0">
          <a:noAutofit/>
        </a:bodyPr>
        <a:lstStyle/>
        <a:p>
          <a:pPr marL="0" lvl="0" indent="0" algn="l" defTabSz="844550">
            <a:lnSpc>
              <a:spcPct val="90000"/>
            </a:lnSpc>
            <a:spcBef>
              <a:spcPct val="0"/>
            </a:spcBef>
            <a:spcAft>
              <a:spcPct val="35000"/>
            </a:spcAft>
            <a:buNone/>
          </a:pPr>
          <a:r>
            <a:rPr lang="en-US" sz="1900" kern="1200" dirty="0"/>
            <a:t>Writing Style</a:t>
          </a:r>
        </a:p>
      </dsp:txBody>
      <dsp:txXfrm>
        <a:off x="945860" y="4098478"/>
        <a:ext cx="4696114" cy="818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4080B-A77D-694C-8562-8230D8DD8871}">
      <dsp:nvSpPr>
        <dsp:cNvPr id="0" name=""/>
        <dsp:cNvSpPr/>
      </dsp:nvSpPr>
      <dsp:spPr>
        <a:xfrm>
          <a:off x="212" y="135653"/>
          <a:ext cx="2569852" cy="3083822"/>
        </a:xfrm>
        <a:prstGeom prst="rect">
          <a:avLst/>
        </a:prstGeom>
        <a:gradFill rotWithShape="0">
          <a:gsLst>
            <a:gs pos="0">
              <a:schemeClr val="accent2">
                <a:hueOff val="0"/>
                <a:satOff val="0"/>
                <a:lumOff val="0"/>
                <a:alphaOff val="0"/>
                <a:tint val="83000"/>
                <a:satMod val="100000"/>
                <a:lumMod val="100000"/>
              </a:schemeClr>
            </a:gs>
            <a:gs pos="100000">
              <a:schemeClr val="accent2">
                <a:hueOff val="0"/>
                <a:satOff val="0"/>
                <a:lumOff val="0"/>
                <a:alphaOff val="0"/>
                <a:tint val="61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3844" tIns="0" rIns="253844" bIns="330200" numCol="1" spcCol="1270" anchor="t" anchorCtr="0">
          <a:noAutofit/>
        </a:bodyPr>
        <a:lstStyle/>
        <a:p>
          <a:pPr marL="0" lvl="0" indent="0" algn="l" defTabSz="889000">
            <a:lnSpc>
              <a:spcPct val="100000"/>
            </a:lnSpc>
            <a:spcBef>
              <a:spcPct val="0"/>
            </a:spcBef>
            <a:spcAft>
              <a:spcPct val="35000"/>
            </a:spcAft>
            <a:buNone/>
          </a:pPr>
          <a:r>
            <a:rPr lang="en-GB" sz="2000" kern="1200" dirty="0"/>
            <a:t>Headings make it easier for all learners to quickly scan documents</a:t>
          </a:r>
          <a:endParaRPr lang="en-US" sz="2000" kern="1200" dirty="0"/>
        </a:p>
      </dsp:txBody>
      <dsp:txXfrm>
        <a:off x="212" y="1369182"/>
        <a:ext cx="2569852" cy="1850293"/>
      </dsp:txXfrm>
    </dsp:sp>
    <dsp:sp modelId="{3A78DA99-8178-3543-841B-0864FE308057}">
      <dsp:nvSpPr>
        <dsp:cNvPr id="0" name=""/>
        <dsp:cNvSpPr/>
      </dsp:nvSpPr>
      <dsp:spPr>
        <a:xfrm>
          <a:off x="212" y="135653"/>
          <a:ext cx="2569852" cy="1233529"/>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53844" tIns="165100" rIns="25384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12" y="135653"/>
        <a:ext cx="2569852" cy="1233529"/>
      </dsp:txXfrm>
    </dsp:sp>
    <dsp:sp modelId="{F36DF89C-8764-C04B-8F50-F6022C0F3FF9}">
      <dsp:nvSpPr>
        <dsp:cNvPr id="0" name=""/>
        <dsp:cNvSpPr/>
      </dsp:nvSpPr>
      <dsp:spPr>
        <a:xfrm>
          <a:off x="2775653" y="135653"/>
          <a:ext cx="2569852" cy="3083822"/>
        </a:xfrm>
        <a:prstGeom prst="rect">
          <a:avLst/>
        </a:prstGeom>
        <a:gradFill rotWithShape="0">
          <a:gsLst>
            <a:gs pos="0">
              <a:schemeClr val="accent2">
                <a:hueOff val="-279374"/>
                <a:satOff val="-3219"/>
                <a:lumOff val="720"/>
                <a:alphaOff val="0"/>
                <a:tint val="83000"/>
                <a:satMod val="100000"/>
                <a:lumMod val="100000"/>
              </a:schemeClr>
            </a:gs>
            <a:gs pos="100000">
              <a:schemeClr val="accent2">
                <a:hueOff val="-279374"/>
                <a:satOff val="-3219"/>
                <a:lumOff val="720"/>
                <a:alphaOff val="0"/>
                <a:tint val="61000"/>
                <a:satMod val="150000"/>
                <a:lumMod val="100000"/>
              </a:schemeClr>
            </a:gs>
          </a:gsLst>
          <a:path path="circle">
            <a:fillToRect l="100000" t="100000" r="100000" b="100000"/>
          </a:path>
        </a:gradFill>
        <a:ln w="9525" cap="flat" cmpd="sng" algn="ctr">
          <a:solidFill>
            <a:schemeClr val="accent2">
              <a:hueOff val="-279374"/>
              <a:satOff val="-3219"/>
              <a:lumOff val="72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3844" tIns="0" rIns="253844" bIns="330200" numCol="1" spcCol="1270" anchor="t" anchorCtr="0">
          <a:noAutofit/>
        </a:bodyPr>
        <a:lstStyle/>
        <a:p>
          <a:pPr marL="0" lvl="0" indent="0" algn="l" defTabSz="889000">
            <a:lnSpc>
              <a:spcPct val="100000"/>
            </a:lnSpc>
            <a:spcBef>
              <a:spcPct val="0"/>
            </a:spcBef>
            <a:spcAft>
              <a:spcPct val="35000"/>
            </a:spcAft>
            <a:buNone/>
          </a:pPr>
          <a:r>
            <a:rPr lang="en-GB" sz="2000" kern="1200" dirty="0"/>
            <a:t>Without headings documents appear unorganised</a:t>
          </a:r>
          <a:endParaRPr lang="en-US" sz="2000" kern="1200" dirty="0"/>
        </a:p>
      </dsp:txBody>
      <dsp:txXfrm>
        <a:off x="2775653" y="1369182"/>
        <a:ext cx="2569852" cy="1850293"/>
      </dsp:txXfrm>
    </dsp:sp>
    <dsp:sp modelId="{08F495C2-1C10-8A49-9D38-85612FD06C2D}">
      <dsp:nvSpPr>
        <dsp:cNvPr id="0" name=""/>
        <dsp:cNvSpPr/>
      </dsp:nvSpPr>
      <dsp:spPr>
        <a:xfrm>
          <a:off x="2775653" y="135653"/>
          <a:ext cx="2569852" cy="1233529"/>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53844" tIns="165100" rIns="25384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775653" y="135653"/>
        <a:ext cx="2569852" cy="1233529"/>
      </dsp:txXfrm>
    </dsp:sp>
    <dsp:sp modelId="{6641FFCB-DD58-8842-B5A2-473D1EDE9E11}">
      <dsp:nvSpPr>
        <dsp:cNvPr id="0" name=""/>
        <dsp:cNvSpPr/>
      </dsp:nvSpPr>
      <dsp:spPr>
        <a:xfrm>
          <a:off x="5551094" y="135653"/>
          <a:ext cx="2569852" cy="3083822"/>
        </a:xfrm>
        <a:prstGeom prst="rect">
          <a:avLst/>
        </a:prstGeom>
        <a:gradFill rotWithShape="0">
          <a:gsLst>
            <a:gs pos="0">
              <a:schemeClr val="accent2">
                <a:hueOff val="-558749"/>
                <a:satOff val="-6439"/>
                <a:lumOff val="1439"/>
                <a:alphaOff val="0"/>
                <a:tint val="83000"/>
                <a:satMod val="100000"/>
                <a:lumMod val="100000"/>
              </a:schemeClr>
            </a:gs>
            <a:gs pos="100000">
              <a:schemeClr val="accent2">
                <a:hueOff val="-558749"/>
                <a:satOff val="-6439"/>
                <a:lumOff val="1439"/>
                <a:alphaOff val="0"/>
                <a:tint val="61000"/>
                <a:satMod val="150000"/>
                <a:lumMod val="100000"/>
              </a:schemeClr>
            </a:gs>
          </a:gsLst>
          <a:path path="circle">
            <a:fillToRect l="100000" t="100000" r="100000" b="100000"/>
          </a:path>
        </a:gradFill>
        <a:ln w="9525" cap="flat" cmpd="sng" algn="ctr">
          <a:solidFill>
            <a:schemeClr val="accent2">
              <a:hueOff val="-558749"/>
              <a:satOff val="-6439"/>
              <a:lumOff val="1439"/>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3844" tIns="0" rIns="253844" bIns="330200" numCol="1" spcCol="1270" anchor="t" anchorCtr="0">
          <a:noAutofit/>
        </a:bodyPr>
        <a:lstStyle/>
        <a:p>
          <a:pPr marL="0" lvl="0" indent="0" algn="l" defTabSz="889000">
            <a:lnSpc>
              <a:spcPct val="100000"/>
            </a:lnSpc>
            <a:spcBef>
              <a:spcPct val="0"/>
            </a:spcBef>
            <a:spcAft>
              <a:spcPct val="35000"/>
            </a:spcAft>
            <a:buNone/>
          </a:pPr>
          <a:r>
            <a:rPr lang="en-GB" sz="2000" kern="1200" dirty="0"/>
            <a:t>Cannot easily generate table of contents or other navigation elements without headings</a:t>
          </a:r>
          <a:endParaRPr lang="en-US" sz="2000" kern="1200" dirty="0"/>
        </a:p>
      </dsp:txBody>
      <dsp:txXfrm>
        <a:off x="5551094" y="1369182"/>
        <a:ext cx="2569852" cy="1850293"/>
      </dsp:txXfrm>
    </dsp:sp>
    <dsp:sp modelId="{6A0A7579-1976-E64D-B434-CF376A88FFCA}">
      <dsp:nvSpPr>
        <dsp:cNvPr id="0" name=""/>
        <dsp:cNvSpPr/>
      </dsp:nvSpPr>
      <dsp:spPr>
        <a:xfrm>
          <a:off x="5551094" y="135653"/>
          <a:ext cx="2569852" cy="1233529"/>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53844" tIns="165100" rIns="25384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551094" y="135653"/>
        <a:ext cx="2569852" cy="1233529"/>
      </dsp:txXfrm>
    </dsp:sp>
    <dsp:sp modelId="{0ECEFEFE-D0EE-104C-A8DB-B222B760F03B}">
      <dsp:nvSpPr>
        <dsp:cNvPr id="0" name=""/>
        <dsp:cNvSpPr/>
      </dsp:nvSpPr>
      <dsp:spPr>
        <a:xfrm>
          <a:off x="8326534" y="135653"/>
          <a:ext cx="2569852" cy="3083822"/>
        </a:xfrm>
        <a:prstGeom prst="rect">
          <a:avLst/>
        </a:prstGeom>
        <a:gradFill rotWithShape="0">
          <a:gsLst>
            <a:gs pos="0">
              <a:schemeClr val="accent2">
                <a:hueOff val="-838123"/>
                <a:satOff val="-9658"/>
                <a:lumOff val="2159"/>
                <a:alphaOff val="0"/>
                <a:tint val="83000"/>
                <a:satMod val="100000"/>
                <a:lumMod val="100000"/>
              </a:schemeClr>
            </a:gs>
            <a:gs pos="100000">
              <a:schemeClr val="accent2">
                <a:hueOff val="-838123"/>
                <a:satOff val="-9658"/>
                <a:lumOff val="2159"/>
                <a:alphaOff val="0"/>
                <a:tint val="61000"/>
                <a:satMod val="150000"/>
                <a:lumMod val="100000"/>
              </a:schemeClr>
            </a:gs>
          </a:gsLst>
          <a:path path="circle">
            <a:fillToRect l="100000" t="100000" r="100000" b="100000"/>
          </a:path>
        </a:gradFill>
        <a:ln w="9525" cap="flat" cmpd="sng" algn="ctr">
          <a:solidFill>
            <a:schemeClr val="accent2">
              <a:hueOff val="-838123"/>
              <a:satOff val="-9658"/>
              <a:lumOff val="2159"/>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253844" tIns="0" rIns="253844" bIns="330200" numCol="1" spcCol="1270" anchor="t" anchorCtr="0">
          <a:noAutofit/>
        </a:bodyPr>
        <a:lstStyle/>
        <a:p>
          <a:pPr marL="0" lvl="0" indent="0" algn="l" defTabSz="889000">
            <a:lnSpc>
              <a:spcPct val="100000"/>
            </a:lnSpc>
            <a:spcBef>
              <a:spcPct val="0"/>
            </a:spcBef>
            <a:spcAft>
              <a:spcPct val="35000"/>
            </a:spcAft>
            <a:buNone/>
          </a:pPr>
          <a:r>
            <a:rPr lang="en-GB" sz="2000" kern="1200" dirty="0"/>
            <a:t>Missing headings make it difficult for people who use screen readers to navigate text</a:t>
          </a:r>
          <a:endParaRPr lang="en-US" sz="2000" kern="1200" dirty="0"/>
        </a:p>
      </dsp:txBody>
      <dsp:txXfrm>
        <a:off x="8326534" y="1369182"/>
        <a:ext cx="2569852" cy="1850293"/>
      </dsp:txXfrm>
    </dsp:sp>
    <dsp:sp modelId="{8DEB5008-6BA4-DD47-B715-750B38E7628D}">
      <dsp:nvSpPr>
        <dsp:cNvPr id="0" name=""/>
        <dsp:cNvSpPr/>
      </dsp:nvSpPr>
      <dsp:spPr>
        <a:xfrm>
          <a:off x="8326534" y="135653"/>
          <a:ext cx="2569852" cy="1233529"/>
        </a:xfrm>
        <a:prstGeom prst="rect">
          <a:avLst/>
        </a:prstGeom>
        <a:noFill/>
        <a:ln w="9525" cap="flat" cmpd="sng" algn="ctr">
          <a:noFill/>
          <a:prstDash val="solid"/>
        </a:ln>
        <a:effectLst/>
        <a:sp3d/>
      </dsp:spPr>
      <dsp:style>
        <a:lnRef idx="1">
          <a:scrgbClr r="0" g="0" b="0"/>
        </a:lnRef>
        <a:fillRef idx="2">
          <a:scrgbClr r="0" g="0" b="0"/>
        </a:fillRef>
        <a:effectRef idx="1">
          <a:scrgbClr r="0" g="0" b="0"/>
        </a:effectRef>
        <a:fontRef idx="minor">
          <a:schemeClr val="dk1"/>
        </a:fontRef>
      </dsp:style>
      <dsp:txBody>
        <a:bodyPr spcFirstLastPara="0" vert="horz" wrap="square" lIns="253844" tIns="165100" rIns="253844"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326534" y="135653"/>
        <a:ext cx="2569852" cy="12335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1AB87-BB3E-4DF9-AA0B-D13CFC9B431A}">
      <dsp:nvSpPr>
        <dsp:cNvPr id="0" name=""/>
        <dsp:cNvSpPr/>
      </dsp:nvSpPr>
      <dsp:spPr>
        <a:xfrm>
          <a:off x="0" y="600"/>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6F33D-7474-438B-9150-10251F625258}">
      <dsp:nvSpPr>
        <dsp:cNvPr id="0" name=""/>
        <dsp:cNvSpPr/>
      </dsp:nvSpPr>
      <dsp:spPr>
        <a:xfrm>
          <a:off x="425232" y="316889"/>
          <a:ext cx="773150" cy="77315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F8920E-EC49-4577-BF63-B3D297B2EDE6}">
      <dsp:nvSpPr>
        <dsp:cNvPr id="0" name=""/>
        <dsp:cNvSpPr/>
      </dsp:nvSpPr>
      <dsp:spPr>
        <a:xfrm>
          <a:off x="1623616" y="60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1111250">
            <a:lnSpc>
              <a:spcPct val="100000"/>
            </a:lnSpc>
            <a:spcBef>
              <a:spcPct val="0"/>
            </a:spcBef>
            <a:spcAft>
              <a:spcPct val="35000"/>
            </a:spcAft>
            <a:buNone/>
          </a:pPr>
          <a:r>
            <a:rPr lang="en-GB" sz="2500" kern="1200" dirty="0"/>
            <a:t>Use a template</a:t>
          </a:r>
          <a:endParaRPr lang="en-US" sz="2500" kern="1200" dirty="0"/>
        </a:p>
      </dsp:txBody>
      <dsp:txXfrm>
        <a:off x="1623616" y="600"/>
        <a:ext cx="4018358" cy="1405728"/>
      </dsp:txXfrm>
    </dsp:sp>
    <dsp:sp modelId="{DDC879F6-F174-4B5C-A68D-1669F7A4BFE8}">
      <dsp:nvSpPr>
        <dsp:cNvPr id="0" name=""/>
        <dsp:cNvSpPr/>
      </dsp:nvSpPr>
      <dsp:spPr>
        <a:xfrm>
          <a:off x="0" y="1757760"/>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2765E2-C831-4DB4-9E00-50899D11D26A}">
      <dsp:nvSpPr>
        <dsp:cNvPr id="0" name=""/>
        <dsp:cNvSpPr/>
      </dsp:nvSpPr>
      <dsp:spPr>
        <a:xfrm>
          <a:off x="425232" y="2074049"/>
          <a:ext cx="773150" cy="77315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422976-5692-4588-A36E-D1B2FF6A60A2}">
      <dsp:nvSpPr>
        <dsp:cNvPr id="0" name=""/>
        <dsp:cNvSpPr/>
      </dsp:nvSpPr>
      <dsp:spPr>
        <a:xfrm>
          <a:off x="1623616" y="175776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1111250">
            <a:lnSpc>
              <a:spcPct val="100000"/>
            </a:lnSpc>
            <a:spcBef>
              <a:spcPct val="0"/>
            </a:spcBef>
            <a:spcAft>
              <a:spcPct val="35000"/>
            </a:spcAft>
            <a:buNone/>
          </a:pPr>
          <a:r>
            <a:rPr lang="en-GB" sz="2500" kern="1200" dirty="0"/>
            <a:t>Edit the Slide Master</a:t>
          </a:r>
          <a:endParaRPr lang="en-US" sz="2500" kern="1200" dirty="0"/>
        </a:p>
      </dsp:txBody>
      <dsp:txXfrm>
        <a:off x="1623616" y="1757760"/>
        <a:ext cx="4018358" cy="1405728"/>
      </dsp:txXfrm>
    </dsp:sp>
    <dsp:sp modelId="{CE963A10-C1B7-44CF-9F1B-5422534C000A}">
      <dsp:nvSpPr>
        <dsp:cNvPr id="0" name=""/>
        <dsp:cNvSpPr/>
      </dsp:nvSpPr>
      <dsp:spPr>
        <a:xfrm>
          <a:off x="0" y="3514921"/>
          <a:ext cx="5641974" cy="1405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E6CC0-371F-4823-A51F-C484600731ED}">
      <dsp:nvSpPr>
        <dsp:cNvPr id="0" name=""/>
        <dsp:cNvSpPr/>
      </dsp:nvSpPr>
      <dsp:spPr>
        <a:xfrm>
          <a:off x="425232" y="3831209"/>
          <a:ext cx="773150" cy="77315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4BAB58-15C8-49CA-9DE4-2162EBC3DFC7}">
      <dsp:nvSpPr>
        <dsp:cNvPr id="0" name=""/>
        <dsp:cNvSpPr/>
      </dsp:nvSpPr>
      <dsp:spPr>
        <a:xfrm>
          <a:off x="1623616" y="3514921"/>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1111250">
            <a:lnSpc>
              <a:spcPct val="100000"/>
            </a:lnSpc>
            <a:spcBef>
              <a:spcPct val="0"/>
            </a:spcBef>
            <a:spcAft>
              <a:spcPct val="35000"/>
            </a:spcAft>
            <a:buNone/>
          </a:pPr>
          <a:r>
            <a:rPr lang="en-GB" sz="2500" kern="1200" dirty="0"/>
            <a:t>Tip: copy and paste the key text into the notes field</a:t>
          </a:r>
          <a:endParaRPr lang="en-US" sz="2500" kern="1200" dirty="0"/>
        </a:p>
      </dsp:txBody>
      <dsp:txXfrm>
        <a:off x="1623616" y="3514921"/>
        <a:ext cx="4018358" cy="1405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CB9EC-A03F-422A-B30F-2115F04E3F5C}">
      <dsp:nvSpPr>
        <dsp:cNvPr id="0" name=""/>
        <dsp:cNvSpPr/>
      </dsp:nvSpPr>
      <dsp:spPr>
        <a:xfrm>
          <a:off x="0" y="600"/>
          <a:ext cx="5641974" cy="140572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08E645-D985-40E9-8665-416B84BEF6A3}">
      <dsp:nvSpPr>
        <dsp:cNvPr id="0" name=""/>
        <dsp:cNvSpPr/>
      </dsp:nvSpPr>
      <dsp:spPr>
        <a:xfrm>
          <a:off x="425232" y="316889"/>
          <a:ext cx="773150" cy="77315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B811B7-5830-4726-8311-FF20BC0B932A}">
      <dsp:nvSpPr>
        <dsp:cNvPr id="0" name=""/>
        <dsp:cNvSpPr/>
      </dsp:nvSpPr>
      <dsp:spPr>
        <a:xfrm>
          <a:off x="1623616" y="60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800100">
            <a:lnSpc>
              <a:spcPct val="90000"/>
            </a:lnSpc>
            <a:spcBef>
              <a:spcPct val="0"/>
            </a:spcBef>
            <a:spcAft>
              <a:spcPct val="35000"/>
            </a:spcAft>
            <a:buNone/>
          </a:pPr>
          <a:r>
            <a:rPr lang="en-GB" sz="1800" kern="1200" dirty="0"/>
            <a:t>Original files give students the flexibility to access them in a way that meets their needs – they can make use of accessibility features available online</a:t>
          </a:r>
          <a:endParaRPr lang="en-US" sz="1800" kern="1200" dirty="0"/>
        </a:p>
      </dsp:txBody>
      <dsp:txXfrm>
        <a:off x="1623616" y="600"/>
        <a:ext cx="4018358" cy="1405728"/>
      </dsp:txXfrm>
    </dsp:sp>
    <dsp:sp modelId="{A48E1132-829A-4370-9B04-F87B238BE6DC}">
      <dsp:nvSpPr>
        <dsp:cNvPr id="0" name=""/>
        <dsp:cNvSpPr/>
      </dsp:nvSpPr>
      <dsp:spPr>
        <a:xfrm>
          <a:off x="0" y="1757760"/>
          <a:ext cx="5641974" cy="140572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38D3D7-7566-40DE-9B6F-DA30780B056C}">
      <dsp:nvSpPr>
        <dsp:cNvPr id="0" name=""/>
        <dsp:cNvSpPr/>
      </dsp:nvSpPr>
      <dsp:spPr>
        <a:xfrm>
          <a:off x="425232" y="2074049"/>
          <a:ext cx="773150" cy="77315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63DB54-2AE1-47A5-8059-5FCFB83385D6}">
      <dsp:nvSpPr>
        <dsp:cNvPr id="0" name=""/>
        <dsp:cNvSpPr/>
      </dsp:nvSpPr>
      <dsp:spPr>
        <a:xfrm>
          <a:off x="1623616" y="1757760"/>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800100">
            <a:lnSpc>
              <a:spcPct val="90000"/>
            </a:lnSpc>
            <a:spcBef>
              <a:spcPct val="0"/>
            </a:spcBef>
            <a:spcAft>
              <a:spcPct val="35000"/>
            </a:spcAft>
            <a:buNone/>
          </a:pPr>
          <a:r>
            <a:rPr lang="en-GB" sz="1800" kern="1200" dirty="0"/>
            <a:t>ALL students (and staff with @</a:t>
          </a:r>
          <a:r>
            <a:rPr lang="en-GB" sz="1800" kern="1200" dirty="0" err="1"/>
            <a:t>soton.ac.uk</a:t>
          </a:r>
          <a:r>
            <a:rPr lang="en-GB" sz="1800" kern="1200" dirty="0"/>
            <a:t> email addresses) have access to Office 365</a:t>
          </a:r>
          <a:endParaRPr lang="en-US" sz="1800" kern="1200" dirty="0"/>
        </a:p>
      </dsp:txBody>
      <dsp:txXfrm>
        <a:off x="1623616" y="1757760"/>
        <a:ext cx="4018358" cy="1405728"/>
      </dsp:txXfrm>
    </dsp:sp>
    <dsp:sp modelId="{6D4A177D-6A98-416F-B27E-EA53C3F5BEC7}">
      <dsp:nvSpPr>
        <dsp:cNvPr id="0" name=""/>
        <dsp:cNvSpPr/>
      </dsp:nvSpPr>
      <dsp:spPr>
        <a:xfrm>
          <a:off x="0" y="3514921"/>
          <a:ext cx="5641974" cy="140572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7C299-8419-42DF-AFE6-E33C69C567F0}">
      <dsp:nvSpPr>
        <dsp:cNvPr id="0" name=""/>
        <dsp:cNvSpPr/>
      </dsp:nvSpPr>
      <dsp:spPr>
        <a:xfrm>
          <a:off x="425232" y="3831209"/>
          <a:ext cx="773150" cy="77315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7D6629-4919-4C53-ADCD-4DDE92F70BFF}">
      <dsp:nvSpPr>
        <dsp:cNvPr id="0" name=""/>
        <dsp:cNvSpPr/>
      </dsp:nvSpPr>
      <dsp:spPr>
        <a:xfrm>
          <a:off x="1623616" y="3514921"/>
          <a:ext cx="4018358" cy="1405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773" tIns="148773" rIns="148773" bIns="148773" numCol="1" spcCol="1270" anchor="ctr" anchorCtr="0">
          <a:noAutofit/>
        </a:bodyPr>
        <a:lstStyle/>
        <a:p>
          <a:pPr marL="0" lvl="0" indent="0" algn="l" defTabSz="800100">
            <a:lnSpc>
              <a:spcPct val="90000"/>
            </a:lnSpc>
            <a:spcBef>
              <a:spcPct val="0"/>
            </a:spcBef>
            <a:spcAft>
              <a:spcPct val="35000"/>
            </a:spcAft>
            <a:buNone/>
          </a:pPr>
          <a:r>
            <a:rPr lang="en-GB" sz="1800" kern="1200" dirty="0"/>
            <a:t>PDFs are appropriate if specialist software has been used OR specific formatting (such as a specialist font) has been used</a:t>
          </a:r>
          <a:endParaRPr lang="en-US" sz="1800" kern="1200" dirty="0"/>
        </a:p>
      </dsp:txBody>
      <dsp:txXfrm>
        <a:off x="1623616" y="3514921"/>
        <a:ext cx="4018358" cy="14057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B559D-BA18-1342-AF93-D23E3A16C019}" type="datetimeFigureOut">
              <a:rPr lang="en-GB" smtClean="0"/>
              <a:t>03/04/2020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88D486-A929-9748-8675-F8C2997E310B}" type="slidenum">
              <a:rPr lang="en-GB" smtClean="0"/>
              <a:t>‹#›</a:t>
            </a:fld>
            <a:endParaRPr lang="en-GB"/>
          </a:p>
        </p:txBody>
      </p:sp>
    </p:spTree>
    <p:extLst>
      <p:ext uri="{BB962C8B-B14F-4D97-AF65-F5344CB8AC3E}">
        <p14:creationId xmlns:p14="http://schemas.microsoft.com/office/powerpoint/2010/main" val="128238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aem.cast.org/creating/accessibility-operable.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outhampton.ac.uk/brand/category/logo-and-templates/office-templat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library.soton.ac.uk/ld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aem.cast.org/creating/accessibility-understandable.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splasho.com/upgoer5/phpspellcheck/dictionaries/1000.dicin" TargetMode="External"/><Relationship Id="rId4" Type="http://schemas.openxmlformats.org/officeDocument/2006/relationships/hyperlink" Target="https://splasho.com/upgoer5/"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em.cast.org/creating/accessibility-robust.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aem.cast.org/creating/designing-for-accessibility-pour.html#.XTHRbFB7nz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em.cast.org/creating/accessibility-perceivabl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dadyslexia.org.uk/employer/dyslexia-style-guide-2018-creating-dyslexia-friendly-cont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MA in Applied Linguistics for Language Teaching or MA TESOL Studies programmes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Tamsyn Smith: tms2g12@soton.ac.uk</a:t>
            </a:r>
          </a:p>
          <a:p>
            <a:br>
              <a:rPr lang="en-GB" dirty="0"/>
            </a:br>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1</a:t>
            </a:fld>
            <a:endParaRPr lang="en-GB"/>
          </a:p>
        </p:txBody>
      </p:sp>
    </p:spTree>
    <p:extLst>
      <p:ext uri="{BB962C8B-B14F-4D97-AF65-F5344CB8AC3E}">
        <p14:creationId xmlns:p14="http://schemas.microsoft.com/office/powerpoint/2010/main" val="2762054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http://aem.cast.org/creating/accessibility-operable.html</a:t>
            </a:r>
            <a:endParaRPr lang="en-GB" dirty="0"/>
          </a:p>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10</a:t>
            </a:fld>
            <a:endParaRPr lang="en-GB"/>
          </a:p>
        </p:txBody>
      </p:sp>
    </p:spTree>
    <p:extLst>
      <p:ext uri="{BB962C8B-B14F-4D97-AF65-F5344CB8AC3E}">
        <p14:creationId xmlns:p14="http://schemas.microsoft.com/office/powerpoint/2010/main" val="249334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recommended that you use headings and subheadings within any documents that you create. It is important that you use built-in heading styles when using MS Word, rather than just changing the font size, emboldening text or underlining it - the latter are not picked up by screen readers as headings.</a:t>
            </a:r>
          </a:p>
          <a:p>
            <a:endParaRPr lang="en-GB" dirty="0"/>
          </a:p>
          <a:p>
            <a:r>
              <a:rPr lang="en-GB" dirty="0"/>
              <a:t>1. Headings make it easier for all learners to quickly scan documents – especially students with dyslexia/ADHD/ADD</a:t>
            </a:r>
          </a:p>
          <a:p>
            <a:r>
              <a:rPr lang="en-GB" dirty="0"/>
              <a:t>2. Without headings, documents appear unorganised</a:t>
            </a:r>
          </a:p>
          <a:p>
            <a:r>
              <a:rPr lang="en-GB" dirty="0"/>
              <a:t>3. Cannot easily generate a table of contents or other navigation elements without headings</a:t>
            </a:r>
          </a:p>
          <a:p>
            <a:r>
              <a:rPr lang="en-GB" dirty="0"/>
              <a:t>4. Missing headings make it difficult for people who use screen readers to navigate text</a:t>
            </a:r>
          </a:p>
          <a:p>
            <a:endParaRPr lang="en-GB" dirty="0"/>
          </a:p>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11</a:t>
            </a:fld>
            <a:endParaRPr lang="en-GB"/>
          </a:p>
        </p:txBody>
      </p:sp>
    </p:spTree>
    <p:extLst>
      <p:ext uri="{BB962C8B-B14F-4D97-AF65-F5344CB8AC3E}">
        <p14:creationId xmlns:p14="http://schemas.microsoft.com/office/powerpoint/2010/main" val="2251467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Be aware that not all lecture theatres have presenter view available.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Choose a template with sufficient colour contrasts to ensure readability</a:t>
            </a:r>
          </a:p>
          <a:p>
            <a:endParaRPr lang="en-GB" dirty="0"/>
          </a:p>
          <a:p>
            <a:r>
              <a:rPr lang="en-GB" dirty="0"/>
              <a:t>Demonstrate how to edit the slide master. Ensure that consistent elements are correctly tagged</a:t>
            </a:r>
            <a:r>
              <a:rPr lang="en-US" dirty="0"/>
              <a:t>. C</a:t>
            </a:r>
            <a:r>
              <a:rPr lang="en-GB" dirty="0"/>
              <a:t>heck the 'reading order’ of the slides.</a:t>
            </a:r>
            <a:r>
              <a:rPr lang="en-US" dirty="0"/>
              <a:t> </a:t>
            </a:r>
            <a:r>
              <a:rPr lang="en-GB" dirty="0"/>
              <a:t>FONT SIZE – Consider the size of the screen where you will be presenting and whether students at the back of the room will be able to read it</a:t>
            </a:r>
          </a:p>
          <a:p>
            <a:endParaRPr lang="en-GB" dirty="0"/>
          </a:p>
          <a:p>
            <a:r>
              <a:rPr lang="en-GB" dirty="0"/>
              <a:t>Is the UoS template accessible?</a:t>
            </a:r>
          </a:p>
          <a:p>
            <a:endParaRPr lang="en-GB" dirty="0"/>
          </a:p>
          <a:p>
            <a:r>
              <a:rPr lang="en-GB" sz="1200" b="1" i="0" u="none" strike="noStrike" kern="1200" dirty="0">
                <a:solidFill>
                  <a:schemeClr val="tx1"/>
                </a:solidFill>
                <a:effectLst/>
                <a:latin typeface="+mn-lt"/>
                <a:ea typeface="+mn-ea"/>
                <a:cs typeface="+mn-cs"/>
              </a:rPr>
              <a:t>PowerPoint templates</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About a decade ago, Adam Warren created some templates and uploaded them to </a:t>
            </a:r>
            <a:r>
              <a:rPr lang="en-GB" sz="1200" b="0" i="0" u="none" strike="noStrike" kern="1200" dirty="0" err="1">
                <a:solidFill>
                  <a:schemeClr val="tx1"/>
                </a:solidFill>
                <a:effectLst/>
                <a:latin typeface="+mn-lt"/>
                <a:ea typeface="+mn-ea"/>
                <a:cs typeface="+mn-cs"/>
              </a:rPr>
              <a:t>EdShare</a:t>
            </a:r>
            <a:r>
              <a:rPr lang="en-GB" sz="1200" b="0" i="0" u="none" strike="noStrike" kern="1200" dirty="0">
                <a:solidFill>
                  <a:schemeClr val="tx1"/>
                </a:solidFill>
                <a:effectLst/>
                <a:latin typeface="+mn-lt"/>
                <a:ea typeface="+mn-ea"/>
                <a:cs typeface="+mn-cs"/>
              </a:rPr>
              <a:t>. The guidance that Adam wrote (and template that he created) was appropriate for UoS branding at the time, but it’s now out of date. The Digital Learning team are trying to get access to </a:t>
            </a:r>
            <a:r>
              <a:rPr lang="en-GB" sz="1200" b="0" i="0" u="none" strike="noStrike" kern="1200" dirty="0" err="1">
                <a:solidFill>
                  <a:schemeClr val="tx1"/>
                </a:solidFill>
                <a:effectLst/>
                <a:latin typeface="+mn-lt"/>
                <a:ea typeface="+mn-ea"/>
                <a:cs typeface="+mn-cs"/>
              </a:rPr>
              <a:t>EdShare</a:t>
            </a:r>
            <a:r>
              <a:rPr lang="en-GB" sz="1200" b="0" i="0" u="none" strike="noStrike" kern="1200" dirty="0">
                <a:solidFill>
                  <a:schemeClr val="tx1"/>
                </a:solidFill>
                <a:effectLst/>
                <a:latin typeface="+mn-lt"/>
                <a:ea typeface="+mn-ea"/>
                <a:cs typeface="+mn-cs"/>
              </a:rPr>
              <a:t> to be able to delete the outdated content. The latest UoS ppt brand templates are available here: </a:t>
            </a:r>
            <a:r>
              <a:rPr lang="en-GB" sz="1200" b="0" i="0" u="sng" strike="noStrike" kern="1200" dirty="0">
                <a:solidFill>
                  <a:schemeClr val="tx1"/>
                </a:solidFill>
                <a:effectLst/>
                <a:latin typeface="+mn-lt"/>
                <a:ea typeface="+mn-ea"/>
                <a:cs typeface="+mn-cs"/>
                <a:hlinkClick r:id="rId3"/>
              </a:rPr>
              <a:t>https://www.southampton.ac.uk/brand/category/logo-and-templates/office-templates/</a:t>
            </a:r>
            <a:r>
              <a:rPr lang="en-GB" sz="1200" b="0" i="0" u="none" strike="noStrike" kern="1200" dirty="0">
                <a:solidFill>
                  <a:schemeClr val="tx1"/>
                </a:solidFill>
                <a:effectLst/>
                <a:latin typeface="+mn-lt"/>
                <a:ea typeface="+mn-ea"/>
                <a:cs typeface="+mn-cs"/>
              </a:rPr>
              <a:t> The reading order needs to be edited to improve accessibility. Please avoid using Marine 3, Marine 5 and Marine 6 as the colour contrasts fail WCAG 2.0 AA.</a:t>
            </a:r>
          </a:p>
        </p:txBody>
      </p:sp>
      <p:sp>
        <p:nvSpPr>
          <p:cNvPr id="4" name="Slide Number Placeholder 3"/>
          <p:cNvSpPr>
            <a:spLocks noGrp="1"/>
          </p:cNvSpPr>
          <p:nvPr>
            <p:ph type="sldNum" sz="quarter" idx="5"/>
          </p:nvPr>
        </p:nvSpPr>
        <p:spPr/>
        <p:txBody>
          <a:bodyPr/>
          <a:lstStyle/>
          <a:p>
            <a:fld id="{3A88D486-A929-9748-8675-F8C2997E310B}" type="slidenum">
              <a:rPr lang="en-GB" smtClean="0"/>
              <a:t>12</a:t>
            </a:fld>
            <a:endParaRPr lang="en-GB"/>
          </a:p>
        </p:txBody>
      </p:sp>
    </p:spTree>
    <p:extLst>
      <p:ext uri="{BB962C8B-B14F-4D97-AF65-F5344CB8AC3E}">
        <p14:creationId xmlns:p14="http://schemas.microsoft.com/office/powerpoint/2010/main" val="63612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Ensure that PDFs are tagged. If you want to create PDFs, you will need to check their accessibility in Adobe Acrobat Pro. You can install Adobe Acrobat Pro from additional software.</a:t>
            </a:r>
          </a:p>
        </p:txBody>
      </p:sp>
      <p:sp>
        <p:nvSpPr>
          <p:cNvPr id="4" name="Slide Number Placeholder 3"/>
          <p:cNvSpPr>
            <a:spLocks noGrp="1"/>
          </p:cNvSpPr>
          <p:nvPr>
            <p:ph type="sldNum" sz="quarter" idx="5"/>
          </p:nvPr>
        </p:nvSpPr>
        <p:spPr/>
        <p:txBody>
          <a:bodyPr/>
          <a:lstStyle/>
          <a:p>
            <a:fld id="{3A88D486-A929-9748-8675-F8C2997E310B}" type="slidenum">
              <a:rPr lang="en-GB" smtClean="0"/>
              <a:t>13</a:t>
            </a:fld>
            <a:endParaRPr lang="en-GB"/>
          </a:p>
        </p:txBody>
      </p:sp>
    </p:spTree>
    <p:extLst>
      <p:ext uri="{BB962C8B-B14F-4D97-AF65-F5344CB8AC3E}">
        <p14:creationId xmlns:p14="http://schemas.microsoft.com/office/powerpoint/2010/main" val="2673956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provide their students with scanned documents, but a scanned document is not the same as a digitised document. Scanned documents are often simply images of text, which creates a number of problems:</a:t>
            </a:r>
          </a:p>
          <a:p>
            <a:r>
              <a:rPr lang="en-GB" dirty="0"/>
              <a:t>- Completely inaccessible to a person who uses a screen reader</a:t>
            </a:r>
          </a:p>
          <a:p>
            <a:r>
              <a:rPr lang="en-GB" dirty="0"/>
              <a:t>- Text cannot easily be highlighted or annotated for notes</a:t>
            </a:r>
          </a:p>
          <a:p>
            <a:r>
              <a:rPr lang="en-GB" dirty="0"/>
              <a:t>- Unclear text slows down reading and distracts from comprehension</a:t>
            </a:r>
          </a:p>
          <a:p>
            <a:r>
              <a:rPr lang="en-GB" dirty="0"/>
              <a:t>- There may also be copyright issues. Getting texts digitised means that book extracts/papers can be made available to staff/students who cannot visit the library and gives access to archive resources that are not readily available. You may want to talk to the </a:t>
            </a:r>
            <a:r>
              <a:rPr lang="en-GB" dirty="0">
                <a:hlinkClick r:id="rId3"/>
              </a:rPr>
              <a:t>Library Digitisation Unit</a:t>
            </a:r>
            <a:r>
              <a:rPr lang="en-GB" dirty="0"/>
              <a:t>. If you need to scan text yourself, you need to use OCR (Optical Character Recognition).</a:t>
            </a:r>
          </a:p>
        </p:txBody>
      </p:sp>
      <p:sp>
        <p:nvSpPr>
          <p:cNvPr id="4" name="Slide Number Placeholder 3"/>
          <p:cNvSpPr>
            <a:spLocks noGrp="1"/>
          </p:cNvSpPr>
          <p:nvPr>
            <p:ph type="sldNum" sz="quarter" idx="5"/>
          </p:nvPr>
        </p:nvSpPr>
        <p:spPr/>
        <p:txBody>
          <a:bodyPr/>
          <a:lstStyle/>
          <a:p>
            <a:fld id="{3A88D486-A929-9748-8675-F8C2997E310B}" type="slidenum">
              <a:rPr lang="en-GB" smtClean="0"/>
              <a:t>14</a:t>
            </a:fld>
            <a:endParaRPr lang="en-GB"/>
          </a:p>
        </p:txBody>
      </p:sp>
    </p:spTree>
    <p:extLst>
      <p:ext uri="{BB962C8B-B14F-4D97-AF65-F5344CB8AC3E}">
        <p14:creationId xmlns:p14="http://schemas.microsoft.com/office/powerpoint/2010/main" val="2463820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http://aem.cast.org/creating/accessibility-understandable.html</a:t>
            </a:r>
            <a:endParaRPr lang="en-GB" dirty="0"/>
          </a:p>
          <a:p>
            <a:endParaRPr lang="en-GB" dirty="0"/>
          </a:p>
          <a:p>
            <a:pPr marL="0" indent="0">
              <a:buNone/>
            </a:pPr>
            <a:r>
              <a:rPr lang="en-GB" b="1" dirty="0"/>
              <a:t>Algorithm deems The Sun easiest tabloid to read, comparable to CBBC</a:t>
            </a:r>
          </a:p>
          <a:p>
            <a:pPr marL="0" indent="0">
              <a:buNone/>
            </a:pPr>
            <a:r>
              <a:rPr lang="en-US" dirty="0"/>
              <a:t>“</a:t>
            </a:r>
            <a:r>
              <a:rPr lang="en-GB" dirty="0"/>
              <a:t>The readability scores of the articles also indicated that online tabloid newspapers were more readable than broadsheets, and they were more likely to employ sentimental language than their highbrow media fellows. In a case study of 15 leading newspapers from the US and the UK, The Sun was found to be the easiest to read (with a readability score similar CBBC's Newsround), while The Guardian was scored as the least readable.”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www.wired.co.uk</a:t>
            </a:r>
            <a:r>
              <a:rPr lang="en-US" dirty="0"/>
              <a:t>/article/analysis-of-news-articles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GB" dirty="0"/>
              <a:t>Around 15 per cent, or 5.1 million adults in England, can be described as 'functionally illiterate.' They would not pass an English GCSE and have literacy levels at or below those expected of an 11-year-old. They can understand short straightforward texts on familiar topics accurately and independently, and obtain information from everyday sources, but reading information from unfamiliar sources, or on unfamiliar topics, could cause problems.”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literacytrust.org.uk</a:t>
            </a:r>
            <a:r>
              <a:rPr lang="en-US" dirty="0"/>
              <a:t>/parents-and-families/adult-literacy/</a:t>
            </a:r>
          </a:p>
          <a:p>
            <a:endParaRPr lang="en-GB" dirty="0"/>
          </a:p>
          <a:p>
            <a:r>
              <a:rPr lang="en-GB" dirty="0">
                <a:hlinkClick r:id="rId4"/>
              </a:rPr>
              <a:t>https://splasho.com/upgoer5/</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cap="all" dirty="0">
                <a:solidFill>
                  <a:schemeClr val="tx1"/>
                </a:solidFill>
                <a:effectLst/>
                <a:latin typeface="+mn-lt"/>
                <a:ea typeface="+mn-ea"/>
                <a:cs typeface="+mn-cs"/>
              </a:rPr>
              <a:t>CAN YOU EXPLAIN A HARD IDEA USING ONLY THE </a:t>
            </a:r>
            <a:r>
              <a:rPr lang="en-GB" sz="1200" b="0" i="0" kern="1200" cap="all" dirty="0">
                <a:solidFill>
                  <a:schemeClr val="tx1"/>
                </a:solidFill>
                <a:effectLst/>
                <a:latin typeface="+mn-lt"/>
                <a:ea typeface="+mn-ea"/>
                <a:cs typeface="+mn-cs"/>
                <a:hlinkClick r:id="rId5"/>
              </a:rPr>
              <a:t>TEN HUNDRED</a:t>
            </a:r>
            <a:r>
              <a:rPr lang="en-GB" sz="1200" b="0" i="0" kern="1200" cap="all" dirty="0">
                <a:solidFill>
                  <a:schemeClr val="tx1"/>
                </a:solidFill>
                <a:effectLst/>
                <a:latin typeface="+mn-lt"/>
                <a:ea typeface="+mn-ea"/>
                <a:cs typeface="+mn-cs"/>
              </a:rPr>
              <a:t> MOST USED WORDS? IT'S NOT VERY EASY. TYPE IN THE BOX TO TRY IT OUT.</a:t>
            </a:r>
            <a:br>
              <a:rPr lang="en-GB" sz="1200" b="0" i="0" kern="1200" cap="all" dirty="0">
                <a:solidFill>
                  <a:schemeClr val="tx1"/>
                </a:solidFill>
                <a:effectLst/>
                <a:latin typeface="+mn-lt"/>
                <a:ea typeface="+mn-ea"/>
                <a:cs typeface="+mn-cs"/>
              </a:rPr>
            </a:br>
            <a:endParaRPr lang="en-GB" sz="1200" b="0" i="0" kern="1200" cap="all"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15</a:t>
            </a:fld>
            <a:endParaRPr lang="en-GB"/>
          </a:p>
        </p:txBody>
      </p:sp>
    </p:spTree>
    <p:extLst>
      <p:ext uri="{BB962C8B-B14F-4D97-AF65-F5344CB8AC3E}">
        <p14:creationId xmlns:p14="http://schemas.microsoft.com/office/powerpoint/2010/main" val="291862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Learning Outcomes</a:t>
            </a:r>
          </a:p>
        </p:txBody>
      </p:sp>
      <p:sp>
        <p:nvSpPr>
          <p:cNvPr id="4" name="Slide Number Placeholder 3"/>
          <p:cNvSpPr>
            <a:spLocks noGrp="1"/>
          </p:cNvSpPr>
          <p:nvPr>
            <p:ph type="sldNum" sz="quarter" idx="10"/>
          </p:nvPr>
        </p:nvSpPr>
        <p:spPr/>
        <p:txBody>
          <a:bodyPr/>
          <a:lstStyle/>
          <a:p>
            <a:fld id="{1A6F4022-7AF7-B44C-87BB-B0E6322D823A}" type="slidenum">
              <a:rPr lang="en-US" smtClean="0"/>
              <a:t>16</a:t>
            </a:fld>
            <a:endParaRPr lang="en-US" dirty="0"/>
          </a:p>
        </p:txBody>
      </p:sp>
    </p:spTree>
    <p:extLst>
      <p:ext uri="{BB962C8B-B14F-4D97-AF65-F5344CB8AC3E}">
        <p14:creationId xmlns:p14="http://schemas.microsoft.com/office/powerpoint/2010/main" val="1621011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http://aem.cast.org/creating/accessibility-robust.html</a:t>
            </a:r>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17</a:t>
            </a:fld>
            <a:endParaRPr lang="en-GB"/>
          </a:p>
        </p:txBody>
      </p:sp>
    </p:spTree>
    <p:extLst>
      <p:ext uri="{BB962C8B-B14F-4D97-AF65-F5344CB8AC3E}">
        <p14:creationId xmlns:p14="http://schemas.microsoft.com/office/powerpoint/2010/main" val="1331567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2</a:t>
            </a:fld>
            <a:endParaRPr lang="en-GB"/>
          </a:p>
        </p:txBody>
      </p:sp>
    </p:spTree>
    <p:extLst>
      <p:ext uri="{BB962C8B-B14F-4D97-AF65-F5344CB8AC3E}">
        <p14:creationId xmlns:p14="http://schemas.microsoft.com/office/powerpoint/2010/main" val="385956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3</a:t>
            </a:fld>
            <a:endParaRPr lang="en-GB"/>
          </a:p>
        </p:txBody>
      </p:sp>
    </p:spTree>
    <p:extLst>
      <p:ext uri="{BB962C8B-B14F-4D97-AF65-F5344CB8AC3E}">
        <p14:creationId xmlns:p14="http://schemas.microsoft.com/office/powerpoint/2010/main" val="325502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http://aem.cast.org/creating/designing-for-accessibility-pour.html#.XTHRbFB7nzI</a:t>
            </a:r>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4</a:t>
            </a:fld>
            <a:endParaRPr lang="en-GB"/>
          </a:p>
        </p:txBody>
      </p:sp>
    </p:spTree>
    <p:extLst>
      <p:ext uri="{BB962C8B-B14F-4D97-AF65-F5344CB8AC3E}">
        <p14:creationId xmlns:p14="http://schemas.microsoft.com/office/powerpoint/2010/main" val="4109164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http://aem.cast.org/creating/accessibility-perceivable.html</a:t>
            </a:r>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5</a:t>
            </a:fld>
            <a:endParaRPr lang="en-GB"/>
          </a:p>
        </p:txBody>
      </p:sp>
    </p:spTree>
    <p:extLst>
      <p:ext uri="{BB962C8B-B14F-4D97-AF65-F5344CB8AC3E}">
        <p14:creationId xmlns:p14="http://schemas.microsoft.com/office/powerpoint/2010/main" val="282145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Describe all images and videos with alternative text</a:t>
            </a:r>
          </a:p>
          <a:p>
            <a:r>
              <a:rPr lang="en-GB" sz="1200" b="0" i="0" kern="1200" dirty="0">
                <a:solidFill>
                  <a:schemeClr val="tx1"/>
                </a:solidFill>
                <a:effectLst/>
                <a:latin typeface="+mn-lt"/>
                <a:ea typeface="+mn-ea"/>
                <a:cs typeface="+mn-cs"/>
              </a:rPr>
              <a:t>Most web services allow you to add alternative text when you upload any kind of media. If you’re building a website then make sure you include some descriptive, alternative text using the </a:t>
            </a:r>
            <a:r>
              <a:rPr lang="en-GB" sz="1200" b="0" i="1" kern="1200" dirty="0">
                <a:solidFill>
                  <a:schemeClr val="tx1"/>
                </a:solidFill>
                <a:effectLst/>
                <a:latin typeface="+mn-lt"/>
                <a:ea typeface="+mn-ea"/>
                <a:cs typeface="+mn-cs"/>
              </a:rPr>
              <a:t>alt</a:t>
            </a:r>
            <a:r>
              <a:rPr lang="en-GB" sz="1200" b="0" i="0" kern="1200" dirty="0">
                <a:solidFill>
                  <a:schemeClr val="tx1"/>
                </a:solidFill>
                <a:effectLst/>
                <a:latin typeface="+mn-lt"/>
                <a:ea typeface="+mn-ea"/>
                <a:cs typeface="+mn-cs"/>
              </a:rPr>
              <a:t> attribute.</a:t>
            </a:r>
          </a:p>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6</a:t>
            </a:fld>
            <a:endParaRPr lang="en-GB"/>
          </a:p>
        </p:txBody>
      </p:sp>
    </p:spTree>
    <p:extLst>
      <p:ext uri="{BB962C8B-B14F-4D97-AF65-F5344CB8AC3E}">
        <p14:creationId xmlns:p14="http://schemas.microsoft.com/office/powerpoint/2010/main" val="1310370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Learners who need captions shouldn’t have to ask for them.</a:t>
            </a:r>
          </a:p>
          <a:p>
            <a:endParaRPr lang="en-GB" dirty="0"/>
          </a:p>
          <a:p>
            <a:r>
              <a:rPr lang="en-GB" dirty="0"/>
              <a:t>Panopto. Recorded videos, such as lecture capture recordings, are exempt if they are published before 23rd September 2020. Live video is exempt altogether. </a:t>
            </a:r>
          </a:p>
          <a:p>
            <a:endParaRPr lang="en-GB" dirty="0"/>
          </a:p>
          <a:p>
            <a:r>
              <a:rPr lang="en-GB" dirty="0"/>
              <a:t>https://</a:t>
            </a:r>
            <a:r>
              <a:rPr lang="en-GB" dirty="0" err="1"/>
              <a:t>er.educause.edu</a:t>
            </a:r>
            <a:r>
              <a:rPr lang="en-GB" dirty="0"/>
              <a:t>/articles/2017/8/a-rising-tide-how-closed-captions-can-benefit-all-students</a:t>
            </a:r>
          </a:p>
          <a:p>
            <a:r>
              <a:rPr lang="en-GB" dirty="0"/>
              <a:t>90% of students prefer to have captions with videos (University of Oregon) because they can watch videos in places where the sound is not accessible.</a:t>
            </a:r>
          </a:p>
        </p:txBody>
      </p:sp>
      <p:sp>
        <p:nvSpPr>
          <p:cNvPr id="4" name="Slide Number Placeholder 3"/>
          <p:cNvSpPr>
            <a:spLocks noGrp="1"/>
          </p:cNvSpPr>
          <p:nvPr>
            <p:ph type="sldNum" sz="quarter" idx="5"/>
          </p:nvPr>
        </p:nvSpPr>
        <p:spPr/>
        <p:txBody>
          <a:bodyPr/>
          <a:lstStyle/>
          <a:p>
            <a:fld id="{3A88D486-A929-9748-8675-F8C2997E310B}" type="slidenum">
              <a:rPr lang="en-GB" smtClean="0"/>
              <a:t>7</a:t>
            </a:fld>
            <a:endParaRPr lang="en-GB"/>
          </a:p>
        </p:txBody>
      </p:sp>
    </p:spTree>
    <p:extLst>
      <p:ext uri="{BB962C8B-B14F-4D97-AF65-F5344CB8AC3E}">
        <p14:creationId xmlns:p14="http://schemas.microsoft.com/office/powerpoint/2010/main" val="231685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t>
            </a:r>
            <a:r>
              <a:rPr lang="en-GB" dirty="0" err="1"/>
              <a:t>uxdesign.cc</a:t>
            </a:r>
            <a:r>
              <a:rPr lang="en-GB" dirty="0"/>
              <a:t>/what-my-color-blindness-taught-me-about-design-d3009a93ff9c</a:t>
            </a:r>
          </a:p>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8</a:t>
            </a:fld>
            <a:endParaRPr lang="en-GB"/>
          </a:p>
        </p:txBody>
      </p:sp>
    </p:spTree>
    <p:extLst>
      <p:ext uri="{BB962C8B-B14F-4D97-AF65-F5344CB8AC3E}">
        <p14:creationId xmlns:p14="http://schemas.microsoft.com/office/powerpoint/2010/main" val="2686087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ahyp="http://schemas.microsoft.com/office/drawing/2018/hyperlinkcolor" val="tx"/>
                    </a:ext>
                  </a:extLst>
                </a:hlinkClick>
              </a:rPr>
              <a:t>https://www.bdadyslexia.org.uk/employer/dyslexia-style-guide-2018-creating-dyslexia-friendly-content</a:t>
            </a:r>
            <a:endParaRPr lang="en-US" dirty="0"/>
          </a:p>
          <a:p>
            <a:endParaRPr lang="en-GB" dirty="0"/>
          </a:p>
        </p:txBody>
      </p:sp>
      <p:sp>
        <p:nvSpPr>
          <p:cNvPr id="4" name="Slide Number Placeholder 3"/>
          <p:cNvSpPr>
            <a:spLocks noGrp="1"/>
          </p:cNvSpPr>
          <p:nvPr>
            <p:ph type="sldNum" sz="quarter" idx="5"/>
          </p:nvPr>
        </p:nvSpPr>
        <p:spPr/>
        <p:txBody>
          <a:bodyPr/>
          <a:lstStyle/>
          <a:p>
            <a:fld id="{3A88D486-A929-9748-8675-F8C2997E310B}" type="slidenum">
              <a:rPr lang="en-GB" smtClean="0"/>
              <a:t>9</a:t>
            </a:fld>
            <a:endParaRPr lang="en-GB"/>
          </a:p>
        </p:txBody>
      </p:sp>
    </p:spTree>
    <p:extLst>
      <p:ext uri="{BB962C8B-B14F-4D97-AF65-F5344CB8AC3E}">
        <p14:creationId xmlns:p14="http://schemas.microsoft.com/office/powerpoint/2010/main" val="311065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CAFE85E-2A8E-6042-A312-A4FD682288AC}"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05A4B1-0753-1041-8AB9-5BAF789B2D91}"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60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FE85E-2A8E-6042-A312-A4FD682288AC}"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129460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FE85E-2A8E-6042-A312-A4FD682288AC}"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05A4B1-0753-1041-8AB9-5BAF789B2D91}"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4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a:t>Click to edit Master title style</a:t>
            </a:r>
            <a:endParaRPr lang="en-GB" noProof="0" dirty="0"/>
          </a:p>
        </p:txBody>
      </p:sp>
      <p:sp>
        <p:nvSpPr>
          <p:cNvPr id="3" name="Content Placeholder 2"/>
          <p:cNvSpPr>
            <a:spLocks noGrp="1"/>
          </p:cNvSpPr>
          <p:nvPr>
            <p:ph idx="1"/>
          </p:nvPr>
        </p:nvSpPr>
        <p:spPr bwMode="gray">
          <a:xfrm>
            <a:off x="609600" y="2552203"/>
            <a:ext cx="10944000" cy="36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nvPr>
        </p:nvSpPr>
        <p:spPr bwMode="gray">
          <a:xfrm>
            <a:off x="616540" y="6228319"/>
            <a:ext cx="10944000" cy="369332"/>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238384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noProof="0"/>
              <a:t>Click to edit Master title style</a:t>
            </a:r>
            <a:endParaRPr lang="en-GB" noProof="0" dirty="0"/>
          </a:p>
        </p:txBody>
      </p:sp>
      <p:sp>
        <p:nvSpPr>
          <p:cNvPr id="3" name="Content Placeholder 2"/>
          <p:cNvSpPr>
            <a:spLocks noGrp="1"/>
          </p:cNvSpPr>
          <p:nvPr>
            <p:ph idx="1"/>
          </p:nvPr>
        </p:nvSpPr>
        <p:spPr bwMode="gray">
          <a:xfrm>
            <a:off x="609600" y="2552203"/>
            <a:ext cx="10944000" cy="360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nvPr>
        </p:nvSpPr>
        <p:spPr bwMode="gray">
          <a:xfrm>
            <a:off x="616540" y="6228319"/>
            <a:ext cx="10944000" cy="369332"/>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134774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FE85E-2A8E-6042-A312-A4FD682288AC}"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2777920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AFE85E-2A8E-6042-A312-A4FD682288AC}" type="datetimeFigureOut">
              <a:rPr lang="en-GB" smtClean="0"/>
              <a:t>03/04/2020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905A4B1-0753-1041-8AB9-5BAF789B2D91}"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47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AFE85E-2A8E-6042-A312-A4FD682288AC}"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11736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AFE85E-2A8E-6042-A312-A4FD682288AC}" type="datetimeFigureOut">
              <a:rPr lang="en-GB" smtClean="0"/>
              <a:t>03/04/2020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2940266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AFE85E-2A8E-6042-A312-A4FD682288AC}" type="datetimeFigureOut">
              <a:rPr lang="en-GB" smtClean="0"/>
              <a:t>03/04/2020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100606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AFE85E-2A8E-6042-A312-A4FD682288AC}" type="datetimeFigureOut">
              <a:rPr lang="en-GB" smtClean="0"/>
              <a:t>03/04/2020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337021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CAFE85E-2A8E-6042-A312-A4FD682288AC}"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05A4B1-0753-1041-8AB9-5BAF789B2D91}" type="slidenum">
              <a:rPr lang="en-GB" smtClean="0"/>
              <a:t>‹#›</a:t>
            </a:fld>
            <a:endParaRPr lang="en-GB"/>
          </a:p>
        </p:txBody>
      </p:sp>
    </p:spTree>
    <p:extLst>
      <p:ext uri="{BB962C8B-B14F-4D97-AF65-F5344CB8AC3E}">
        <p14:creationId xmlns:p14="http://schemas.microsoft.com/office/powerpoint/2010/main" val="3750774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AFE85E-2A8E-6042-A312-A4FD682288AC}" type="datetimeFigureOut">
              <a:rPr lang="en-GB" smtClean="0"/>
              <a:t>03/04/2020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905A4B1-0753-1041-8AB9-5BAF789B2D91}"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8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905A4B1-0753-1041-8AB9-5BAF789B2D91}" type="slidenum">
              <a:rPr lang="en-GB" smtClean="0"/>
              <a:t>‹#›</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CAFE85E-2A8E-6042-A312-A4FD682288AC}" type="datetimeFigureOut">
              <a:rPr lang="en-GB" smtClean="0"/>
              <a:t>03/04/2020</a:t>
            </a:fld>
            <a:endParaRPr lang="en-GB"/>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147573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4" r:id="rId12"/>
    <p:sldLayoutId id="2147483675" r:id="rId13"/>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7F26-1930-EE4C-975A-28FBF09C3797}"/>
              </a:ext>
            </a:extLst>
          </p:cNvPr>
          <p:cNvSpPr>
            <a:spLocks noGrp="1"/>
          </p:cNvSpPr>
          <p:nvPr>
            <p:ph type="ctrTitle"/>
          </p:nvPr>
        </p:nvSpPr>
        <p:spPr>
          <a:xfrm>
            <a:off x="457200" y="4960137"/>
            <a:ext cx="7772400" cy="1463040"/>
          </a:xfrm>
        </p:spPr>
        <p:txBody>
          <a:bodyPr>
            <a:normAutofit/>
          </a:bodyPr>
          <a:lstStyle/>
          <a:p>
            <a:r>
              <a:rPr lang="en-GB" dirty="0"/>
              <a:t>Universal design for learning - Supporting all of your students</a:t>
            </a:r>
          </a:p>
        </p:txBody>
      </p:sp>
      <p:sp>
        <p:nvSpPr>
          <p:cNvPr id="3" name="Subtitle 2">
            <a:extLst>
              <a:ext uri="{FF2B5EF4-FFF2-40B4-BE49-F238E27FC236}">
                <a16:creationId xmlns:a16="http://schemas.microsoft.com/office/drawing/2014/main" id="{19D4AE6B-8409-224B-9441-EF974D6CF8F0}"/>
              </a:ext>
            </a:extLst>
          </p:cNvPr>
          <p:cNvSpPr>
            <a:spLocks noGrp="1"/>
          </p:cNvSpPr>
          <p:nvPr>
            <p:ph type="subTitle" idx="1"/>
          </p:nvPr>
        </p:nvSpPr>
        <p:spPr>
          <a:xfrm>
            <a:off x="8610600" y="4960137"/>
            <a:ext cx="3200400" cy="1463040"/>
          </a:xfrm>
        </p:spPr>
        <p:txBody>
          <a:bodyPr>
            <a:normAutofit/>
          </a:bodyPr>
          <a:lstStyle/>
          <a:p>
            <a:r>
              <a:rPr lang="en-GB" dirty="0"/>
              <a:t>Tamsyn Smith, Digital Learning</a:t>
            </a:r>
          </a:p>
        </p:txBody>
      </p:sp>
      <p:pic>
        <p:nvPicPr>
          <p:cNvPr id="5" name="Picture 4" descr="A cherry blossom tree in front of Nagoya Castle.">
            <a:extLst>
              <a:ext uri="{FF2B5EF4-FFF2-40B4-BE49-F238E27FC236}">
                <a16:creationId xmlns:a16="http://schemas.microsoft.com/office/drawing/2014/main" id="{C2A899AE-BC5F-1C45-9D56-92D0A200AE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4571990"/>
          </a:xfrm>
          <a:prstGeom prst="rect">
            <a:avLst/>
          </a:prstGeom>
        </p:spPr>
      </p:pic>
    </p:spTree>
    <p:extLst>
      <p:ext uri="{BB962C8B-B14F-4D97-AF65-F5344CB8AC3E}">
        <p14:creationId xmlns:p14="http://schemas.microsoft.com/office/powerpoint/2010/main" val="80787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rgbClr val="718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llustration of a series of media representing various ways of interacting with the same content on a range of tools, including a text book, a tablet, desktop computer, and smart phone.">
            <a:extLst>
              <a:ext uri="{FF2B5EF4-FFF2-40B4-BE49-F238E27FC236}">
                <a16:creationId xmlns:a16="http://schemas.microsoft.com/office/drawing/2014/main" id="{FEA9CD75-8380-4641-B877-A617EE543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27547" y="321733"/>
            <a:ext cx="5688020" cy="3899748"/>
          </a:xfrm>
          <a:prstGeom prst="rect">
            <a:avLst/>
          </a:prstGeom>
        </p:spPr>
      </p:pic>
      <p:sp>
        <p:nvSpPr>
          <p:cNvPr id="3" name="Content Placeholder 2">
            <a:extLst>
              <a:ext uri="{FF2B5EF4-FFF2-40B4-BE49-F238E27FC236}">
                <a16:creationId xmlns:a16="http://schemas.microsoft.com/office/drawing/2014/main" id="{075922C0-3B09-7549-8B27-2C0F1EC70D53}"/>
              </a:ext>
            </a:extLst>
          </p:cNvPr>
          <p:cNvSpPr>
            <a:spLocks noGrp="1"/>
          </p:cNvSpPr>
          <p:nvPr>
            <p:ph idx="1"/>
          </p:nvPr>
        </p:nvSpPr>
        <p:spPr>
          <a:xfrm>
            <a:off x="6661065" y="974875"/>
            <a:ext cx="4724573" cy="4852362"/>
          </a:xfrm>
        </p:spPr>
        <p:txBody>
          <a:bodyPr anchor="ctr">
            <a:normAutofit/>
          </a:bodyPr>
          <a:lstStyle/>
          <a:p>
            <a:r>
              <a:rPr lang="en-GB">
                <a:solidFill>
                  <a:srgbClr val="FFFFFF"/>
                </a:solidFill>
              </a:rPr>
              <a:t>To make sure learners can interact with your content with a variety of tools, you need to:</a:t>
            </a:r>
          </a:p>
          <a:p>
            <a:pPr>
              <a:buFont typeface="Arial" panose="020B0604020202020204" pitchFamily="34" charset="0"/>
              <a:buChar char="•"/>
            </a:pPr>
            <a:r>
              <a:rPr lang="en-GB">
                <a:solidFill>
                  <a:srgbClr val="FFFFFF"/>
                </a:solidFill>
              </a:rPr>
              <a:t> Provide a clear structure with properly marked up headings</a:t>
            </a:r>
          </a:p>
          <a:p>
            <a:pPr>
              <a:buFont typeface="Arial" panose="020B0604020202020204" pitchFamily="34" charset="0"/>
              <a:buChar char="•"/>
            </a:pPr>
            <a:r>
              <a:rPr lang="en-GB">
                <a:solidFill>
                  <a:srgbClr val="FFFFFF"/>
                </a:solidFill>
              </a:rPr>
              <a:t> Create descriptive links that make sense out of context</a:t>
            </a:r>
          </a:p>
          <a:p>
            <a:pPr>
              <a:buFont typeface="Arial" panose="020B0604020202020204" pitchFamily="34" charset="0"/>
              <a:buChar char="•"/>
            </a:pPr>
            <a:r>
              <a:rPr lang="en-GB">
                <a:solidFill>
                  <a:srgbClr val="FFFFFF"/>
                </a:solidFill>
              </a:rPr>
              <a:t> Provide sufficient time for interaction and response</a:t>
            </a:r>
          </a:p>
          <a:p>
            <a:pPr>
              <a:buFont typeface="Arial" panose="020B0604020202020204" pitchFamily="34" charset="0"/>
              <a:buChar char="•"/>
            </a:pPr>
            <a:r>
              <a:rPr lang="en-GB">
                <a:solidFill>
                  <a:srgbClr val="FFFFFF"/>
                </a:solidFill>
              </a:rPr>
              <a:t> Avoid content that can trigger seizures</a:t>
            </a:r>
          </a:p>
          <a:p>
            <a:endParaRPr lang="en-GB">
              <a:solidFill>
                <a:srgbClr val="FFFFFF"/>
              </a:solidFill>
            </a:endParaRPr>
          </a:p>
        </p:txBody>
      </p:sp>
      <p:sp>
        <p:nvSpPr>
          <p:cNvPr id="2" name="Title 1">
            <a:extLst>
              <a:ext uri="{FF2B5EF4-FFF2-40B4-BE49-F238E27FC236}">
                <a16:creationId xmlns:a16="http://schemas.microsoft.com/office/drawing/2014/main" id="{26650DA8-052E-894D-851D-941F5B68B281}"/>
              </a:ext>
            </a:extLst>
          </p:cNvPr>
          <p:cNvSpPr>
            <a:spLocks noGrp="1"/>
          </p:cNvSpPr>
          <p:nvPr>
            <p:ph type="title"/>
          </p:nvPr>
        </p:nvSpPr>
        <p:spPr>
          <a:xfrm>
            <a:off x="573024" y="4608575"/>
            <a:ext cx="5242560" cy="1765715"/>
          </a:xfrm>
        </p:spPr>
        <p:txBody>
          <a:bodyPr>
            <a:normAutofit/>
          </a:bodyPr>
          <a:lstStyle/>
          <a:p>
            <a:pPr algn="r"/>
            <a:r>
              <a:rPr lang="en-GB" sz="4400" dirty="0">
                <a:solidFill>
                  <a:srgbClr val="FFFFFF"/>
                </a:solidFill>
              </a:rPr>
              <a:t>Operable</a:t>
            </a:r>
          </a:p>
        </p:txBody>
      </p:sp>
    </p:spTree>
    <p:extLst>
      <p:ext uri="{BB962C8B-B14F-4D97-AF65-F5344CB8AC3E}">
        <p14:creationId xmlns:p14="http://schemas.microsoft.com/office/powerpoint/2010/main" val="3156108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DF9B39E-8A25-4BC3-B3C0-ACD46B94E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A91CE2E-0B4F-41F3-95F2-0EB7003685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42273"/>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9D2BFA2-0B91-4129-B4EF-60443E912F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893112161"/>
              </p:ext>
            </p:extLst>
          </p:nvPr>
        </p:nvGraphicFramePr>
        <p:xfrm>
          <a:off x="642938" y="642938"/>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85CDD7D-2E89-0D4C-A14E-CB3AAA15811A}"/>
              </a:ext>
            </a:extLst>
          </p:cNvPr>
          <p:cNvSpPr>
            <a:spLocks noGrp="1"/>
          </p:cNvSpPr>
          <p:nvPr>
            <p:ph type="title"/>
          </p:nvPr>
        </p:nvSpPr>
        <p:spPr>
          <a:xfrm>
            <a:off x="1024128" y="4971088"/>
            <a:ext cx="9720072" cy="1499616"/>
          </a:xfrm>
        </p:spPr>
        <p:txBody>
          <a:bodyPr vert="horz" lIns="91440" tIns="45720" rIns="91440" bIns="45720" rtlCol="0" anchor="ctr">
            <a:normAutofit/>
          </a:bodyPr>
          <a:lstStyle/>
          <a:p>
            <a:r>
              <a:rPr lang="en-US" kern="1200" cap="all" spc="100" baseline="0">
                <a:solidFill>
                  <a:srgbClr val="FFFFFF"/>
                </a:solidFill>
                <a:latin typeface="+mj-lt"/>
                <a:ea typeface="+mj-ea"/>
                <a:cs typeface="+mj-cs"/>
              </a:rPr>
              <a:t>Headings in documents</a:t>
            </a:r>
          </a:p>
        </p:txBody>
      </p:sp>
    </p:spTree>
    <p:extLst>
      <p:ext uri="{BB962C8B-B14F-4D97-AF65-F5344CB8AC3E}">
        <p14:creationId xmlns:p14="http://schemas.microsoft.com/office/powerpoint/2010/main" val="3083165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3192C2-E889-4C44-B0E1-0DFF4DA6C63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4088397464"/>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0D16D99-28A1-5742-9100-2B5045C29F78}"/>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sz="4600" b="1" kern="1200" cap="all" spc="100" baseline="0">
                <a:solidFill>
                  <a:srgbClr val="FFFFFF"/>
                </a:solidFill>
                <a:latin typeface="+mj-lt"/>
                <a:ea typeface="+mj-ea"/>
                <a:cs typeface="+mj-cs"/>
              </a:rPr>
              <a:t>Making Powerpoints more accessible</a:t>
            </a:r>
            <a:endParaRPr lang="en-US" sz="4600" kern="1200" cap="all" spc="100" baseline="0">
              <a:solidFill>
                <a:srgbClr val="FFFFFF"/>
              </a:solidFill>
              <a:latin typeface="+mj-lt"/>
              <a:ea typeface="+mj-ea"/>
              <a:cs typeface="+mj-cs"/>
            </a:endParaRPr>
          </a:p>
        </p:txBody>
      </p:sp>
    </p:spTree>
    <p:extLst>
      <p:ext uri="{BB962C8B-B14F-4D97-AF65-F5344CB8AC3E}">
        <p14:creationId xmlns:p14="http://schemas.microsoft.com/office/powerpoint/2010/main" val="84776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3D1440B1-B610-4767-826E-78CE0EA609CA}"/>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81593686"/>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3298004-4684-6648-A9AE-CCBA40D97CB5}"/>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kern="1200" cap="all" spc="100" baseline="0">
                <a:solidFill>
                  <a:srgbClr val="FFFFFF"/>
                </a:solidFill>
                <a:latin typeface="+mj-lt"/>
                <a:ea typeface="+mj-ea"/>
                <a:cs typeface="+mj-cs"/>
              </a:rPr>
              <a:t>Native file format or pdf?</a:t>
            </a:r>
          </a:p>
        </p:txBody>
      </p:sp>
    </p:spTree>
    <p:extLst>
      <p:ext uri="{BB962C8B-B14F-4D97-AF65-F5344CB8AC3E}">
        <p14:creationId xmlns:p14="http://schemas.microsoft.com/office/powerpoint/2010/main" val="139382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oorly scanned double page spread">
            <a:extLst>
              <a:ext uri="{FF2B5EF4-FFF2-40B4-BE49-F238E27FC236}">
                <a16:creationId xmlns:a16="http://schemas.microsoft.com/office/drawing/2014/main" id="{F6CB9657-577C-C94E-981F-206DB572DDA5}"/>
              </a:ext>
            </a:extLst>
          </p:cNvPr>
          <p:cNvPicPr>
            <a:picLocks noChangeAspect="1"/>
          </p:cNvPicPr>
          <p:nvPr/>
        </p:nvPicPr>
        <p:blipFill>
          <a:blip r:embed="rId3"/>
          <a:stretch>
            <a:fillRect/>
          </a:stretch>
        </p:blipFill>
        <p:spPr>
          <a:xfrm rot="16200000">
            <a:off x="7822688" y="2421290"/>
            <a:ext cx="4273292" cy="3188533"/>
          </a:xfrm>
          <a:prstGeom prst="rect">
            <a:avLst/>
          </a:prstGeom>
        </p:spPr>
      </p:pic>
      <p:sp>
        <p:nvSpPr>
          <p:cNvPr id="3" name="Content Placeholder 2">
            <a:extLst>
              <a:ext uri="{FF2B5EF4-FFF2-40B4-BE49-F238E27FC236}">
                <a16:creationId xmlns:a16="http://schemas.microsoft.com/office/drawing/2014/main" id="{3A108F3B-84BF-D547-8617-AC0C61D21B76}"/>
              </a:ext>
            </a:extLst>
          </p:cNvPr>
          <p:cNvSpPr>
            <a:spLocks noGrp="1"/>
          </p:cNvSpPr>
          <p:nvPr>
            <p:ph idx="1"/>
          </p:nvPr>
        </p:nvSpPr>
        <p:spPr/>
        <p:txBody>
          <a:bodyPr/>
          <a:lstStyle/>
          <a:p>
            <a:pPr>
              <a:buFont typeface="Arial" panose="020B0604020202020204" pitchFamily="34" charset="0"/>
              <a:buChar char="•"/>
            </a:pPr>
            <a:r>
              <a:rPr lang="en-GB" dirty="0"/>
              <a:t>Text is an image</a:t>
            </a:r>
          </a:p>
          <a:p>
            <a:pPr>
              <a:buFont typeface="Arial" panose="020B0604020202020204" pitchFamily="34" charset="0"/>
              <a:buChar char="•"/>
            </a:pPr>
            <a:r>
              <a:rPr lang="en-GB" dirty="0"/>
              <a:t>Completely inaccessible to a person who uses a screen reader</a:t>
            </a:r>
          </a:p>
          <a:p>
            <a:pPr>
              <a:buFont typeface="Arial" panose="020B0604020202020204" pitchFamily="34" charset="0"/>
              <a:buChar char="•"/>
            </a:pPr>
            <a:r>
              <a:rPr lang="en-GB" dirty="0"/>
              <a:t>Text cannot be highlighted or annotated for notes</a:t>
            </a:r>
          </a:p>
          <a:p>
            <a:pPr>
              <a:buFont typeface="Arial" panose="020B0604020202020204" pitchFamily="34" charset="0"/>
              <a:buChar char="•"/>
            </a:pPr>
            <a:r>
              <a:rPr lang="en-GB" dirty="0"/>
              <a:t>Unclear text slows down reading and distracts from comprehension</a:t>
            </a:r>
          </a:p>
        </p:txBody>
      </p:sp>
      <p:sp>
        <p:nvSpPr>
          <p:cNvPr id="2" name="Title 1">
            <a:extLst>
              <a:ext uri="{FF2B5EF4-FFF2-40B4-BE49-F238E27FC236}">
                <a16:creationId xmlns:a16="http://schemas.microsoft.com/office/drawing/2014/main" id="{F9412BEB-414C-1043-9DC1-459DE13D576C}"/>
              </a:ext>
            </a:extLst>
          </p:cNvPr>
          <p:cNvSpPr>
            <a:spLocks noGrp="1"/>
          </p:cNvSpPr>
          <p:nvPr>
            <p:ph type="title"/>
          </p:nvPr>
        </p:nvSpPr>
        <p:spPr/>
        <p:txBody>
          <a:bodyPr/>
          <a:lstStyle/>
          <a:p>
            <a:r>
              <a:rPr lang="en-GB" dirty="0"/>
              <a:t>How do scanned documents affect learners?</a:t>
            </a:r>
          </a:p>
        </p:txBody>
      </p:sp>
    </p:spTree>
    <p:extLst>
      <p:ext uri="{BB962C8B-B14F-4D97-AF65-F5344CB8AC3E}">
        <p14:creationId xmlns:p14="http://schemas.microsoft.com/office/powerpoint/2010/main" val="36067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B7C6F6-4579-4D42-9857-ED1B2EE07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4382347"/>
            <a:ext cx="5688020" cy="215391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6D8249-E901-4E71-B15A-A7F5D7F7B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4" y="321732"/>
            <a:ext cx="5693835" cy="62145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llustration of how content can be represented, conveyed, and translated on a variety of devices, including braille, digital text on a tablet, language translation software on a desktop, and audio book on a smart phone.  ">
            <a:extLst>
              <a:ext uri="{FF2B5EF4-FFF2-40B4-BE49-F238E27FC236}">
                <a16:creationId xmlns:a16="http://schemas.microsoft.com/office/drawing/2014/main" id="{3F3919EF-A5FB-AD41-BB69-35A85B6ED59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327547" y="321733"/>
            <a:ext cx="5688020" cy="3899748"/>
          </a:xfrm>
          <a:prstGeom prst="rect">
            <a:avLst/>
          </a:prstGeom>
        </p:spPr>
      </p:pic>
      <p:sp>
        <p:nvSpPr>
          <p:cNvPr id="3" name="Content Placeholder 2">
            <a:extLst>
              <a:ext uri="{FF2B5EF4-FFF2-40B4-BE49-F238E27FC236}">
                <a16:creationId xmlns:a16="http://schemas.microsoft.com/office/drawing/2014/main" id="{4402E63C-1565-0D4D-9256-6E1B2CBBF8D8}"/>
              </a:ext>
            </a:extLst>
          </p:cNvPr>
          <p:cNvSpPr>
            <a:spLocks noGrp="1"/>
          </p:cNvSpPr>
          <p:nvPr>
            <p:ph idx="1"/>
          </p:nvPr>
        </p:nvSpPr>
        <p:spPr>
          <a:xfrm>
            <a:off x="6661065" y="974875"/>
            <a:ext cx="4724573" cy="4852362"/>
          </a:xfrm>
        </p:spPr>
        <p:txBody>
          <a:bodyPr anchor="ctr">
            <a:normAutofit/>
          </a:bodyPr>
          <a:lstStyle/>
          <a:p>
            <a:r>
              <a:rPr lang="en-GB">
                <a:solidFill>
                  <a:srgbClr val="FFFFFF"/>
                </a:solidFill>
              </a:rPr>
              <a:t>To make sure learners can understand your content and enjoy a predictable experience, you need to:</a:t>
            </a:r>
          </a:p>
          <a:p>
            <a:pPr>
              <a:buFont typeface="Arial" panose="020B0604020202020204" pitchFamily="34" charset="0"/>
              <a:buChar char="•"/>
            </a:pPr>
            <a:r>
              <a:rPr lang="en-GB">
                <a:solidFill>
                  <a:srgbClr val="FFFFFF"/>
                </a:solidFill>
              </a:rPr>
              <a:t> Clarify expectations through clear directions and models</a:t>
            </a:r>
          </a:p>
          <a:p>
            <a:pPr>
              <a:buFont typeface="Arial" panose="020B0604020202020204" pitchFamily="34" charset="0"/>
              <a:buChar char="•"/>
            </a:pPr>
            <a:r>
              <a:rPr lang="en-GB">
                <a:solidFill>
                  <a:srgbClr val="FFFFFF"/>
                </a:solidFill>
              </a:rPr>
              <a:t> Follow conventions to ensure a predictable and consistent experience</a:t>
            </a:r>
          </a:p>
          <a:p>
            <a:pPr>
              <a:buFont typeface="Arial" panose="020B0604020202020204" pitchFamily="34" charset="0"/>
              <a:buChar char="•"/>
            </a:pPr>
            <a:r>
              <a:rPr lang="en-GB">
                <a:solidFill>
                  <a:srgbClr val="FFFFFF"/>
                </a:solidFill>
              </a:rPr>
              <a:t> Use plain language</a:t>
            </a:r>
          </a:p>
          <a:p>
            <a:pPr>
              <a:buFont typeface="Arial" panose="020B0604020202020204" pitchFamily="34" charset="0"/>
              <a:buChar char="•"/>
            </a:pPr>
            <a:r>
              <a:rPr lang="en-GB">
                <a:solidFill>
                  <a:srgbClr val="FFFFFF"/>
                </a:solidFill>
              </a:rPr>
              <a:t> Indicate the language of your content</a:t>
            </a:r>
          </a:p>
          <a:p>
            <a:endParaRPr lang="en-GB">
              <a:solidFill>
                <a:srgbClr val="FFFFFF"/>
              </a:solidFill>
            </a:endParaRPr>
          </a:p>
        </p:txBody>
      </p:sp>
      <p:sp>
        <p:nvSpPr>
          <p:cNvPr id="2" name="Title 1">
            <a:extLst>
              <a:ext uri="{FF2B5EF4-FFF2-40B4-BE49-F238E27FC236}">
                <a16:creationId xmlns:a16="http://schemas.microsoft.com/office/drawing/2014/main" id="{2FB1BC9A-5D3D-6545-853D-2ADC4B28ED6C}"/>
              </a:ext>
            </a:extLst>
          </p:cNvPr>
          <p:cNvSpPr>
            <a:spLocks noGrp="1"/>
          </p:cNvSpPr>
          <p:nvPr>
            <p:ph type="title"/>
          </p:nvPr>
        </p:nvSpPr>
        <p:spPr>
          <a:xfrm>
            <a:off x="573024" y="4608575"/>
            <a:ext cx="5242560" cy="1765715"/>
          </a:xfrm>
        </p:spPr>
        <p:txBody>
          <a:bodyPr>
            <a:normAutofit/>
          </a:bodyPr>
          <a:lstStyle/>
          <a:p>
            <a:pPr algn="r"/>
            <a:r>
              <a:rPr lang="en-GB" sz="4400" dirty="0">
                <a:solidFill>
                  <a:srgbClr val="FFFFFF"/>
                </a:solidFill>
              </a:rPr>
              <a:t>Understandable</a:t>
            </a:r>
          </a:p>
        </p:txBody>
      </p:sp>
    </p:spTree>
    <p:extLst>
      <p:ext uri="{BB962C8B-B14F-4D97-AF65-F5344CB8AC3E}">
        <p14:creationId xmlns:p14="http://schemas.microsoft.com/office/powerpoint/2010/main" val="2261036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with a pair of binoculars gazing off into the distance.">
            <a:extLst>
              <a:ext uri="{FF2B5EF4-FFF2-40B4-BE49-F238E27FC236}">
                <a16:creationId xmlns:a16="http://schemas.microsoft.com/office/drawing/2014/main" id="{E00A5A93-F2AC-5F4B-A782-91096B6DE9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33529"/>
            <a:ext cx="12300079" cy="8197085"/>
          </a:xfrm>
          <a:prstGeom prst="rect">
            <a:avLst/>
          </a:prstGeom>
        </p:spPr>
      </p:pic>
      <p:sp>
        <p:nvSpPr>
          <p:cNvPr id="3" name="Content Placeholder 2">
            <a:extLst>
              <a:ext uri="{FF2B5EF4-FFF2-40B4-BE49-F238E27FC236}">
                <a16:creationId xmlns:a16="http://schemas.microsoft.com/office/drawing/2014/main" id="{79EF4943-174D-AB4F-A77F-C05B82CDC677}"/>
              </a:ext>
            </a:extLst>
          </p:cNvPr>
          <p:cNvSpPr>
            <a:spLocks noGrp="1"/>
          </p:cNvSpPr>
          <p:nvPr>
            <p:ph idx="1"/>
          </p:nvPr>
        </p:nvSpPr>
        <p:spPr>
          <a:xfrm>
            <a:off x="6795910" y="361246"/>
            <a:ext cx="4757689" cy="4938888"/>
          </a:xfrm>
          <a:solidFill>
            <a:schemeClr val="accent2"/>
          </a:solidFill>
          <a:ln>
            <a:solidFill>
              <a:schemeClr val="accent1"/>
            </a:solidFill>
          </a:ln>
        </p:spPr>
        <p:txBody>
          <a:bodyPr>
            <a:normAutofit/>
          </a:bodyPr>
          <a:lstStyle/>
          <a:p>
            <a:r>
              <a:rPr lang="en-US" sz="4800" dirty="0">
                <a:solidFill>
                  <a:schemeClr val="bg1"/>
                </a:solidFill>
              </a:rPr>
              <a:t>Students want a holistic view of their </a:t>
            </a:r>
            <a:r>
              <a:rPr lang="en-US" sz="4800" dirty="0" err="1">
                <a:solidFill>
                  <a:schemeClr val="bg1"/>
                </a:solidFill>
              </a:rPr>
              <a:t>programme</a:t>
            </a:r>
            <a:endParaRPr lang="en-US" sz="4800" dirty="0">
              <a:solidFill>
                <a:schemeClr val="bg1"/>
              </a:solidFill>
            </a:endParaRPr>
          </a:p>
          <a:p>
            <a:r>
              <a:rPr lang="en-US" sz="4800" dirty="0">
                <a:solidFill>
                  <a:schemeClr val="bg1"/>
                </a:solidFill>
              </a:rPr>
              <a:t>Can students see at a glance what they are going to have to do?</a:t>
            </a:r>
          </a:p>
        </p:txBody>
      </p:sp>
      <p:sp>
        <p:nvSpPr>
          <p:cNvPr id="2" name="Title 1">
            <a:extLst>
              <a:ext uri="{FF2B5EF4-FFF2-40B4-BE49-F238E27FC236}">
                <a16:creationId xmlns:a16="http://schemas.microsoft.com/office/drawing/2014/main" id="{BB4EB83A-F251-2140-A008-99FEBA3AD674}"/>
              </a:ext>
            </a:extLst>
          </p:cNvPr>
          <p:cNvSpPr>
            <a:spLocks noGrp="1"/>
          </p:cNvSpPr>
          <p:nvPr>
            <p:ph type="title"/>
          </p:nvPr>
        </p:nvSpPr>
        <p:spPr>
          <a:xfrm>
            <a:off x="970340" y="-2133145"/>
            <a:ext cx="9720072" cy="1499616"/>
          </a:xfrm>
        </p:spPr>
        <p:txBody>
          <a:bodyPr/>
          <a:lstStyle/>
          <a:p>
            <a:r>
              <a:rPr lang="en-GB" dirty="0"/>
              <a:t>Holistic view</a:t>
            </a:r>
          </a:p>
        </p:txBody>
      </p:sp>
    </p:spTree>
    <p:extLst>
      <p:ext uri="{BB962C8B-B14F-4D97-AF65-F5344CB8AC3E}">
        <p14:creationId xmlns:p14="http://schemas.microsoft.com/office/powerpoint/2010/main" val="4053642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F7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llustration of how content can work well across multiple technologies with varied input devices, including keyboard, mouse and switch. ">
            <a:extLst>
              <a:ext uri="{FF2B5EF4-FFF2-40B4-BE49-F238E27FC236}">
                <a16:creationId xmlns:a16="http://schemas.microsoft.com/office/drawing/2014/main" id="{61D7D3F2-6E33-CF48-8793-7BC15C2A84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46ADD9ED-D925-AF49-AD85-A999EB0E3C12}"/>
              </a:ext>
            </a:extLst>
          </p:cNvPr>
          <p:cNvSpPr>
            <a:spLocks noGrp="1"/>
          </p:cNvSpPr>
          <p:nvPr>
            <p:ph idx="1"/>
          </p:nvPr>
        </p:nvSpPr>
        <p:spPr>
          <a:xfrm>
            <a:off x="8029319" y="917725"/>
            <a:ext cx="3424739" cy="4852362"/>
          </a:xfrm>
        </p:spPr>
        <p:txBody>
          <a:bodyPr anchor="ctr">
            <a:normAutofit/>
          </a:bodyPr>
          <a:lstStyle/>
          <a:p>
            <a:r>
              <a:rPr lang="en-GB">
                <a:solidFill>
                  <a:srgbClr val="FFFFFF"/>
                </a:solidFill>
              </a:rPr>
              <a:t>To ensure your content works well with current and future technologies, you need to:</a:t>
            </a:r>
          </a:p>
          <a:p>
            <a:pPr>
              <a:buFont typeface="Arial" panose="020B0604020202020204" pitchFamily="34" charset="0"/>
              <a:buChar char="•"/>
            </a:pPr>
            <a:r>
              <a:rPr lang="en-GB">
                <a:solidFill>
                  <a:srgbClr val="FFFFFF"/>
                </a:solidFill>
              </a:rPr>
              <a:t> Add metadata to make content easier to find and use</a:t>
            </a:r>
          </a:p>
          <a:p>
            <a:pPr>
              <a:buFont typeface="Arial" panose="020B0604020202020204" pitchFamily="34" charset="0"/>
              <a:buChar char="•"/>
            </a:pPr>
            <a:r>
              <a:rPr lang="en-GB">
                <a:solidFill>
                  <a:srgbClr val="FFFFFF"/>
                </a:solidFill>
              </a:rPr>
              <a:t> Perform an accessibility check</a:t>
            </a:r>
          </a:p>
          <a:p>
            <a:pPr>
              <a:buFont typeface="Arial" panose="020B0604020202020204" pitchFamily="34" charset="0"/>
              <a:buChar char="•"/>
            </a:pPr>
            <a:r>
              <a:rPr lang="en-GB">
                <a:solidFill>
                  <a:srgbClr val="FFFFFF"/>
                </a:solidFill>
              </a:rPr>
              <a:t> Perform basic assistive technology testing</a:t>
            </a:r>
          </a:p>
          <a:p>
            <a:endParaRPr lang="en-GB">
              <a:solidFill>
                <a:srgbClr val="FFFFFF"/>
              </a:solidFill>
            </a:endParaRPr>
          </a:p>
        </p:txBody>
      </p:sp>
      <p:sp>
        <p:nvSpPr>
          <p:cNvPr id="2" name="Title 1">
            <a:extLst>
              <a:ext uri="{FF2B5EF4-FFF2-40B4-BE49-F238E27FC236}">
                <a16:creationId xmlns:a16="http://schemas.microsoft.com/office/drawing/2014/main" id="{D9075A7D-DABA-D948-B5D8-EF2A306E3550}"/>
              </a:ext>
            </a:extLst>
          </p:cNvPr>
          <p:cNvSpPr>
            <a:spLocks noGrp="1"/>
          </p:cNvSpPr>
          <p:nvPr>
            <p:ph type="title"/>
          </p:nvPr>
        </p:nvSpPr>
        <p:spPr>
          <a:xfrm>
            <a:off x="524256" y="4767072"/>
            <a:ext cx="6594189" cy="1625210"/>
          </a:xfrm>
        </p:spPr>
        <p:txBody>
          <a:bodyPr>
            <a:normAutofit/>
          </a:bodyPr>
          <a:lstStyle/>
          <a:p>
            <a:pPr algn="r"/>
            <a:r>
              <a:rPr lang="en-GB" dirty="0">
                <a:solidFill>
                  <a:srgbClr val="FFFFFF"/>
                </a:solidFill>
              </a:rPr>
              <a:t>Robust</a:t>
            </a:r>
          </a:p>
        </p:txBody>
      </p:sp>
    </p:spTree>
    <p:extLst>
      <p:ext uri="{BB962C8B-B14F-4D97-AF65-F5344CB8AC3E}">
        <p14:creationId xmlns:p14="http://schemas.microsoft.com/office/powerpoint/2010/main" val="2620015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25">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51F7764-820F-4947-A576-FDD391D44D6B}"/>
              </a:ext>
            </a:extLst>
          </p:cNvPr>
          <p:cNvSpPr>
            <a:spLocks noGrp="1"/>
          </p:cNvSpPr>
          <p:nvPr>
            <p:ph type="title"/>
          </p:nvPr>
        </p:nvSpPr>
        <p:spPr>
          <a:xfrm>
            <a:off x="457200" y="4960137"/>
            <a:ext cx="7772400" cy="1463040"/>
          </a:xfrm>
        </p:spPr>
        <p:txBody>
          <a:bodyPr vert="horz" lIns="91440" tIns="45720" rIns="91440" bIns="45720" rtlCol="0" anchor="ctr">
            <a:normAutofit/>
          </a:bodyPr>
          <a:lstStyle/>
          <a:p>
            <a:r>
              <a:rPr lang="en-US" sz="3500" kern="1200" cap="all" spc="200" baseline="0" dirty="0">
                <a:solidFill>
                  <a:schemeClr val="tx1">
                    <a:lumMod val="95000"/>
                    <a:lumOff val="5000"/>
                  </a:schemeClr>
                </a:solidFill>
                <a:latin typeface="+mj-lt"/>
                <a:ea typeface="+mj-ea"/>
                <a:cs typeface="+mj-cs"/>
              </a:rPr>
              <a:t>What can you do to design A more inclusive learning experience for your students?</a:t>
            </a:r>
          </a:p>
        </p:txBody>
      </p:sp>
      <p:pic>
        <p:nvPicPr>
          <p:cNvPr id="4" name="Picture 3" descr="A cherry blossom tree in front of Nagoya Castle.">
            <a:extLst>
              <a:ext uri="{FF2B5EF4-FFF2-40B4-BE49-F238E27FC236}">
                <a16:creationId xmlns:a16="http://schemas.microsoft.com/office/drawing/2014/main" id="{8D246312-A73E-964F-8980-F12ECC5F4A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957" b="26376"/>
          <a:stretch/>
        </p:blipFill>
        <p:spPr>
          <a:xfrm>
            <a:off x="20" y="10"/>
            <a:ext cx="12191980" cy="4571990"/>
          </a:xfrm>
          <a:prstGeom prst="rect">
            <a:avLst/>
          </a:prstGeom>
        </p:spPr>
      </p:pic>
    </p:spTree>
    <p:extLst>
      <p:ext uri="{BB962C8B-B14F-4D97-AF65-F5344CB8AC3E}">
        <p14:creationId xmlns:p14="http://schemas.microsoft.com/office/powerpoint/2010/main" val="2890189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3">
            <a:extLst>
              <a:ext uri="{FF2B5EF4-FFF2-40B4-BE49-F238E27FC236}">
                <a16:creationId xmlns:a16="http://schemas.microsoft.com/office/drawing/2014/main" id="{CB2F024E-D853-479C-B5A9-08293A2D7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descr="Cartoon showing a group of students, including one in a wheelchair and a caretaker shovelling snow from some steps&#10;Wheelchair user: Could you please shovel teh ramp?&#10;Caretaker: All these other kids are waiting to use the stairs. When I get through shoveling them off then I'll clear the ramp for you.&#10;Wheelchair user: But if you shovel the ramp, we can all get in.">
            <a:extLst>
              <a:ext uri="{FF2B5EF4-FFF2-40B4-BE49-F238E27FC236}">
                <a16:creationId xmlns:a16="http://schemas.microsoft.com/office/drawing/2014/main" id="{438539D3-71F3-D843-A6D4-F1854902A24E}"/>
              </a:ext>
            </a:extLst>
          </p:cNvPr>
          <p:cNvPicPr>
            <a:picLocks noChangeAspect="1"/>
          </p:cNvPicPr>
          <p:nvPr/>
        </p:nvPicPr>
        <p:blipFill>
          <a:blip r:embed="rId3"/>
          <a:stretch>
            <a:fillRect/>
          </a:stretch>
        </p:blipFill>
        <p:spPr>
          <a:xfrm>
            <a:off x="3115733" y="480034"/>
            <a:ext cx="5577777" cy="5981531"/>
          </a:xfrm>
          <a:prstGeom prst="rect">
            <a:avLst/>
          </a:prstGeom>
        </p:spPr>
      </p:pic>
      <p:sp>
        <p:nvSpPr>
          <p:cNvPr id="2" name="Title 1">
            <a:extLst>
              <a:ext uri="{FF2B5EF4-FFF2-40B4-BE49-F238E27FC236}">
                <a16:creationId xmlns:a16="http://schemas.microsoft.com/office/drawing/2014/main" id="{D91BB116-D5C5-F44C-8FCD-A352A13666BB}"/>
              </a:ext>
            </a:extLst>
          </p:cNvPr>
          <p:cNvSpPr>
            <a:spLocks noGrp="1"/>
          </p:cNvSpPr>
          <p:nvPr>
            <p:ph type="title"/>
          </p:nvPr>
        </p:nvSpPr>
        <p:spPr>
          <a:xfrm>
            <a:off x="1044585" y="-1499616"/>
            <a:ext cx="9720072" cy="1499616"/>
          </a:xfrm>
        </p:spPr>
        <p:txBody>
          <a:bodyPr/>
          <a:lstStyle/>
          <a:p>
            <a:r>
              <a:rPr lang="en-GB" dirty="0"/>
              <a:t>Clearing a path for people with special needs clears the path for everyone</a:t>
            </a:r>
          </a:p>
        </p:txBody>
      </p:sp>
    </p:spTree>
    <p:extLst>
      <p:ext uri="{BB962C8B-B14F-4D97-AF65-F5344CB8AC3E}">
        <p14:creationId xmlns:p14="http://schemas.microsoft.com/office/powerpoint/2010/main" val="226743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81509F-895B-6845-B63F-32DE416F2EE1}"/>
              </a:ext>
            </a:extLst>
          </p:cNvPr>
          <p:cNvSpPr>
            <a:spLocks noGrp="1"/>
          </p:cNvSpPr>
          <p:nvPr>
            <p:ph idx="1"/>
          </p:nvPr>
        </p:nvSpPr>
        <p:spPr>
          <a:xfrm>
            <a:off x="1024128" y="2286000"/>
            <a:ext cx="8018271" cy="4023360"/>
          </a:xfrm>
        </p:spPr>
        <p:txBody>
          <a:bodyPr>
            <a:normAutofit/>
          </a:bodyPr>
          <a:lstStyle/>
          <a:p>
            <a:r>
              <a:rPr lang="en-GB" dirty="0"/>
              <a:t>Web Content Accessibility Guidelines provide guidance on how to make accessible content. WCAG is now at version 2.0. </a:t>
            </a:r>
          </a:p>
          <a:p>
            <a:r>
              <a:rPr lang="en-GB" dirty="0"/>
              <a:t>The guidelines are written in technical language. The key ideas are covered by the acronym POUR:</a:t>
            </a:r>
          </a:p>
          <a:p>
            <a:pPr>
              <a:buFont typeface="Arial" panose="020B0604020202020204" pitchFamily="34" charset="0"/>
              <a:buChar char="•"/>
            </a:pPr>
            <a:r>
              <a:rPr lang="en-GB" dirty="0"/>
              <a:t> Perceivable</a:t>
            </a:r>
          </a:p>
          <a:p>
            <a:pPr>
              <a:buFont typeface="Arial" panose="020B0604020202020204" pitchFamily="34" charset="0"/>
              <a:buChar char="•"/>
            </a:pPr>
            <a:r>
              <a:rPr lang="en-GB" dirty="0"/>
              <a:t> Operable</a:t>
            </a:r>
          </a:p>
          <a:p>
            <a:pPr>
              <a:buFont typeface="Arial" panose="020B0604020202020204" pitchFamily="34" charset="0"/>
              <a:buChar char="•"/>
            </a:pPr>
            <a:r>
              <a:rPr lang="en-GB" dirty="0"/>
              <a:t> Understandable</a:t>
            </a:r>
          </a:p>
          <a:p>
            <a:pPr>
              <a:buFont typeface="Arial" panose="020B0604020202020204" pitchFamily="34" charset="0"/>
              <a:buChar char="•"/>
            </a:pPr>
            <a:r>
              <a:rPr lang="en-GB" dirty="0"/>
              <a:t> Robust</a:t>
            </a:r>
          </a:p>
        </p:txBody>
      </p:sp>
      <p:sp>
        <p:nvSpPr>
          <p:cNvPr id="2" name="Title 1">
            <a:extLst>
              <a:ext uri="{FF2B5EF4-FFF2-40B4-BE49-F238E27FC236}">
                <a16:creationId xmlns:a16="http://schemas.microsoft.com/office/drawing/2014/main" id="{D5CC4AED-BFE1-134B-9E62-F26CB2683151}"/>
              </a:ext>
            </a:extLst>
          </p:cNvPr>
          <p:cNvSpPr>
            <a:spLocks noGrp="1"/>
          </p:cNvSpPr>
          <p:nvPr>
            <p:ph type="title"/>
          </p:nvPr>
        </p:nvSpPr>
        <p:spPr>
          <a:xfrm>
            <a:off x="1024128" y="585216"/>
            <a:ext cx="8018272" cy="1499616"/>
          </a:xfrm>
        </p:spPr>
        <p:txBody>
          <a:bodyPr>
            <a:normAutofit/>
          </a:bodyPr>
          <a:lstStyle/>
          <a:p>
            <a:r>
              <a:rPr lang="en-GB" dirty="0"/>
              <a:t>Designing for accessibility with pour</a:t>
            </a:r>
          </a:p>
        </p:txBody>
      </p:sp>
    </p:spTree>
    <p:extLst>
      <p:ext uri="{BB962C8B-B14F-4D97-AF65-F5344CB8AC3E}">
        <p14:creationId xmlns:p14="http://schemas.microsoft.com/office/powerpoint/2010/main" val="2551589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llustration of a series of media representing varied ways of feeling, seeing and hearing content, including reading a braille book, adjusting type size and contrast setting on a tablet, viewing captions on a video, listening to alt text of an image on a smart phone. ">
            <a:extLst>
              <a:ext uri="{FF2B5EF4-FFF2-40B4-BE49-F238E27FC236}">
                <a16:creationId xmlns:a16="http://schemas.microsoft.com/office/drawing/2014/main" id="{E3668B3B-0589-CF48-B643-B1AD9F6DE7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547" y="321733"/>
            <a:ext cx="7058306" cy="4107392"/>
          </a:xfrm>
          <a:prstGeom prst="rect">
            <a:avLst/>
          </a:prstGeom>
        </p:spPr>
      </p:pic>
      <p:sp>
        <p:nvSpPr>
          <p:cNvPr id="3" name="Content Placeholder 2">
            <a:extLst>
              <a:ext uri="{FF2B5EF4-FFF2-40B4-BE49-F238E27FC236}">
                <a16:creationId xmlns:a16="http://schemas.microsoft.com/office/drawing/2014/main" id="{179CDE53-76A4-584D-BF4E-32901EFF625A}"/>
              </a:ext>
            </a:extLst>
          </p:cNvPr>
          <p:cNvSpPr>
            <a:spLocks noGrp="1"/>
          </p:cNvSpPr>
          <p:nvPr>
            <p:ph idx="1"/>
          </p:nvPr>
        </p:nvSpPr>
        <p:spPr>
          <a:xfrm>
            <a:off x="8029319" y="917725"/>
            <a:ext cx="3424739" cy="4852362"/>
          </a:xfrm>
        </p:spPr>
        <p:txBody>
          <a:bodyPr anchor="ctr">
            <a:normAutofit/>
          </a:bodyPr>
          <a:lstStyle/>
          <a:p>
            <a:r>
              <a:rPr lang="en-GB">
                <a:solidFill>
                  <a:srgbClr val="FFFFFF"/>
                </a:solidFill>
              </a:rPr>
              <a:t>To make sure learners can see and hear your content, you need to:</a:t>
            </a:r>
          </a:p>
          <a:p>
            <a:pPr>
              <a:buFont typeface="Arial" panose="020B0604020202020204" pitchFamily="34" charset="0"/>
              <a:buChar char="•"/>
            </a:pPr>
            <a:r>
              <a:rPr lang="en-GB">
                <a:solidFill>
                  <a:srgbClr val="FFFFFF"/>
                </a:solidFill>
              </a:rPr>
              <a:t> Add alternative text to images and other visuals</a:t>
            </a:r>
          </a:p>
          <a:p>
            <a:pPr>
              <a:buFont typeface="Arial" panose="020B0604020202020204" pitchFamily="34" charset="0"/>
              <a:buChar char="•"/>
            </a:pPr>
            <a:r>
              <a:rPr lang="en-GB">
                <a:solidFill>
                  <a:srgbClr val="FFFFFF"/>
                </a:solidFill>
              </a:rPr>
              <a:t> Close caption videos or provide transcripts</a:t>
            </a:r>
          </a:p>
          <a:p>
            <a:pPr>
              <a:buFont typeface="Arial" panose="020B0604020202020204" pitchFamily="34" charset="0"/>
              <a:buChar char="•"/>
            </a:pPr>
            <a:r>
              <a:rPr lang="en-GB">
                <a:solidFill>
                  <a:srgbClr val="FFFFFF"/>
                </a:solidFill>
              </a:rPr>
              <a:t> Provide sufficient colour contrast between text and its background</a:t>
            </a:r>
          </a:p>
          <a:p>
            <a:pPr>
              <a:buFont typeface="Arial" panose="020B0604020202020204" pitchFamily="34" charset="0"/>
              <a:buChar char="•"/>
            </a:pPr>
            <a:r>
              <a:rPr lang="en-GB">
                <a:solidFill>
                  <a:srgbClr val="FFFFFF"/>
                </a:solidFill>
              </a:rPr>
              <a:t> Make sure content does not rely on colour alone</a:t>
            </a:r>
          </a:p>
          <a:p>
            <a:endParaRPr lang="en-GB">
              <a:solidFill>
                <a:srgbClr val="FFFFFF"/>
              </a:solidFill>
            </a:endParaRPr>
          </a:p>
        </p:txBody>
      </p:sp>
      <p:sp>
        <p:nvSpPr>
          <p:cNvPr id="2" name="Title 1">
            <a:extLst>
              <a:ext uri="{FF2B5EF4-FFF2-40B4-BE49-F238E27FC236}">
                <a16:creationId xmlns:a16="http://schemas.microsoft.com/office/drawing/2014/main" id="{7FA4EF62-E1B0-5740-981A-C26D89048D11}"/>
              </a:ext>
            </a:extLst>
          </p:cNvPr>
          <p:cNvSpPr>
            <a:spLocks noGrp="1"/>
          </p:cNvSpPr>
          <p:nvPr>
            <p:ph type="title"/>
          </p:nvPr>
        </p:nvSpPr>
        <p:spPr>
          <a:xfrm>
            <a:off x="524256" y="4767072"/>
            <a:ext cx="6594189" cy="1625210"/>
          </a:xfrm>
        </p:spPr>
        <p:txBody>
          <a:bodyPr>
            <a:normAutofit/>
          </a:bodyPr>
          <a:lstStyle/>
          <a:p>
            <a:pPr algn="r"/>
            <a:r>
              <a:rPr lang="en-GB" dirty="0">
                <a:solidFill>
                  <a:srgbClr val="FFFFFF"/>
                </a:solidFill>
              </a:rPr>
              <a:t>Perceivable</a:t>
            </a:r>
          </a:p>
        </p:txBody>
      </p:sp>
    </p:spTree>
    <p:extLst>
      <p:ext uri="{BB962C8B-B14F-4D97-AF65-F5344CB8AC3E}">
        <p14:creationId xmlns:p14="http://schemas.microsoft.com/office/powerpoint/2010/main" val="2821814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144894-BA36-BB4E-9961-28F12144F56B}"/>
              </a:ext>
            </a:extLst>
          </p:cNvPr>
          <p:cNvSpPr>
            <a:spLocks noGrp="1"/>
          </p:cNvSpPr>
          <p:nvPr>
            <p:ph idx="1"/>
          </p:nvPr>
        </p:nvSpPr>
        <p:spPr>
          <a:xfrm>
            <a:off x="4951048" y="804333"/>
            <a:ext cx="6306003" cy="5249334"/>
          </a:xfrm>
        </p:spPr>
        <p:txBody>
          <a:bodyPr vert="horz" lIns="45720" tIns="45720" rIns="45720" bIns="45720" rtlCol="0" anchor="ctr">
            <a:normAutofit/>
          </a:bodyPr>
          <a:lstStyle/>
          <a:p>
            <a:pPr>
              <a:buFont typeface="Zapf Dingbats"/>
              <a:buChar char="✔"/>
            </a:pPr>
            <a:r>
              <a:rPr lang="en-US" dirty="0"/>
              <a:t>Necessity for students who use screen readers</a:t>
            </a:r>
          </a:p>
          <a:p>
            <a:pPr>
              <a:buFont typeface="Zapf Dingbats"/>
              <a:buChar char="✔"/>
            </a:pPr>
            <a:r>
              <a:rPr lang="en-US" dirty="0"/>
              <a:t>Provide students with richer context</a:t>
            </a:r>
          </a:p>
          <a:p>
            <a:pPr>
              <a:buFont typeface="Zapf Dingbats"/>
              <a:buChar char="✔"/>
            </a:pPr>
            <a:r>
              <a:rPr lang="en-US" dirty="0"/>
              <a:t>Ensure understanding for global students</a:t>
            </a:r>
          </a:p>
          <a:p>
            <a:pPr>
              <a:buFont typeface="Zapf Dingbats"/>
              <a:buChar char="✔"/>
            </a:pPr>
            <a:r>
              <a:rPr lang="en-US" dirty="0"/>
              <a:t>Poor internet connection</a:t>
            </a:r>
          </a:p>
          <a:p>
            <a:pPr>
              <a:buFont typeface="Zapf Dingbats"/>
              <a:buChar char="✔"/>
            </a:pPr>
            <a:endParaRPr lang="en-US" dirty="0"/>
          </a:p>
          <a:p>
            <a:pPr marL="0" indent="0">
              <a:buNone/>
            </a:pPr>
            <a:r>
              <a:rPr lang="en-US" dirty="0">
                <a:solidFill>
                  <a:srgbClr val="0070C0"/>
                </a:solidFill>
              </a:rPr>
              <a:t>Consider whether your images are essential for understanding or whether they are decorative features</a:t>
            </a:r>
          </a:p>
        </p:txBody>
      </p:sp>
      <p:sp>
        <p:nvSpPr>
          <p:cNvPr id="2" name="Title 1">
            <a:extLst>
              <a:ext uri="{FF2B5EF4-FFF2-40B4-BE49-F238E27FC236}">
                <a16:creationId xmlns:a16="http://schemas.microsoft.com/office/drawing/2014/main" id="{98E26492-C11D-9C47-8162-C243347561B6}"/>
              </a:ext>
            </a:extLst>
          </p:cNvPr>
          <p:cNvSpPr>
            <a:spLocks noGrp="1"/>
          </p:cNvSpPr>
          <p:nvPr>
            <p:ph type="title"/>
          </p:nvPr>
        </p:nvSpPr>
        <p:spPr>
          <a:xfrm>
            <a:off x="964788" y="804333"/>
            <a:ext cx="3391900" cy="5249334"/>
          </a:xfrm>
        </p:spPr>
        <p:txBody>
          <a:bodyPr vert="horz" lIns="91440" tIns="45720" rIns="91440" bIns="45720" rtlCol="0" anchor="ctr">
            <a:normAutofit/>
          </a:bodyPr>
          <a:lstStyle/>
          <a:p>
            <a:pPr algn="r"/>
            <a:r>
              <a:rPr lang="en-US" dirty="0">
                <a:solidFill>
                  <a:srgbClr val="FFFFFF"/>
                </a:solidFill>
              </a:rPr>
              <a:t>How do Alternative Descriptions enhance learning?</a:t>
            </a:r>
          </a:p>
        </p:txBody>
      </p:sp>
    </p:spTree>
    <p:extLst>
      <p:ext uri="{BB962C8B-B14F-4D97-AF65-F5344CB8AC3E}">
        <p14:creationId xmlns:p14="http://schemas.microsoft.com/office/powerpoint/2010/main" val="1955248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Graphic 6" descr="Users">
            <a:extLst>
              <a:ext uri="{FF2B5EF4-FFF2-40B4-BE49-F238E27FC236}">
                <a16:creationId xmlns:a16="http://schemas.microsoft.com/office/drawing/2014/main" id="{EDA66C98-E0A3-481B-8BBA-99B617B7816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0" y="-3409"/>
            <a:ext cx="5455921" cy="5455921"/>
          </a:xfrm>
          <a:prstGeom prst="rect">
            <a:avLst/>
          </a:prstGeom>
        </p:spPr>
      </p:pic>
      <p:sp>
        <p:nvSpPr>
          <p:cNvPr id="4" name="TextBox 3">
            <a:extLst>
              <a:ext uri="{FF2B5EF4-FFF2-40B4-BE49-F238E27FC236}">
                <a16:creationId xmlns:a16="http://schemas.microsoft.com/office/drawing/2014/main" id="{B3AADD2C-FAE5-2A44-B020-B2EEA8DC0869}"/>
              </a:ext>
            </a:extLst>
          </p:cNvPr>
          <p:cNvSpPr txBox="1"/>
          <p:nvPr/>
        </p:nvSpPr>
        <p:spPr>
          <a:xfrm>
            <a:off x="6093822" y="4852347"/>
            <a:ext cx="5334000" cy="1631216"/>
          </a:xfrm>
          <a:prstGeom prst="rect">
            <a:avLst/>
          </a:prstGeom>
          <a:noFill/>
        </p:spPr>
        <p:txBody>
          <a:bodyPr wrap="square" rtlCol="0">
            <a:spAutoFit/>
          </a:bodyPr>
          <a:lstStyle/>
          <a:p>
            <a:r>
              <a:rPr lang="en-GB" sz="2000" dirty="0">
                <a:solidFill>
                  <a:srgbClr val="0070C0"/>
                </a:solidFill>
              </a:rPr>
              <a:t>Consider whether your resource is a crucial item or whether it is a supporting resource. If it is the only way that a student can get the information then it must have captions, if it’s supplementary then captions are not essential.</a:t>
            </a:r>
          </a:p>
        </p:txBody>
      </p:sp>
      <p:sp>
        <p:nvSpPr>
          <p:cNvPr id="5" name="TextBox 4">
            <a:extLst>
              <a:ext uri="{FF2B5EF4-FFF2-40B4-BE49-F238E27FC236}">
                <a16:creationId xmlns:a16="http://schemas.microsoft.com/office/drawing/2014/main" id="{B923DB0C-0BEF-6342-B37E-32187BAC25AD}"/>
              </a:ext>
            </a:extLst>
          </p:cNvPr>
          <p:cNvSpPr txBox="1"/>
          <p:nvPr/>
        </p:nvSpPr>
        <p:spPr>
          <a:xfrm>
            <a:off x="762000" y="5837232"/>
            <a:ext cx="4219663" cy="646331"/>
          </a:xfrm>
          <a:prstGeom prst="rect">
            <a:avLst/>
          </a:prstGeom>
          <a:noFill/>
        </p:spPr>
        <p:txBody>
          <a:bodyPr wrap="square" rtlCol="0">
            <a:spAutoFit/>
          </a:bodyPr>
          <a:lstStyle/>
          <a:p>
            <a:r>
              <a:rPr lang="en-GB" dirty="0"/>
              <a:t>Did you know? 90% students prefer to have captions with videos – University of Oregon</a:t>
            </a:r>
          </a:p>
        </p:txBody>
      </p:sp>
      <p:sp>
        <p:nvSpPr>
          <p:cNvPr id="3" name="Content Placeholder 2">
            <a:extLst>
              <a:ext uri="{FF2B5EF4-FFF2-40B4-BE49-F238E27FC236}">
                <a16:creationId xmlns:a16="http://schemas.microsoft.com/office/drawing/2014/main" id="{7695869F-8EE2-CA41-A571-953CF1E8B953}"/>
              </a:ext>
            </a:extLst>
          </p:cNvPr>
          <p:cNvSpPr>
            <a:spLocks noGrp="1"/>
          </p:cNvSpPr>
          <p:nvPr>
            <p:ph idx="1"/>
          </p:nvPr>
        </p:nvSpPr>
        <p:spPr>
          <a:xfrm>
            <a:off x="1024128" y="2286000"/>
            <a:ext cx="4429615" cy="3931920"/>
          </a:xfrm>
        </p:spPr>
        <p:txBody>
          <a:bodyPr vert="horz" lIns="45720" tIns="45720" rIns="45720" bIns="45720" rtlCol="0">
            <a:normAutofit/>
          </a:bodyPr>
          <a:lstStyle/>
          <a:p>
            <a:pPr>
              <a:buFont typeface="Arial" panose="020B0604020202020204" pitchFamily="34" charset="0"/>
              <a:buChar char="•"/>
            </a:pPr>
            <a:r>
              <a:rPr lang="en-US" dirty="0"/>
              <a:t> Necessary for students who are deaf or have hearing issues</a:t>
            </a:r>
          </a:p>
          <a:p>
            <a:pPr>
              <a:buFont typeface="Arial" panose="020B0604020202020204" pitchFamily="34" charset="0"/>
              <a:buChar char="•"/>
            </a:pPr>
            <a:r>
              <a:rPr lang="en-US" dirty="0"/>
              <a:t> Helpful for students who are somewhere where they cannot play sound</a:t>
            </a:r>
          </a:p>
          <a:p>
            <a:pPr>
              <a:buFont typeface="Arial" panose="020B0604020202020204" pitchFamily="34" charset="0"/>
              <a:buChar char="•"/>
            </a:pPr>
            <a:r>
              <a:rPr lang="en-US" dirty="0"/>
              <a:t> Support retention and comprehension</a:t>
            </a:r>
          </a:p>
          <a:p>
            <a:pPr>
              <a:buFont typeface="Arial" panose="020B0604020202020204" pitchFamily="34" charset="0"/>
              <a:buChar char="•"/>
            </a:pPr>
            <a:r>
              <a:rPr lang="en-US" dirty="0"/>
              <a:t> Help language learners</a:t>
            </a:r>
          </a:p>
        </p:txBody>
      </p:sp>
      <p:sp>
        <p:nvSpPr>
          <p:cNvPr id="2" name="Title 1">
            <a:extLst>
              <a:ext uri="{FF2B5EF4-FFF2-40B4-BE49-F238E27FC236}">
                <a16:creationId xmlns:a16="http://schemas.microsoft.com/office/drawing/2014/main" id="{B6F45729-5AEB-EA4E-8542-6DB9EBA48BF5}"/>
              </a:ext>
            </a:extLst>
          </p:cNvPr>
          <p:cNvSpPr>
            <a:spLocks noGrp="1"/>
          </p:cNvSpPr>
          <p:nvPr>
            <p:ph type="title"/>
          </p:nvPr>
        </p:nvSpPr>
        <p:spPr>
          <a:xfrm>
            <a:off x="1024129" y="585216"/>
            <a:ext cx="4431792" cy="1499616"/>
          </a:xfrm>
        </p:spPr>
        <p:txBody>
          <a:bodyPr vert="horz" lIns="91440" tIns="45720" rIns="91440" bIns="45720" rtlCol="0" anchor="ctr">
            <a:normAutofit/>
          </a:bodyPr>
          <a:lstStyle/>
          <a:p>
            <a:r>
              <a:rPr lang="en-US" sz="3500" dirty="0"/>
              <a:t>How can captions enhance student learning?</a:t>
            </a:r>
          </a:p>
        </p:txBody>
      </p:sp>
    </p:spTree>
    <p:extLst>
      <p:ext uri="{BB962C8B-B14F-4D97-AF65-F5344CB8AC3E}">
        <p14:creationId xmlns:p14="http://schemas.microsoft.com/office/powerpoint/2010/main" val="170463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9">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6DB5B-BDFC-D248-84BC-CA2086554EA1}"/>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kern="1200" cap="all" spc="100" baseline="0" dirty="0" err="1">
                <a:solidFill>
                  <a:srgbClr val="FFFFFF"/>
                </a:solidFill>
                <a:latin typeface="+mj-lt"/>
                <a:ea typeface="+mj-ea"/>
                <a:cs typeface="+mj-cs"/>
              </a:rPr>
              <a:t>Colour</a:t>
            </a:r>
            <a:r>
              <a:rPr lang="en-US" kern="1200" cap="all" spc="100" baseline="0" dirty="0">
                <a:solidFill>
                  <a:srgbClr val="FFFFFF"/>
                </a:solidFill>
                <a:latin typeface="+mj-lt"/>
                <a:ea typeface="+mj-ea"/>
                <a:cs typeface="+mj-cs"/>
              </a:rPr>
              <a:t> Blindness</a:t>
            </a:r>
          </a:p>
        </p:txBody>
      </p:sp>
      <p:graphicFrame>
        <p:nvGraphicFramePr>
          <p:cNvPr id="14" name="Content Placeholder 2" descr="•8% of all men and 0.5% of all women suffer from colour blindness.&#10;•99% of colour blind people suffer from red-green colour blindness.&#10;•colour blind people don’t see the same colours.&#10;•avoid some colour combinations that are commonly unfriendly to colour-blind users such as green/red, purple/blue, and light green/yellow.&#10;">
            <a:extLst>
              <a:ext uri="{FF2B5EF4-FFF2-40B4-BE49-F238E27FC236}">
                <a16:creationId xmlns:a16="http://schemas.microsoft.com/office/drawing/2014/main" id="{63858E1B-D8DE-4AA9-961E-658C667D30F3}"/>
              </a:ext>
            </a:extLst>
          </p:cNvPr>
          <p:cNvGraphicFramePr>
            <a:graphicFrameLocks noGrp="1"/>
          </p:cNvGraphicFramePr>
          <p:nvPr>
            <p:ph idx="1"/>
            <p:extLst>
              <p:ext uri="{D42A27DB-BD31-4B8C-83A1-F6EECF244321}">
                <p14:modId xmlns:p14="http://schemas.microsoft.com/office/powerpoint/2010/main" val="291760265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2752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984302-2BD6-FE42-96E1-4012865601C7}"/>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kern="1200" cap="all" spc="100" baseline="0" dirty="0">
                <a:solidFill>
                  <a:srgbClr val="FFFFFF"/>
                </a:solidFill>
                <a:latin typeface="+mj-lt"/>
                <a:ea typeface="+mj-ea"/>
                <a:cs typeface="+mj-cs"/>
              </a:rPr>
              <a:t>Creating Dyslexia Friendly Content</a:t>
            </a:r>
          </a:p>
        </p:txBody>
      </p:sp>
      <p:graphicFrame>
        <p:nvGraphicFramePr>
          <p:cNvPr id="5" name="Content Placeholder 2" descr="Readable Fonts: Sans Serif Fonts, 12-14pt.&#13;&#10;Headings and Structure.&#13;&#10;Colour - Use single colour backgrounds.&#13;&#10;Layout - Left align, without justification.&#13;&#10;Writing Style.&#13;&#10;">
            <a:extLst>
              <a:ext uri="{FF2B5EF4-FFF2-40B4-BE49-F238E27FC236}">
                <a16:creationId xmlns:a16="http://schemas.microsoft.com/office/drawing/2014/main" id="{CF5B4AC8-2D9E-4FE9-AFC1-8901317493E6}"/>
              </a:ext>
            </a:extLst>
          </p:cNvPr>
          <p:cNvGraphicFramePr>
            <a:graphicFrameLocks noGrp="1"/>
          </p:cNvGraphicFramePr>
          <p:nvPr>
            <p:ph idx="1"/>
            <p:extLst>
              <p:ext uri="{D42A27DB-BD31-4B8C-83A1-F6EECF244321}">
                <p14:modId xmlns:p14="http://schemas.microsoft.com/office/powerpoint/2010/main" val="2698667823"/>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94739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1713</Words>
  <Application>Microsoft Macintosh PowerPoint</Application>
  <PresentationFormat>Widescreen</PresentationFormat>
  <Paragraphs>155</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Tw Cen MT</vt:lpstr>
      <vt:lpstr>Tw Cen MT Condensed</vt:lpstr>
      <vt:lpstr>Wingdings 3</vt:lpstr>
      <vt:lpstr>Zapf Dingbats</vt:lpstr>
      <vt:lpstr>Integral</vt:lpstr>
      <vt:lpstr>Universal design for learning - Supporting all of your students</vt:lpstr>
      <vt:lpstr>What can you do to design A more inclusive learning experience for your students?</vt:lpstr>
      <vt:lpstr>Clearing a path for people with special needs clears the path for everyone</vt:lpstr>
      <vt:lpstr>Designing for accessibility with pour</vt:lpstr>
      <vt:lpstr>Perceivable</vt:lpstr>
      <vt:lpstr>How do Alternative Descriptions enhance learning?</vt:lpstr>
      <vt:lpstr>How can captions enhance student learning?</vt:lpstr>
      <vt:lpstr>Colour Blindness</vt:lpstr>
      <vt:lpstr>Creating Dyslexia Friendly Content</vt:lpstr>
      <vt:lpstr>Operable</vt:lpstr>
      <vt:lpstr>Headings in documents</vt:lpstr>
      <vt:lpstr>Making Powerpoints more accessible</vt:lpstr>
      <vt:lpstr>Native file format or pdf?</vt:lpstr>
      <vt:lpstr>How do scanned documents affect learners?</vt:lpstr>
      <vt:lpstr>Understandable</vt:lpstr>
      <vt:lpstr>Holistic view</vt:lpstr>
      <vt:lpstr>Robust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Universal design for learning - Supporting all of your students</dc:title>
  <dc:creator>Tamsyn Smith</dc:creator>
  <cp:lastModifiedBy>Tamsyn Smith</cp:lastModifiedBy>
  <cp:revision>2</cp:revision>
  <dcterms:created xsi:type="dcterms:W3CDTF">2020-04-03T14:31:49Z</dcterms:created>
  <dcterms:modified xsi:type="dcterms:W3CDTF">2020-04-03T14:51:26Z</dcterms:modified>
</cp:coreProperties>
</file>