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6" r:id="rId5"/>
    <p:sldId id="267" r:id="rId6"/>
    <p:sldId id="259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5331-8599-40E0-83B8-EF952EC9E8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FDB739-B6C0-4398-AAD5-FA0E5EFEB8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1AF8A-D505-435B-8CB5-E48B50244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87A0C-BD1F-47FA-BA4B-A199BD545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A6838-4AE4-4096-AA53-B4B02F658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216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F68FF-083D-4786-8BA3-CAF995C1B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EF256F-F99E-4B25-8E6A-22F9647AE7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A5F13-1695-4A1F-9E9F-806894271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04BBB9-8BC2-4E99-9D66-4B90B4F9E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46021-6E5A-4287-BEBE-032535E71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191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35D933-42DD-435B-A655-C36AC69CCC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9C332F-86DE-4D01-BD4C-71E645D427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A60D90-2B82-41C7-9A6F-F652C8FAD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A1544-8AE3-4BE2-94D1-D541EA64E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F00EF-719F-43E3-8785-6409AD45E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9658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0CA7B-91BB-4DE5-B885-FDDD02F89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20A255-2BED-4B5A-B20D-3842288A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0090E-82D8-433D-8041-5FCE883DA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98E64-CCB7-4FB4-BC9C-D258FC913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47AABB-DAA1-4EA2-94B6-096808631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715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A1B32-B1B5-4DAE-9EE6-DFF5527E6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D6986-3E0D-422F-A173-9E4293DCF0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72863B-F870-4B48-A91F-B5C96F7B9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F54E92-F417-40A4-AE67-0BBBBD6A2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43FF9-150A-4EFF-8AAE-00BCE74A3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28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CD9FB-9FBE-4A11-96E8-22FA381ED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EFF82-DE53-473B-B2D5-41AF834D3D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ED9D6-858E-4F4B-B3C9-E5BB1969AB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D189F-DB62-4215-914C-CC3DFE22A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066B2-3442-4FF4-A96F-21114D11F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F000A1-3207-48AE-8CBD-EDB9B298F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007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D2D09-E98F-4809-91C6-5CD5A7EFD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39779D-C95F-4800-B392-2C061E1107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60B86C-1553-4021-82F7-C7B1C57224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B6ABCC-ACB9-4420-9D51-7CA57ED62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72DD1D-54A6-4795-A417-BB7EB6E7B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DDEF6D-6663-4CED-BDCC-A5B755F57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74639C-536C-4802-B1FB-F329171C8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58F95C-52B5-4E65-B18C-4F07E165F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86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4FD4CB-07C3-4DA5-813F-5AF419288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E875D95-5C08-42BF-A2AB-4696C39A2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52800A-99B9-44A1-94AC-C07035A8B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FA3922-9EC3-4C23-A789-4F78AD16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013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7365BF-E28F-4CF5-ACF1-FBE819449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B8325E-2229-411E-ACF2-869738A1A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B8E8FD-55AA-4B18-B668-D18EA93E8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7610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46C41-E12F-4036-A214-25F9A5A74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C8CC5-2DEE-4BF3-90BA-4C20471874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9077F-C8A3-45E9-823C-3591891AA0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D30E6F-EFE2-4C43-8B02-70B57866A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BF1BB-2739-405D-8311-23D110FA7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0D0AED-6248-441D-851C-169C0046F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48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E21B4-5A10-4CCD-8AB8-8D167190B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1F3278-D345-4C46-952F-BBB4127E6F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1BFBC4-D727-43C3-B29A-900746495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CD14EF-CA32-44FA-9281-2C9C65B4C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9F1E0D-27D9-41AE-A530-31A63DCF9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481DA8-8451-4B99-A00D-8ED57408A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43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1F76CE-C6DB-4E81-802D-95E4AE3D4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FED1AC-7DD1-4F80-AFE2-8F01C006FD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EE002-4736-4475-B9E0-AB40FAD7ED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B1E03-60E6-4914-B390-D11C069F9E4A}" type="datetimeFigureOut">
              <a:rPr lang="en-GB" smtClean="0"/>
              <a:t>04/05/2018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4F379-EBE4-4028-AD27-3EEF6517B7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995EE-AB87-4741-95FD-C88DC1DBB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9401-F759-494E-AE07-D1A1D4C224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t-PHiioh1o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595ED62-E1BA-4EBA-88BF-821F938E8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5918" y="295275"/>
            <a:ext cx="8396382" cy="4895849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9075EBC3-4164-437A-9854-CA3596BCCE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4811713"/>
            <a:ext cx="9144000" cy="1655762"/>
          </a:xfrm>
        </p:spPr>
        <p:txBody>
          <a:bodyPr/>
          <a:lstStyle/>
          <a:p>
            <a:r>
              <a:rPr lang="en-GB" dirty="0"/>
              <a:t>Transforming the Way that People Grieve</a:t>
            </a:r>
          </a:p>
          <a:p>
            <a:endParaRPr lang="en-GB" dirty="0"/>
          </a:p>
          <a:p>
            <a:r>
              <a:rPr lang="en-GB" dirty="0"/>
              <a:t>By Naida Balafkan and Ashton </a:t>
            </a:r>
            <a:r>
              <a:rPr lang="en-GB" dirty="0" err="1"/>
              <a:t>Kingdon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329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0A8D9-A1BC-46FF-933D-CA268187D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Business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B58A3-3E06-43CB-ACA9-0C71D157B6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4400" dirty="0">
                <a:latin typeface="+mj-lt"/>
              </a:rPr>
              <a:t>registered Users have access to all features </a:t>
            </a:r>
          </a:p>
          <a:p>
            <a:endParaRPr lang="en-GB" sz="4400" dirty="0">
              <a:latin typeface="+mj-lt"/>
            </a:endParaRPr>
          </a:p>
          <a:p>
            <a:r>
              <a:rPr lang="en-GB" sz="4400" dirty="0">
                <a:latin typeface="+mj-lt"/>
              </a:rPr>
              <a:t>Free of charge</a:t>
            </a:r>
          </a:p>
          <a:p>
            <a:endParaRPr lang="en-GB" sz="4400" dirty="0">
              <a:latin typeface="+mj-lt"/>
            </a:endParaRPr>
          </a:p>
          <a:p>
            <a:r>
              <a:rPr lang="en-GB" sz="4400" dirty="0">
                <a:latin typeface="+mj-lt"/>
              </a:rPr>
              <a:t>Revenue Streams: Funeral Homes and Charities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6097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750D-EBBC-426D-B676-BD567A4E5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903B8-E2C4-42BA-A360-EF968FA2E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400" dirty="0">
                <a:latin typeface="+mj-lt"/>
              </a:rPr>
              <a:t>The Story Of Us- Video</a:t>
            </a:r>
          </a:p>
          <a:p>
            <a:r>
              <a:rPr lang="en-GB" sz="4400" dirty="0">
                <a:latin typeface="+mj-lt"/>
              </a:rPr>
              <a:t>Research</a:t>
            </a:r>
          </a:p>
          <a:p>
            <a:r>
              <a:rPr lang="en-GB" sz="4400" dirty="0">
                <a:latin typeface="+mj-lt"/>
              </a:rPr>
              <a:t>Ethical Consideration</a:t>
            </a:r>
          </a:p>
          <a:p>
            <a:r>
              <a:rPr lang="en-GB" sz="4400" dirty="0">
                <a:latin typeface="+mj-lt"/>
              </a:rPr>
              <a:t>Technical Requirements</a:t>
            </a:r>
          </a:p>
          <a:p>
            <a:r>
              <a:rPr lang="en-GB" sz="4400" dirty="0">
                <a:latin typeface="+mj-lt"/>
              </a:rPr>
              <a:t>Business Models</a:t>
            </a:r>
          </a:p>
        </p:txBody>
      </p:sp>
    </p:spTree>
    <p:extLst>
      <p:ext uri="{BB962C8B-B14F-4D97-AF65-F5344CB8AC3E}">
        <p14:creationId xmlns:p14="http://schemas.microsoft.com/office/powerpoint/2010/main" val="2278958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88B03-313D-4667-A081-FA68261E1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Online Media 3">
            <a:hlinkClick r:id="" action="ppaction://media"/>
            <a:extLst>
              <a:ext uri="{FF2B5EF4-FFF2-40B4-BE49-F238E27FC236}">
                <a16:creationId xmlns:a16="http://schemas.microsoft.com/office/drawing/2014/main" id="{9D4C962C-E53D-48DB-B14D-F7B28F45D8E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80066" y="647700"/>
            <a:ext cx="9431867" cy="5305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397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A tree in a forest&#10;&#10;Description generated with very high confidence">
            <a:extLst>
              <a:ext uri="{FF2B5EF4-FFF2-40B4-BE49-F238E27FC236}">
                <a16:creationId xmlns:a16="http://schemas.microsoft.com/office/drawing/2014/main" id="{DC509672-682D-4DF5-98E4-829A3FF55AD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74" b="8671"/>
          <a:stretch/>
        </p:blipFill>
        <p:spPr>
          <a:xfrm>
            <a:off x="-1" y="10"/>
            <a:ext cx="12192000" cy="6857990"/>
          </a:xfrm>
          <a:prstGeom prst="rect">
            <a:avLst/>
          </a:prstGeom>
        </p:spPr>
      </p:pic>
      <p:sp>
        <p:nvSpPr>
          <p:cNvPr id="13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  <a:ex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E3A342-4D61-4E3F-AF90-1AB42AEB96C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EEA90EA9-E92C-406A-A14A-B0DA81A55D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692" y="1721970"/>
            <a:ext cx="4204137" cy="134275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/>
              <a:t>The Story of Us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8E87A37-1E03-46A7-BA87-1C05D55A6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0095" y="3263013"/>
            <a:ext cx="5627077" cy="4318782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endParaRPr lang="en-US" sz="2400" dirty="0"/>
          </a:p>
          <a:p>
            <a:r>
              <a:rPr lang="en-US" sz="2600" dirty="0"/>
              <a:t>A new Paradigm of Grief and Mourning </a:t>
            </a:r>
          </a:p>
          <a:p>
            <a:r>
              <a:rPr lang="en-US" sz="2600" dirty="0"/>
              <a:t>A Bespoke Social Networking Application designed to Unite people in their grief</a:t>
            </a:r>
          </a:p>
          <a:p>
            <a:r>
              <a:rPr lang="en-US" sz="2600" dirty="0"/>
              <a:t>A Practical Approach to Grief Support </a:t>
            </a:r>
          </a:p>
          <a:p>
            <a:r>
              <a:rPr lang="en-US" sz="2600" dirty="0"/>
              <a:t>We aim to coincide with advances in technology and correlate with society’s relationship with grief </a:t>
            </a:r>
          </a:p>
          <a:p>
            <a:endParaRPr lang="en-US" sz="1800" dirty="0"/>
          </a:p>
          <a:p>
            <a:endParaRPr lang="en-US" sz="1800" dirty="0"/>
          </a:p>
          <a:p>
            <a:r>
              <a:rPr lang="en-GB" dirty="0"/>
              <a:t>.</a:t>
            </a:r>
          </a:p>
          <a:p>
            <a:r>
              <a:rPr lang="en-GB" dirty="0"/>
              <a:t> 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32567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A person with a sunset in the background&#10;&#10;Description generated with very high confidence">
            <a:extLst>
              <a:ext uri="{FF2B5EF4-FFF2-40B4-BE49-F238E27FC236}">
                <a16:creationId xmlns:a16="http://schemas.microsoft.com/office/drawing/2014/main" id="{3DEF51B0-8E28-4E29-851C-DAF598B33A4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46"/>
          <a:stretch/>
        </p:blipFill>
        <p:spPr>
          <a:xfrm>
            <a:off x="126629" y="-2008"/>
            <a:ext cx="12191980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862BE82-D00D-42C1-BF16-93AA37870C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6D92C2D-1D3D-4974-918C-06579FB354A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333" y="-2"/>
            <a:ext cx="5441859" cy="5654940"/>
          </a:xfrm>
          <a:custGeom>
            <a:avLst/>
            <a:gdLst>
              <a:gd name="connsiteX0" fmla="*/ 0 w 5441859"/>
              <a:gd name="connsiteY0" fmla="*/ 0 h 5654940"/>
              <a:gd name="connsiteX1" fmla="*/ 4400492 w 5441859"/>
              <a:gd name="connsiteY1" fmla="*/ 0 h 5654940"/>
              <a:gd name="connsiteX2" fmla="*/ 4484767 w 5441859"/>
              <a:gd name="connsiteY2" fmla="*/ 76595 h 5654940"/>
              <a:gd name="connsiteX3" fmla="*/ 5441859 w 5441859"/>
              <a:gd name="connsiteY3" fmla="*/ 2387221 h 5654940"/>
              <a:gd name="connsiteX4" fmla="*/ 2174140 w 5441859"/>
              <a:gd name="connsiteY4" fmla="*/ 5654940 h 5654940"/>
              <a:gd name="connsiteX5" fmla="*/ 156693 w 5441859"/>
              <a:gd name="connsiteY5" fmla="*/ 4957981 h 5654940"/>
              <a:gd name="connsiteX6" fmla="*/ 0 w 5441859"/>
              <a:gd name="connsiteY6" fmla="*/ 4820612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0" y="0"/>
                </a:moveTo>
                <a:lnTo>
                  <a:pt x="4400492" y="0"/>
                </a:lnTo>
                <a:lnTo>
                  <a:pt x="4484767" y="76595"/>
                </a:lnTo>
                <a:cubicBezTo>
                  <a:pt x="5076108" y="667936"/>
                  <a:pt x="5441859" y="1484866"/>
                  <a:pt x="5441859" y="2387221"/>
                </a:cubicBezTo>
                <a:cubicBezTo>
                  <a:pt x="5441859" y="4191932"/>
                  <a:pt x="3978851" y="5654940"/>
                  <a:pt x="2174140" y="5654940"/>
                </a:cubicBezTo>
                <a:cubicBezTo>
                  <a:pt x="1412778" y="5654940"/>
                  <a:pt x="712231" y="5394557"/>
                  <a:pt x="156693" y="4957981"/>
                </a:cubicBezTo>
                <a:lnTo>
                  <a:pt x="0" y="4820612"/>
                </a:lnTo>
                <a:close/>
              </a:path>
            </a:pathLst>
          </a:cu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3D0AC5-92EF-4C37-8CDB-F4C4509FF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7426" y="765377"/>
            <a:ext cx="4642339" cy="412418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Interviews Conducted with Professionals who have a combined experience of over 100 years working within the funeral business</a:t>
            </a:r>
          </a:p>
          <a:p>
            <a:r>
              <a:rPr lang="en-US" dirty="0"/>
              <a:t>Marketing Strategies </a:t>
            </a:r>
          </a:p>
          <a:p>
            <a:r>
              <a:rPr lang="en-US" dirty="0"/>
              <a:t>Ethical Concerns 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489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B9A49-8399-4D92-86A5-B0247332D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CF673F9-EF34-4DD4-BA2F-FBEDB3C61E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925" y="123825"/>
            <a:ext cx="8476876" cy="6742654"/>
          </a:xfrm>
        </p:spPr>
      </p:pic>
    </p:spTree>
    <p:extLst>
      <p:ext uri="{BB962C8B-B14F-4D97-AF65-F5344CB8AC3E}">
        <p14:creationId xmlns:p14="http://schemas.microsoft.com/office/powerpoint/2010/main" val="2094561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0EC87-7A6C-452B-AA65-D2FF2013F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Application Mock-up</a:t>
            </a:r>
          </a:p>
        </p:txBody>
      </p:sp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A8875927-D72A-4ADA-87F4-0A3C3B2750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413" y="1414858"/>
            <a:ext cx="2486997" cy="5077620"/>
          </a:xfr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FD9F3D7-8A4B-414C-82AF-42CE47ABD6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5952" y="1414858"/>
            <a:ext cx="2523736" cy="515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426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FA818-4608-4127-AF40-986640F09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937FE2A-C4DC-4E21-B364-CC02B18CE5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674" y="768353"/>
            <a:ext cx="2803847" cy="57245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0769BCA-656D-44DD-AF82-84C9BEAC77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4077" y="648491"/>
            <a:ext cx="2803848" cy="5724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569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DFE2A-8F97-4506-9873-256133C1C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System Architecture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915CD-6EEA-40C5-BEB4-7BFF704B23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0148DB-A5E1-457E-BB4F-FECFDE227D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212" y="1672284"/>
            <a:ext cx="5281613" cy="485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073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115</Words>
  <Application>Microsoft Office PowerPoint</Application>
  <PresentationFormat>Widescreen</PresentationFormat>
  <Paragraphs>32</Paragraphs>
  <Slides>10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Content</vt:lpstr>
      <vt:lpstr>PowerPoint Presentation</vt:lpstr>
      <vt:lpstr>The Story of Us </vt:lpstr>
      <vt:lpstr>PowerPoint Presentation</vt:lpstr>
      <vt:lpstr>PowerPoint Presentation</vt:lpstr>
      <vt:lpstr>Application Mock-up</vt:lpstr>
      <vt:lpstr>PowerPoint Presentation</vt:lpstr>
      <vt:lpstr>System Architecture</vt:lpstr>
      <vt:lpstr>Business 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Naida Balafkan</dc:creator>
  <cp:lastModifiedBy>Naida Balafkan</cp:lastModifiedBy>
  <cp:revision>8</cp:revision>
  <dcterms:created xsi:type="dcterms:W3CDTF">2018-05-04T09:25:33Z</dcterms:created>
  <dcterms:modified xsi:type="dcterms:W3CDTF">2018-05-04T12:35:16Z</dcterms:modified>
</cp:coreProperties>
</file>