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67462"/>
            <a:ext cx="10363200" cy="375991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72376"/>
            <a:ext cx="9144000" cy="2607442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86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78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74987"/>
            <a:ext cx="2628900" cy="915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74987"/>
            <a:ext cx="7734300" cy="91523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2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39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692444"/>
            <a:ext cx="10515600" cy="4492401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7227345"/>
            <a:ext cx="10515600" cy="236244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2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74937"/>
            <a:ext cx="5181600" cy="6852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74937"/>
            <a:ext cx="5181600" cy="6852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74990"/>
            <a:ext cx="10515600" cy="2087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647443"/>
            <a:ext cx="5157787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944914"/>
            <a:ext cx="5157787" cy="5802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647443"/>
            <a:ext cx="5183188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944914"/>
            <a:ext cx="5183188" cy="5802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15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601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2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554968"/>
            <a:ext cx="6172200" cy="767483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80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554968"/>
            <a:ext cx="6172200" cy="7674832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36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74990"/>
            <a:ext cx="1051560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874937"/>
            <a:ext cx="1051560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2DC9-44A2-426B-9830-031FF9EA8735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0009783"/>
            <a:ext cx="41148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34154-BCA7-4626-A284-24E376E76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54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D7AF552B-79A7-48E2-BA4B-585AE35AD7CB}"/>
              </a:ext>
            </a:extLst>
          </p:cNvPr>
          <p:cNvCxnSpPr>
            <a:cxnSpLocks/>
            <a:stCxn id="149" idx="1"/>
            <a:endCxn id="7" idx="1"/>
          </p:cNvCxnSpPr>
          <p:nvPr/>
        </p:nvCxnSpPr>
        <p:spPr>
          <a:xfrm rot="10800000" flipH="1">
            <a:off x="1424638" y="516300"/>
            <a:ext cx="4253881" cy="5162927"/>
          </a:xfrm>
          <a:prstGeom prst="bentConnector3">
            <a:avLst>
              <a:gd name="adj1" fmla="val -15575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F355812F-11AE-4458-BFC5-4D992F3B136E}"/>
              </a:ext>
            </a:extLst>
          </p:cNvPr>
          <p:cNvCxnSpPr>
            <a:cxnSpLocks/>
            <a:stCxn id="39" idx="1"/>
            <a:endCxn id="127" idx="1"/>
          </p:cNvCxnSpPr>
          <p:nvPr/>
        </p:nvCxnSpPr>
        <p:spPr>
          <a:xfrm rot="10800000" flipV="1">
            <a:off x="4894796" y="1716627"/>
            <a:ext cx="783724" cy="2432640"/>
          </a:xfrm>
          <a:prstGeom prst="bentConnector3">
            <a:avLst>
              <a:gd name="adj1" fmla="val 129168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4727C57D-1BC6-44B0-8FCC-7AAA11A152AE}"/>
              </a:ext>
            </a:extLst>
          </p:cNvPr>
          <p:cNvCxnSpPr>
            <a:cxnSpLocks/>
            <a:stCxn id="128" idx="3"/>
            <a:endCxn id="140" idx="0"/>
          </p:cNvCxnSpPr>
          <p:nvPr/>
        </p:nvCxnSpPr>
        <p:spPr>
          <a:xfrm flipV="1">
            <a:off x="7491016" y="4359601"/>
            <a:ext cx="2960856" cy="574496"/>
          </a:xfrm>
          <a:prstGeom prst="bentConnector4">
            <a:avLst>
              <a:gd name="adj1" fmla="val 31863"/>
              <a:gd name="adj2" fmla="val 144259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4DEB3854-54DF-4DBB-9B94-D0C9442E9129}"/>
              </a:ext>
            </a:extLst>
          </p:cNvPr>
          <p:cNvCxnSpPr>
            <a:cxnSpLocks/>
            <a:stCxn id="111" idx="2"/>
            <a:endCxn id="127" idx="0"/>
          </p:cNvCxnSpPr>
          <p:nvPr/>
        </p:nvCxnSpPr>
        <p:spPr>
          <a:xfrm rot="5400000">
            <a:off x="7456324" y="1523080"/>
            <a:ext cx="1178103" cy="370493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0782850D-E718-45F6-861F-426ECAFF76E4}"/>
              </a:ext>
            </a:extLst>
          </p:cNvPr>
          <p:cNvCxnSpPr>
            <a:cxnSpLocks/>
            <a:stCxn id="150" idx="1"/>
            <a:endCxn id="58" idx="1"/>
          </p:cNvCxnSpPr>
          <p:nvPr/>
        </p:nvCxnSpPr>
        <p:spPr>
          <a:xfrm rot="10800000" flipV="1">
            <a:off x="1132869" y="7009445"/>
            <a:ext cx="291768" cy="2282535"/>
          </a:xfrm>
          <a:prstGeom prst="bentConnector3">
            <a:avLst>
              <a:gd name="adj1" fmla="val 422695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13BD19C2-C404-4FEF-BB23-7258C7481607}"/>
              </a:ext>
            </a:extLst>
          </p:cNvPr>
          <p:cNvCxnSpPr>
            <a:cxnSpLocks/>
            <a:stCxn id="150" idx="3"/>
            <a:endCxn id="65" idx="1"/>
          </p:cNvCxnSpPr>
          <p:nvPr/>
        </p:nvCxnSpPr>
        <p:spPr>
          <a:xfrm>
            <a:off x="3509117" y="7009446"/>
            <a:ext cx="2294527" cy="5631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AF2E83C0-F13A-4C89-8025-3D09B381799C}"/>
              </a:ext>
            </a:extLst>
          </p:cNvPr>
          <p:cNvCxnSpPr>
            <a:cxnSpLocks/>
            <a:stCxn id="67" idx="2"/>
            <a:endCxn id="59" idx="3"/>
          </p:cNvCxnSpPr>
          <p:nvPr/>
        </p:nvCxnSpPr>
        <p:spPr>
          <a:xfrm rot="5400000">
            <a:off x="5198362" y="8535071"/>
            <a:ext cx="178444" cy="3452043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Connector: Elbow 115">
            <a:extLst>
              <a:ext uri="{FF2B5EF4-FFF2-40B4-BE49-F238E27FC236}">
                <a16:creationId xmlns:a16="http://schemas.microsoft.com/office/drawing/2014/main" id="{129E9DBF-5080-4878-994C-E1AAC0F547C5}"/>
              </a:ext>
            </a:extLst>
          </p:cNvPr>
          <p:cNvCxnSpPr>
            <a:cxnSpLocks/>
            <a:stCxn id="66" idx="1"/>
            <a:endCxn id="57" idx="3"/>
          </p:cNvCxnSpPr>
          <p:nvPr/>
        </p:nvCxnSpPr>
        <p:spPr>
          <a:xfrm rot="10800000">
            <a:off x="3561564" y="8230153"/>
            <a:ext cx="2242081" cy="5427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22AE6E07-C1E1-4414-AA9B-AA41D0505586}"/>
              </a:ext>
            </a:extLst>
          </p:cNvPr>
          <p:cNvCxnSpPr>
            <a:cxnSpLocks/>
            <a:stCxn id="143" idx="2"/>
            <a:endCxn id="50" idx="0"/>
          </p:cNvCxnSpPr>
          <p:nvPr/>
        </p:nvCxnSpPr>
        <p:spPr>
          <a:xfrm rot="16200000" flipH="1">
            <a:off x="9737968" y="7014466"/>
            <a:ext cx="1813411" cy="38560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6" name="Connector: Elbow 155">
            <a:extLst>
              <a:ext uri="{FF2B5EF4-FFF2-40B4-BE49-F238E27FC236}">
                <a16:creationId xmlns:a16="http://schemas.microsoft.com/office/drawing/2014/main" id="{EE395514-E110-4B98-8B2F-EEA086C32BED}"/>
              </a:ext>
            </a:extLst>
          </p:cNvPr>
          <p:cNvCxnSpPr>
            <a:cxnSpLocks/>
            <a:stCxn id="128" idx="1"/>
            <a:endCxn id="80" idx="3"/>
          </p:cNvCxnSpPr>
          <p:nvPr/>
        </p:nvCxnSpPr>
        <p:spPr>
          <a:xfrm rot="10800000">
            <a:off x="3130658" y="1970133"/>
            <a:ext cx="1764138" cy="29639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602A32A-6ACE-439A-9B2C-89C2927D7A72}"/>
              </a:ext>
            </a:extLst>
          </p:cNvPr>
          <p:cNvGrpSpPr/>
          <p:nvPr/>
        </p:nvGrpSpPr>
        <p:grpSpPr>
          <a:xfrm>
            <a:off x="5678519" y="331633"/>
            <a:ext cx="1638673" cy="2768452"/>
            <a:chOff x="4834951" y="468278"/>
            <a:chExt cx="2361926" cy="276845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A752B7C-25F3-4209-960B-26994625006F}"/>
                </a:ext>
              </a:extLst>
            </p:cNvPr>
            <p:cNvSpPr txBox="1"/>
            <p:nvPr/>
          </p:nvSpPr>
          <p:spPr>
            <a:xfrm>
              <a:off x="4834952" y="468278"/>
              <a:ext cx="2361925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Review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2060BEA-CC01-4AC9-8030-B7C73D3C4233}"/>
                </a:ext>
              </a:extLst>
            </p:cNvPr>
            <p:cNvSpPr txBox="1"/>
            <p:nvPr/>
          </p:nvSpPr>
          <p:spPr>
            <a:xfrm>
              <a:off x="4834952" y="837609"/>
              <a:ext cx="2361925" cy="2031325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+Title: string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ClientId</a:t>
              </a:r>
              <a:r>
                <a:rPr lang="en-GB" dirty="0"/>
                <a:t>: int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UserId</a:t>
              </a:r>
              <a:r>
                <a:rPr lang="en-GB" dirty="0"/>
                <a:t>: int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TransactionId</a:t>
              </a:r>
              <a:endParaRPr lang="en-GB" dirty="0"/>
            </a:p>
            <a:p>
              <a:r>
                <a:rPr lang="en-GB" dirty="0"/>
                <a:t>+review: string</a:t>
              </a:r>
            </a:p>
            <a:p>
              <a:r>
                <a:rPr lang="en-GB" dirty="0"/>
                <a:t>+rating: int </a:t>
              </a:r>
            </a:p>
            <a:p>
              <a:r>
                <a:rPr lang="en-GB" dirty="0"/>
                <a:t>+date: date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AB804AE-4ACB-4900-8E66-E42C9FC1A139}"/>
                </a:ext>
              </a:extLst>
            </p:cNvPr>
            <p:cNvSpPr txBox="1"/>
            <p:nvPr/>
          </p:nvSpPr>
          <p:spPr>
            <a:xfrm>
              <a:off x="4834951" y="2867398"/>
              <a:ext cx="2361925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12A4DC50-D831-484E-A92D-1635954A4627}"/>
              </a:ext>
            </a:extLst>
          </p:cNvPr>
          <p:cNvSpPr txBox="1"/>
          <p:nvPr/>
        </p:nvSpPr>
        <p:spPr>
          <a:xfrm>
            <a:off x="9694761" y="8113975"/>
            <a:ext cx="2285429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Deal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35360C6-9068-4C10-AC51-457F342A31C3}"/>
              </a:ext>
            </a:extLst>
          </p:cNvPr>
          <p:cNvSpPr txBox="1"/>
          <p:nvPr/>
        </p:nvSpPr>
        <p:spPr>
          <a:xfrm>
            <a:off x="9694761" y="8483306"/>
            <a:ext cx="2285429" cy="1754326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+id</a:t>
            </a:r>
          </a:p>
          <a:p>
            <a:r>
              <a:rPr lang="en-GB" dirty="0"/>
              <a:t>+Title: string</a:t>
            </a:r>
          </a:p>
          <a:p>
            <a:r>
              <a:rPr lang="en-GB" dirty="0"/>
              <a:t>+</a:t>
            </a:r>
            <a:r>
              <a:rPr lang="en-GB" dirty="0" err="1"/>
              <a:t>DealDetails</a:t>
            </a:r>
            <a:r>
              <a:rPr lang="en-GB" dirty="0"/>
              <a:t>: string</a:t>
            </a:r>
          </a:p>
          <a:p>
            <a:r>
              <a:rPr lang="en-GB" dirty="0"/>
              <a:t>+</a:t>
            </a:r>
            <a:r>
              <a:rPr lang="en-GB" dirty="0" err="1"/>
              <a:t>ClientId</a:t>
            </a:r>
            <a:r>
              <a:rPr lang="en-GB" dirty="0"/>
              <a:t>: int</a:t>
            </a:r>
          </a:p>
          <a:p>
            <a:r>
              <a:rPr lang="en-GB" dirty="0"/>
              <a:t>+StartDate: date</a:t>
            </a:r>
          </a:p>
          <a:p>
            <a:r>
              <a:rPr lang="en-GB" dirty="0"/>
              <a:t>+</a:t>
            </a:r>
            <a:r>
              <a:rPr lang="en-GB" dirty="0" err="1"/>
              <a:t>EndDate</a:t>
            </a:r>
            <a:r>
              <a:rPr lang="en-GB" dirty="0"/>
              <a:t>: date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58B406A-1DCD-47AD-916B-2544C924524C}"/>
              </a:ext>
            </a:extLst>
          </p:cNvPr>
          <p:cNvSpPr txBox="1"/>
          <p:nvPr/>
        </p:nvSpPr>
        <p:spPr>
          <a:xfrm>
            <a:off x="9694760" y="10249632"/>
            <a:ext cx="2285429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F13C398-690D-4F80-BB49-486137930683}"/>
              </a:ext>
            </a:extLst>
          </p:cNvPr>
          <p:cNvSpPr txBox="1"/>
          <p:nvPr/>
        </p:nvSpPr>
        <p:spPr>
          <a:xfrm>
            <a:off x="1132869" y="8045486"/>
            <a:ext cx="2428694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Group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C102153-5F6E-4F76-B2C7-D2C0AA677F04}"/>
              </a:ext>
            </a:extLst>
          </p:cNvPr>
          <p:cNvSpPr txBox="1"/>
          <p:nvPr/>
        </p:nvSpPr>
        <p:spPr>
          <a:xfrm>
            <a:off x="1132869" y="8414818"/>
            <a:ext cx="2428694" cy="1754326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+Id: int</a:t>
            </a:r>
          </a:p>
          <a:p>
            <a:r>
              <a:rPr lang="en-GB" dirty="0"/>
              <a:t>+Title: string</a:t>
            </a:r>
          </a:p>
          <a:p>
            <a:r>
              <a:rPr lang="en-GB" dirty="0"/>
              <a:t>+</a:t>
            </a:r>
            <a:r>
              <a:rPr lang="en-GB" dirty="0" err="1"/>
              <a:t>GroupDetails</a:t>
            </a:r>
            <a:r>
              <a:rPr lang="en-GB" dirty="0"/>
              <a:t>: string</a:t>
            </a:r>
          </a:p>
          <a:p>
            <a:r>
              <a:rPr lang="en-GB" dirty="0"/>
              <a:t>+</a:t>
            </a:r>
            <a:r>
              <a:rPr lang="en-GB" dirty="0" err="1"/>
              <a:t>GroupAdmin</a:t>
            </a:r>
            <a:r>
              <a:rPr lang="en-GB" dirty="0"/>
              <a:t>: int</a:t>
            </a:r>
          </a:p>
          <a:p>
            <a:r>
              <a:rPr lang="en-GB" dirty="0"/>
              <a:t>+Interests: list</a:t>
            </a:r>
          </a:p>
          <a:p>
            <a:r>
              <a:rPr lang="en-GB" dirty="0"/>
              <a:t>+Location: int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DF37B40-50F5-4A1B-996E-7A07F1D9C0D3}"/>
              </a:ext>
            </a:extLst>
          </p:cNvPr>
          <p:cNvSpPr txBox="1"/>
          <p:nvPr/>
        </p:nvSpPr>
        <p:spPr>
          <a:xfrm>
            <a:off x="1132868" y="10165648"/>
            <a:ext cx="2428694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</a:t>
            </a:r>
            <a:r>
              <a:rPr lang="en-GB" dirty="0" err="1"/>
              <a:t>CreateActivity</a:t>
            </a:r>
            <a:r>
              <a:rPr lang="en-GB" dirty="0"/>
              <a:t>()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9BA0D50-9B1E-4536-8CC1-22E87FD0A01F}"/>
              </a:ext>
            </a:extLst>
          </p:cNvPr>
          <p:cNvSpPr txBox="1"/>
          <p:nvPr/>
        </p:nvSpPr>
        <p:spPr>
          <a:xfrm>
            <a:off x="5803644" y="7387899"/>
            <a:ext cx="2419923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Activity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4025EDB-2481-4DB9-9927-5DAD6E877C24}"/>
              </a:ext>
            </a:extLst>
          </p:cNvPr>
          <p:cNvSpPr txBox="1"/>
          <p:nvPr/>
        </p:nvSpPr>
        <p:spPr>
          <a:xfrm>
            <a:off x="5803644" y="7757230"/>
            <a:ext cx="2419923" cy="2031325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+Id int</a:t>
            </a:r>
          </a:p>
          <a:p>
            <a:r>
              <a:rPr lang="en-GB" dirty="0"/>
              <a:t>+Title: string</a:t>
            </a:r>
          </a:p>
          <a:p>
            <a:r>
              <a:rPr lang="en-GB" dirty="0"/>
              <a:t>+</a:t>
            </a:r>
            <a:r>
              <a:rPr lang="en-GB" dirty="0" err="1"/>
              <a:t>ActivityDetails</a:t>
            </a:r>
            <a:r>
              <a:rPr lang="en-GB" dirty="0"/>
              <a:t>: string</a:t>
            </a:r>
          </a:p>
          <a:p>
            <a:r>
              <a:rPr lang="en-GB" dirty="0"/>
              <a:t>+ </a:t>
            </a:r>
            <a:r>
              <a:rPr lang="en-GB" dirty="0" err="1"/>
              <a:t>ActivityAdmin</a:t>
            </a:r>
            <a:r>
              <a:rPr lang="en-GB" dirty="0"/>
              <a:t>: int</a:t>
            </a:r>
          </a:p>
          <a:p>
            <a:r>
              <a:rPr lang="en-GB" dirty="0"/>
              <a:t>+StartDate: date</a:t>
            </a:r>
          </a:p>
          <a:p>
            <a:r>
              <a:rPr lang="en-GB" dirty="0"/>
              <a:t>+</a:t>
            </a:r>
            <a:r>
              <a:rPr lang="en-GB" dirty="0" err="1"/>
              <a:t>EndDate</a:t>
            </a:r>
            <a:r>
              <a:rPr lang="en-GB" dirty="0"/>
              <a:t>: date</a:t>
            </a:r>
          </a:p>
          <a:p>
            <a:r>
              <a:rPr lang="en-GB" dirty="0"/>
              <a:t>+Recurrence</a:t>
            </a:r>
            <a:r>
              <a:rPr lang="en-GB"/>
              <a:t>: string</a:t>
            </a:r>
            <a:endParaRPr lang="en-GB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F54D10C-84F6-4B47-833F-F922C427B413}"/>
              </a:ext>
            </a:extLst>
          </p:cNvPr>
          <p:cNvSpPr txBox="1"/>
          <p:nvPr/>
        </p:nvSpPr>
        <p:spPr>
          <a:xfrm>
            <a:off x="5803643" y="9802538"/>
            <a:ext cx="2419923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93E764B-456A-4F23-9202-D39A7A5E812F}"/>
              </a:ext>
            </a:extLst>
          </p:cNvPr>
          <p:cNvGrpSpPr/>
          <p:nvPr/>
        </p:nvGrpSpPr>
        <p:grpSpPr>
          <a:xfrm>
            <a:off x="1064140" y="1139137"/>
            <a:ext cx="2066518" cy="1668094"/>
            <a:chOff x="1194967" y="1634415"/>
            <a:chExt cx="2066518" cy="1668094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EB5840E9-54DB-438A-B877-B128B71F517F}"/>
                </a:ext>
              </a:extLst>
            </p:cNvPr>
            <p:cNvSpPr txBox="1"/>
            <p:nvPr/>
          </p:nvSpPr>
          <p:spPr>
            <a:xfrm>
              <a:off x="1194968" y="1634415"/>
              <a:ext cx="2066517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Affiliate Fee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F46B69E-D609-41B8-98B7-31CB0E39AD4B}"/>
                </a:ext>
              </a:extLst>
            </p:cNvPr>
            <p:cNvSpPr txBox="1"/>
            <p:nvPr/>
          </p:nvSpPr>
          <p:spPr>
            <a:xfrm>
              <a:off x="1194968" y="2003746"/>
              <a:ext cx="2066517" cy="923330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  <a:r>
                <a:rPr lang="en-GB" dirty="0" err="1"/>
                <a:t>TransactionId</a:t>
              </a:r>
              <a:r>
                <a:rPr lang="en-GB" dirty="0"/>
                <a:t>: int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AffiliateFee</a:t>
              </a:r>
              <a:r>
                <a:rPr lang="en-GB" dirty="0"/>
                <a:t>: int</a:t>
              </a:r>
            </a:p>
            <a:p>
              <a:r>
                <a:rPr lang="en-GB" dirty="0"/>
                <a:t>+Date: date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2392A4A-26D2-4FD3-903D-5E6F6CCE9BC5}"/>
                </a:ext>
              </a:extLst>
            </p:cNvPr>
            <p:cNvSpPr txBox="1"/>
            <p:nvPr/>
          </p:nvSpPr>
          <p:spPr>
            <a:xfrm>
              <a:off x="1194967" y="2933177"/>
              <a:ext cx="2066517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E5DDEECC-A77C-4C18-B62F-21AF3952C1FE}"/>
              </a:ext>
            </a:extLst>
          </p:cNvPr>
          <p:cNvGrpSpPr/>
          <p:nvPr/>
        </p:nvGrpSpPr>
        <p:grpSpPr>
          <a:xfrm>
            <a:off x="8795856" y="1118421"/>
            <a:ext cx="2203976" cy="1668077"/>
            <a:chOff x="4834951" y="468278"/>
            <a:chExt cx="2203976" cy="1668077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EDBB859F-0A13-4822-BB29-9F391409B588}"/>
                </a:ext>
              </a:extLst>
            </p:cNvPr>
            <p:cNvSpPr txBox="1"/>
            <p:nvPr/>
          </p:nvSpPr>
          <p:spPr>
            <a:xfrm>
              <a:off x="4834952" y="468278"/>
              <a:ext cx="2203975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Reward Points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B9E85742-1A43-431B-A21F-FB6693912ACA}"/>
                </a:ext>
              </a:extLst>
            </p:cNvPr>
            <p:cNvSpPr txBox="1"/>
            <p:nvPr/>
          </p:nvSpPr>
          <p:spPr>
            <a:xfrm>
              <a:off x="4834952" y="837609"/>
              <a:ext cx="2203975" cy="923330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  <a:r>
                <a:rPr lang="en-GB" dirty="0" err="1"/>
                <a:t>TransactionId</a:t>
              </a:r>
              <a:r>
                <a:rPr lang="en-GB" dirty="0"/>
                <a:t>: int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UserId</a:t>
              </a:r>
              <a:r>
                <a:rPr lang="en-GB" dirty="0"/>
                <a:t>: int</a:t>
              </a:r>
            </a:p>
            <a:p>
              <a:r>
                <a:rPr lang="en-GB" dirty="0"/>
                <a:t>+Points: int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D2E74C8A-EE6E-4B1A-A649-C09F19865AD8}"/>
                </a:ext>
              </a:extLst>
            </p:cNvPr>
            <p:cNvSpPr txBox="1"/>
            <p:nvPr/>
          </p:nvSpPr>
          <p:spPr>
            <a:xfrm>
              <a:off x="4834951" y="1767023"/>
              <a:ext cx="2203975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  <a:r>
                <a:rPr lang="en-GB" dirty="0" err="1"/>
                <a:t>UpdateUserPoints</a:t>
              </a:r>
              <a:r>
                <a:rPr lang="en-GB" dirty="0"/>
                <a:t>()</a:t>
              </a: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6DCB1D50-F76B-4F7E-8FB9-B1C37360796C}"/>
              </a:ext>
            </a:extLst>
          </p:cNvPr>
          <p:cNvGrpSpPr/>
          <p:nvPr/>
        </p:nvGrpSpPr>
        <p:grpSpPr>
          <a:xfrm>
            <a:off x="4894795" y="3964601"/>
            <a:ext cx="2596221" cy="3039560"/>
            <a:chOff x="1194967" y="1634415"/>
            <a:chExt cx="2596221" cy="3039560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1143A8F5-D44D-46AC-A510-262726280F40}"/>
                </a:ext>
              </a:extLst>
            </p:cNvPr>
            <p:cNvSpPr txBox="1"/>
            <p:nvPr/>
          </p:nvSpPr>
          <p:spPr>
            <a:xfrm>
              <a:off x="1194968" y="1634415"/>
              <a:ext cx="2596220" cy="369332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Transaction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3945307-2235-4F9B-AEC9-D9592BC1E8F2}"/>
                </a:ext>
              </a:extLst>
            </p:cNvPr>
            <p:cNvSpPr txBox="1"/>
            <p:nvPr/>
          </p:nvSpPr>
          <p:spPr>
            <a:xfrm>
              <a:off x="1194968" y="2003746"/>
              <a:ext cx="2596220" cy="1200329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  <a:r>
                <a:rPr lang="en-GB" dirty="0" err="1"/>
                <a:t>TransactionId</a:t>
              </a:r>
              <a:r>
                <a:rPr lang="en-GB" dirty="0"/>
                <a:t>: int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ClientId</a:t>
              </a:r>
              <a:r>
                <a:rPr lang="en-GB" dirty="0"/>
                <a:t>: int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UserId</a:t>
              </a:r>
              <a:r>
                <a:rPr lang="en-GB" dirty="0"/>
                <a:t>: int</a:t>
              </a:r>
            </a:p>
            <a:p>
              <a:r>
                <a:rPr lang="en-GB" dirty="0"/>
                <a:t>+Date: date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1B1BDA71-591F-4A9A-B8D1-09017BBF7EF5}"/>
                </a:ext>
              </a:extLst>
            </p:cNvPr>
            <p:cNvSpPr txBox="1"/>
            <p:nvPr/>
          </p:nvSpPr>
          <p:spPr>
            <a:xfrm>
              <a:off x="1194967" y="3196647"/>
              <a:ext cx="2596220" cy="1477328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  <a:r>
                <a:rPr lang="en-GB" dirty="0" err="1"/>
                <a:t>EarnsRewards</a:t>
              </a:r>
              <a:r>
                <a:rPr lang="en-GB" dirty="0"/>
                <a:t>()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GenerateAffiliateFee</a:t>
              </a:r>
              <a:r>
                <a:rPr lang="en-GB" dirty="0"/>
                <a:t>()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UseDeal</a:t>
              </a:r>
              <a:r>
                <a:rPr lang="en-GB" dirty="0"/>
                <a:t>()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UsePoints</a:t>
              </a:r>
              <a:r>
                <a:rPr lang="en-GB" dirty="0"/>
                <a:t>()</a:t>
              </a:r>
            </a:p>
            <a:p>
              <a:r>
                <a:rPr lang="en-GB" dirty="0"/>
                <a:t>+</a:t>
              </a:r>
              <a:r>
                <a:rPr lang="en-GB" dirty="0" err="1"/>
                <a:t>AddPoints</a:t>
              </a:r>
              <a:r>
                <a:rPr lang="en-GB" dirty="0"/>
                <a:t>()</a:t>
              </a:r>
            </a:p>
          </p:txBody>
        </p:sp>
      </p:grpSp>
      <p:sp>
        <p:nvSpPr>
          <p:cNvPr id="140" name="TextBox 139">
            <a:extLst>
              <a:ext uri="{FF2B5EF4-FFF2-40B4-BE49-F238E27FC236}">
                <a16:creationId xmlns:a16="http://schemas.microsoft.com/office/drawing/2014/main" id="{7F15D33E-D4C0-47D3-8433-7A9EEFC1510B}"/>
              </a:ext>
            </a:extLst>
          </p:cNvPr>
          <p:cNvSpPr txBox="1"/>
          <p:nvPr/>
        </p:nvSpPr>
        <p:spPr>
          <a:xfrm>
            <a:off x="9377843" y="4359601"/>
            <a:ext cx="2148057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Client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681D6272-DF6A-49B8-ADEA-DAC033B53C47}"/>
              </a:ext>
            </a:extLst>
          </p:cNvPr>
          <p:cNvSpPr txBox="1"/>
          <p:nvPr/>
        </p:nvSpPr>
        <p:spPr>
          <a:xfrm>
            <a:off x="9377843" y="4728932"/>
            <a:ext cx="2148057" cy="923330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+Id int</a:t>
            </a:r>
          </a:p>
          <a:p>
            <a:r>
              <a:rPr lang="en-GB" dirty="0"/>
              <a:t>+Title: string</a:t>
            </a:r>
          </a:p>
          <a:p>
            <a:r>
              <a:rPr lang="en-GB" dirty="0"/>
              <a:t>+</a:t>
            </a:r>
            <a:r>
              <a:rPr lang="en-GB" dirty="0" err="1"/>
              <a:t>Location:int</a:t>
            </a:r>
            <a:endParaRPr lang="en-GB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56AD309-CFB0-4E90-B4CA-6025A2EA2C68}"/>
              </a:ext>
            </a:extLst>
          </p:cNvPr>
          <p:cNvSpPr txBox="1"/>
          <p:nvPr/>
        </p:nvSpPr>
        <p:spPr>
          <a:xfrm>
            <a:off x="9377842" y="5654233"/>
            <a:ext cx="2148057" cy="646331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</a:t>
            </a:r>
            <a:r>
              <a:rPr lang="en-GB" dirty="0" err="1"/>
              <a:t>CreateTransaction</a:t>
            </a:r>
            <a:r>
              <a:rPr lang="en-GB" dirty="0"/>
              <a:t>()</a:t>
            </a:r>
          </a:p>
          <a:p>
            <a:r>
              <a:rPr lang="en-GB" dirty="0"/>
              <a:t>+</a:t>
            </a:r>
            <a:r>
              <a:rPr lang="en-GB" dirty="0" err="1"/>
              <a:t>CreateDeal</a:t>
            </a:r>
            <a:r>
              <a:rPr lang="en-GB" dirty="0"/>
              <a:t>()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8FAA6F8D-9259-454C-A3AA-412723F33E48}"/>
              </a:ext>
            </a:extLst>
          </p:cNvPr>
          <p:cNvSpPr txBox="1"/>
          <p:nvPr/>
        </p:nvSpPr>
        <p:spPr>
          <a:xfrm>
            <a:off x="1424639" y="4709730"/>
            <a:ext cx="2084480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User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095B920E-1167-4808-9D2C-1B2622DDDBC2}"/>
              </a:ext>
            </a:extLst>
          </p:cNvPr>
          <p:cNvSpPr txBox="1"/>
          <p:nvPr/>
        </p:nvSpPr>
        <p:spPr>
          <a:xfrm>
            <a:off x="1424639" y="5079061"/>
            <a:ext cx="2084480" cy="1200329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+Id: int</a:t>
            </a:r>
          </a:p>
          <a:p>
            <a:r>
              <a:rPr lang="en-GB" dirty="0"/>
              <a:t>+Name: string</a:t>
            </a:r>
          </a:p>
          <a:p>
            <a:r>
              <a:rPr lang="en-GB" dirty="0"/>
              <a:t>+Interests: list</a:t>
            </a:r>
          </a:p>
          <a:p>
            <a:r>
              <a:rPr lang="en-GB" dirty="0"/>
              <a:t>+</a:t>
            </a:r>
            <a:r>
              <a:rPr lang="en-GB" dirty="0" err="1"/>
              <a:t>RewardPoints</a:t>
            </a:r>
            <a:r>
              <a:rPr lang="en-GB" dirty="0"/>
              <a:t>: int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833FC79-533E-4D93-956F-2D96292F3E60}"/>
              </a:ext>
            </a:extLst>
          </p:cNvPr>
          <p:cNvSpPr txBox="1"/>
          <p:nvPr/>
        </p:nvSpPr>
        <p:spPr>
          <a:xfrm>
            <a:off x="1424637" y="6270782"/>
            <a:ext cx="2084480" cy="1477328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+</a:t>
            </a:r>
            <a:r>
              <a:rPr lang="en-GB" dirty="0" err="1"/>
              <a:t>CreateActivity</a:t>
            </a:r>
            <a:r>
              <a:rPr lang="en-GB" dirty="0"/>
              <a:t>()</a:t>
            </a:r>
          </a:p>
          <a:p>
            <a:r>
              <a:rPr lang="en-GB" dirty="0"/>
              <a:t>+</a:t>
            </a:r>
            <a:r>
              <a:rPr lang="en-GB" dirty="0" err="1"/>
              <a:t>CreateGroup</a:t>
            </a:r>
            <a:r>
              <a:rPr lang="en-GB" dirty="0"/>
              <a:t>()</a:t>
            </a:r>
          </a:p>
          <a:p>
            <a:r>
              <a:rPr lang="en-GB" dirty="0"/>
              <a:t>+</a:t>
            </a:r>
            <a:r>
              <a:rPr lang="en-GB" dirty="0" err="1"/>
              <a:t>JoinActivity</a:t>
            </a:r>
            <a:r>
              <a:rPr lang="en-GB" dirty="0"/>
              <a:t>()</a:t>
            </a:r>
          </a:p>
          <a:p>
            <a:r>
              <a:rPr lang="en-GB" dirty="0"/>
              <a:t>+</a:t>
            </a:r>
            <a:r>
              <a:rPr lang="en-GB" dirty="0" err="1"/>
              <a:t>JoinGroup</a:t>
            </a:r>
            <a:r>
              <a:rPr lang="en-GB" dirty="0"/>
              <a:t>()</a:t>
            </a:r>
          </a:p>
          <a:p>
            <a:r>
              <a:rPr lang="en-GB" dirty="0"/>
              <a:t>+</a:t>
            </a:r>
            <a:r>
              <a:rPr lang="en-GB" dirty="0" err="1"/>
              <a:t>CreateReview</a:t>
            </a:r>
            <a:r>
              <a:rPr lang="en-GB" dirty="0"/>
              <a:t>()</a:t>
            </a:r>
          </a:p>
        </p:txBody>
      </p: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DEB42CC6-731C-414E-801F-9B115B839FE0}"/>
              </a:ext>
            </a:extLst>
          </p:cNvPr>
          <p:cNvCxnSpPr>
            <a:cxnSpLocks/>
            <a:stCxn id="129" idx="3"/>
            <a:endCxn id="51" idx="1"/>
          </p:cNvCxnSpPr>
          <p:nvPr/>
        </p:nvCxnSpPr>
        <p:spPr>
          <a:xfrm>
            <a:off x="7491015" y="6265497"/>
            <a:ext cx="2203746" cy="30949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2" name="Connector: Elbow 211">
            <a:extLst>
              <a:ext uri="{FF2B5EF4-FFF2-40B4-BE49-F238E27FC236}">
                <a16:creationId xmlns:a16="http://schemas.microsoft.com/office/drawing/2014/main" id="{096930FE-CAE8-4FFD-BC19-0C5D4F137CAF}"/>
              </a:ext>
            </a:extLst>
          </p:cNvPr>
          <p:cNvCxnSpPr>
            <a:cxnSpLocks/>
            <a:endCxn id="109" idx="0"/>
          </p:cNvCxnSpPr>
          <p:nvPr/>
        </p:nvCxnSpPr>
        <p:spPr>
          <a:xfrm flipV="1">
            <a:off x="1424637" y="1118421"/>
            <a:ext cx="8473208" cy="5349896"/>
          </a:xfrm>
          <a:prstGeom prst="bentConnector4">
            <a:avLst>
              <a:gd name="adj1" fmla="val -10278"/>
              <a:gd name="adj2" fmla="val 118468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9" name="TextBox 218">
            <a:extLst>
              <a:ext uri="{FF2B5EF4-FFF2-40B4-BE49-F238E27FC236}">
                <a16:creationId xmlns:a16="http://schemas.microsoft.com/office/drawing/2014/main" id="{7C7508D4-C7FE-4E2B-9FE9-7A8BF07B5765}"/>
              </a:ext>
            </a:extLst>
          </p:cNvPr>
          <p:cNvSpPr txBox="1"/>
          <p:nvPr/>
        </p:nvSpPr>
        <p:spPr>
          <a:xfrm>
            <a:off x="10186531" y="7769175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6CF0C7A-920B-45EF-A26F-D114B265ACB9}"/>
              </a:ext>
            </a:extLst>
          </p:cNvPr>
          <p:cNvSpPr txBox="1"/>
          <p:nvPr/>
        </p:nvSpPr>
        <p:spPr>
          <a:xfrm>
            <a:off x="9837855" y="6283651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E7681BD9-CAB7-4946-A063-A50708C8D40A}"/>
              </a:ext>
            </a:extLst>
          </p:cNvPr>
          <p:cNvSpPr txBox="1"/>
          <p:nvPr/>
        </p:nvSpPr>
        <p:spPr>
          <a:xfrm>
            <a:off x="9795347" y="3727138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151299FA-6857-4A96-924C-80B6A3C3C8EE}"/>
              </a:ext>
            </a:extLst>
          </p:cNvPr>
          <p:cNvSpPr txBox="1"/>
          <p:nvPr/>
        </p:nvSpPr>
        <p:spPr>
          <a:xfrm>
            <a:off x="7462048" y="4906362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82608EB9-44B3-4C75-8C2B-BF634A5D76C4}"/>
              </a:ext>
            </a:extLst>
          </p:cNvPr>
          <p:cNvSpPr txBox="1"/>
          <p:nvPr/>
        </p:nvSpPr>
        <p:spPr>
          <a:xfrm>
            <a:off x="9078507" y="8854790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[0..1]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C564DC5A-6510-4C20-804E-744403B364E0}"/>
              </a:ext>
            </a:extLst>
          </p:cNvPr>
          <p:cNvSpPr txBox="1"/>
          <p:nvPr/>
        </p:nvSpPr>
        <p:spPr>
          <a:xfrm>
            <a:off x="7443696" y="6266728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66592D2-A8C0-4249-AB53-ED7313131AAA}"/>
              </a:ext>
            </a:extLst>
          </p:cNvPr>
          <p:cNvSpPr txBox="1"/>
          <p:nvPr/>
        </p:nvSpPr>
        <p:spPr>
          <a:xfrm>
            <a:off x="9868877" y="776823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35D68C04-0AF3-4151-BC49-AC5713600640}"/>
              </a:ext>
            </a:extLst>
          </p:cNvPr>
          <p:cNvSpPr txBox="1"/>
          <p:nvPr/>
        </p:nvSpPr>
        <p:spPr>
          <a:xfrm>
            <a:off x="9232904" y="2773292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7397F554-69BA-4A7C-AB4A-FD50745B7303}"/>
              </a:ext>
            </a:extLst>
          </p:cNvPr>
          <p:cNvSpPr txBox="1"/>
          <p:nvPr/>
        </p:nvSpPr>
        <p:spPr>
          <a:xfrm>
            <a:off x="6192905" y="3390716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87781351-21D1-4F15-A49A-9D3096A37895}"/>
              </a:ext>
            </a:extLst>
          </p:cNvPr>
          <p:cNvSpPr txBox="1"/>
          <p:nvPr/>
        </p:nvSpPr>
        <p:spPr>
          <a:xfrm>
            <a:off x="3101728" y="1634038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8C143F32-73E9-4EDB-9EFC-2BDB110E9ED0}"/>
              </a:ext>
            </a:extLst>
          </p:cNvPr>
          <p:cNvSpPr txBox="1"/>
          <p:nvPr/>
        </p:nvSpPr>
        <p:spPr>
          <a:xfrm>
            <a:off x="4207003" y="4537030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FCCCB8C9-9BE9-47BC-B25F-E037A3718A27}"/>
              </a:ext>
            </a:extLst>
          </p:cNvPr>
          <p:cNvSpPr txBox="1"/>
          <p:nvPr/>
        </p:nvSpPr>
        <p:spPr>
          <a:xfrm>
            <a:off x="7043631" y="10135964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537C589E-FA82-43FE-93BD-CEB3CB4430C4}"/>
              </a:ext>
            </a:extLst>
          </p:cNvPr>
          <p:cNvSpPr txBox="1"/>
          <p:nvPr/>
        </p:nvSpPr>
        <p:spPr>
          <a:xfrm>
            <a:off x="3561561" y="9980982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1158320-1D6C-4831-9D89-82CA62873794}"/>
              </a:ext>
            </a:extLst>
          </p:cNvPr>
          <p:cNvSpPr txBox="1"/>
          <p:nvPr/>
        </p:nvSpPr>
        <p:spPr>
          <a:xfrm>
            <a:off x="5046818" y="1367660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21F16223-A354-42F8-8FE6-1E5FBF4C5364}"/>
              </a:ext>
            </a:extLst>
          </p:cNvPr>
          <p:cNvSpPr txBox="1"/>
          <p:nvPr/>
        </p:nvSpPr>
        <p:spPr>
          <a:xfrm>
            <a:off x="4656731" y="3564421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918D4F0A-51D0-4BC7-BD74-818ECB332517}"/>
              </a:ext>
            </a:extLst>
          </p:cNvPr>
          <p:cNvSpPr txBox="1"/>
          <p:nvPr/>
        </p:nvSpPr>
        <p:spPr>
          <a:xfrm>
            <a:off x="5180587" y="7564979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E309B4AB-6731-46DA-9B30-6FAE225387F5}"/>
              </a:ext>
            </a:extLst>
          </p:cNvPr>
          <p:cNvSpPr txBox="1"/>
          <p:nvPr/>
        </p:nvSpPr>
        <p:spPr>
          <a:xfrm>
            <a:off x="3509116" y="7004161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1EA41BA2-806C-40E0-825F-ED9A0B6AA5FE}"/>
              </a:ext>
            </a:extLst>
          </p:cNvPr>
          <p:cNvSpPr txBox="1"/>
          <p:nvPr/>
        </p:nvSpPr>
        <p:spPr>
          <a:xfrm>
            <a:off x="555929" y="6085118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827395E1-E8B5-4B52-BEDA-7F0FC16D84E0}"/>
              </a:ext>
            </a:extLst>
          </p:cNvPr>
          <p:cNvSpPr txBox="1"/>
          <p:nvPr/>
        </p:nvSpPr>
        <p:spPr>
          <a:xfrm>
            <a:off x="5046818" y="505338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DCAB3B8E-4FDC-42FB-9C50-8FAD62CA474F}"/>
              </a:ext>
            </a:extLst>
          </p:cNvPr>
          <p:cNvSpPr txBox="1"/>
          <p:nvPr/>
        </p:nvSpPr>
        <p:spPr>
          <a:xfrm>
            <a:off x="771745" y="5279225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[1..1]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595905D3-5640-4321-A029-7981ADA7F9BB}"/>
              </a:ext>
            </a:extLst>
          </p:cNvPr>
          <p:cNvSpPr txBox="1"/>
          <p:nvPr/>
        </p:nvSpPr>
        <p:spPr>
          <a:xfrm>
            <a:off x="760811" y="7018567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B3B07B81-A3ED-424D-8B5E-758415E3E75E}"/>
              </a:ext>
            </a:extLst>
          </p:cNvPr>
          <p:cNvSpPr txBox="1"/>
          <p:nvPr/>
        </p:nvSpPr>
        <p:spPr>
          <a:xfrm>
            <a:off x="459416" y="8905861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DF2A758B-2712-46B7-BDAD-FA3502A576BE}"/>
              </a:ext>
            </a:extLst>
          </p:cNvPr>
          <p:cNvSpPr txBox="1"/>
          <p:nvPr/>
        </p:nvSpPr>
        <p:spPr>
          <a:xfrm>
            <a:off x="3543444" y="8197061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4074D85C-1677-43E6-A763-0AB2869CCDC2}"/>
              </a:ext>
            </a:extLst>
          </p:cNvPr>
          <p:cNvSpPr txBox="1"/>
          <p:nvPr/>
        </p:nvSpPr>
        <p:spPr>
          <a:xfrm>
            <a:off x="5147788" y="8810345"/>
            <a:ext cx="1638672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[0..*]</a:t>
            </a:r>
          </a:p>
        </p:txBody>
      </p:sp>
    </p:spTree>
    <p:extLst>
      <p:ext uri="{BB962C8B-B14F-4D97-AF65-F5344CB8AC3E}">
        <p14:creationId xmlns:p14="http://schemas.microsoft.com/office/powerpoint/2010/main" val="302589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1595</TotalTime>
  <Words>313</Words>
  <Application>Microsoft Office PowerPoint</Application>
  <PresentationFormat>Custom</PresentationFormat>
  <Paragraphs>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 Cook</dc:creator>
  <cp:lastModifiedBy>Mariam</cp:lastModifiedBy>
  <cp:revision>66</cp:revision>
  <dcterms:created xsi:type="dcterms:W3CDTF">2018-04-27T14:25:43Z</dcterms:created>
  <dcterms:modified xsi:type="dcterms:W3CDTF">2018-04-28T22:02:59Z</dcterms:modified>
</cp:coreProperties>
</file>