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84" y="4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75BD-FBA4-4D14-82EB-A88BECCC4ECE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332E-DD29-44CB-8425-281140D93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75BD-FBA4-4D14-82EB-A88BECCC4ECE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332E-DD29-44CB-8425-281140D93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45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75BD-FBA4-4D14-82EB-A88BECCC4ECE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332E-DD29-44CB-8425-281140D93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1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75BD-FBA4-4D14-82EB-A88BECCC4ECE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332E-DD29-44CB-8425-281140D93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16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75BD-FBA4-4D14-82EB-A88BECCC4ECE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332E-DD29-44CB-8425-281140D93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14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75BD-FBA4-4D14-82EB-A88BECCC4ECE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332E-DD29-44CB-8425-281140D93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1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75BD-FBA4-4D14-82EB-A88BECCC4ECE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332E-DD29-44CB-8425-281140D93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1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75BD-FBA4-4D14-82EB-A88BECCC4ECE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332E-DD29-44CB-8425-281140D93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6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75BD-FBA4-4D14-82EB-A88BECCC4ECE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332E-DD29-44CB-8425-281140D93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1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75BD-FBA4-4D14-82EB-A88BECCC4ECE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332E-DD29-44CB-8425-281140D93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27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375BD-FBA4-4D14-82EB-A88BECCC4ECE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332E-DD29-44CB-8425-281140D93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39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375BD-FBA4-4D14-82EB-A88BECCC4ECE}" type="datetimeFigureOut">
              <a:rPr lang="en-GB" smtClean="0"/>
              <a:t>23/02/2017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0332E-DD29-44CB-8425-281140D93B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69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" y="7112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Gun 1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60" y="1228606"/>
            <a:ext cx="48768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0" y="5419030"/>
            <a:ext cx="1800000" cy="135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37" y="5419030"/>
            <a:ext cx="1800000" cy="135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20" y="5419030"/>
            <a:ext cx="1800000" cy="135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555" y="5419030"/>
            <a:ext cx="1800000" cy="135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30" y="5419030"/>
            <a:ext cx="1800000" cy="135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9840" y="772160"/>
            <a:ext cx="206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Sloping side to impression usually more pronounced on RHS compared to LHS </a:t>
            </a:r>
            <a:endParaRPr lang="en-GB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6197600" y="1510824"/>
            <a:ext cx="1412240" cy="76501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>
            <a:off x="4866640" y="1510824"/>
            <a:ext cx="2743200" cy="94789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137250" y="3805282"/>
            <a:ext cx="2000910" cy="7583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60076" y="3373119"/>
            <a:ext cx="157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RHS corner somewhat bulgy and rounded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316657" y="3637280"/>
            <a:ext cx="2526871" cy="33600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5660" y="3057406"/>
            <a:ext cx="157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HS corner somewhat sloping in with a sharper corner</a:t>
            </a:r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948780" y="4104639"/>
            <a:ext cx="1188470" cy="8636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280859" y="4185713"/>
            <a:ext cx="252329" cy="86730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69845" y="4970435"/>
            <a:ext cx="492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Base of impression slopes up to RHS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2188869" y="126210"/>
            <a:ext cx="435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  <a:r>
              <a:rPr lang="en-GB" dirty="0" smtClean="0"/>
              <a:t>uter edge often has 2 irregular, rounded, deeper pinpoint impressions on it</a:t>
            </a:r>
            <a:endParaRPr lang="en-GB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526280" y="827631"/>
            <a:ext cx="553720" cy="122826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500880" y="797115"/>
            <a:ext cx="906143" cy="120655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5201" y="1965201"/>
            <a:ext cx="195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rim firing gun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63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" y="7112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Gun 2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00" y="5389560"/>
            <a:ext cx="1800000" cy="135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00" y="5389560"/>
            <a:ext cx="1800000" cy="135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0" y="5389560"/>
            <a:ext cx="1800000" cy="135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0" y="5389560"/>
            <a:ext cx="1800000" cy="135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00" y="5389560"/>
            <a:ext cx="1800000" cy="135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476012"/>
            <a:ext cx="4876800" cy="3657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9441" y="291346"/>
            <a:ext cx="2539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Another rim firing gun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12360" y="747068"/>
            <a:ext cx="3722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 that the angle of the impression seems to vary considerably between firings, suggesting that the cartridge can rotate slightly as it fires (maybe a rather worn chamber so the cartridge is a little loose?). Occasional firing pin stutter (firing 2).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138160" y="4189231"/>
            <a:ext cx="149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RH bottom corner pretty </a:t>
            </a:r>
            <a:r>
              <a:rPr lang="en-GB" dirty="0" smtClean="0"/>
              <a:t>square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975600" y="3037840"/>
            <a:ext cx="853440" cy="109577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32480" y="2407920"/>
            <a:ext cx="3129280" cy="188586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61760" y="1422400"/>
            <a:ext cx="213360" cy="161544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3000" y="4252178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Slopes in slightly on LH </a:t>
            </a:r>
            <a:r>
              <a:rPr lang="en-GB" dirty="0" smtClean="0"/>
              <a:t>edge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12360" y="2875280"/>
            <a:ext cx="3722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Very obvious lateral striations in the impression. How consistent are </a:t>
            </a:r>
            <a:r>
              <a:rPr lang="en-GB" dirty="0" smtClean="0"/>
              <a:t>they between firings?</a:t>
            </a:r>
            <a:endParaRPr lang="en-GB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257040" y="1615440"/>
            <a:ext cx="2997200" cy="13208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97120" y="4349710"/>
            <a:ext cx="269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Wall on LH </a:t>
            </a:r>
            <a:r>
              <a:rPr lang="en-GB" dirty="0" smtClean="0"/>
              <a:t>edge not quite perpendicular so slope of side wall visible</a:t>
            </a:r>
            <a:endParaRPr lang="en-GB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753000" y="2740036"/>
            <a:ext cx="186280" cy="151214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93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20" y="71120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Gun 3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20" y="975578"/>
            <a:ext cx="4876800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00" y="5389620"/>
            <a:ext cx="1800000" cy="135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0" y="5389620"/>
            <a:ext cx="1800000" cy="135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0" y="5389620"/>
            <a:ext cx="1800000" cy="135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00" y="5389620"/>
            <a:ext cx="1800000" cy="135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00" y="5389620"/>
            <a:ext cx="1800000" cy="135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120" y="518160"/>
            <a:ext cx="4561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 completely different firing pin type. In this gun it is </a:t>
            </a:r>
            <a:r>
              <a:rPr lang="en-GB" dirty="0" err="1" smtClean="0"/>
              <a:t>circular,flat</a:t>
            </a:r>
            <a:r>
              <a:rPr lang="en-GB" dirty="0" smtClean="0"/>
              <a:t> and offset (so still rim firing of sorts) with a small, central pin prick projection. </a:t>
            </a:r>
          </a:p>
          <a:p>
            <a:r>
              <a:rPr lang="en-GB" dirty="0" smtClean="0"/>
              <a:t>Note this gun has a consistent “stutter in that the firing pin bounces and so hits the cartridge case twice; there are 2 superimposed circle and point impressions which differ in level of concentricity from firing to firing. Look closely at the 2 centre pin pricks on the 5 different firings, sometimes they are far apart (and on different firings a line between them lies at different angles), sometimes they are almost superimposed such that one overlaps the other. Which was the first to hit? On the 4</a:t>
            </a:r>
            <a:r>
              <a:rPr lang="en-GB" baseline="30000" dirty="0" smtClean="0"/>
              <a:t>th</a:t>
            </a:r>
            <a:r>
              <a:rPr lang="en-GB" dirty="0" smtClean="0"/>
              <a:t> firing, the stutter is less obvious.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89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20" y="71120"/>
            <a:ext cx="97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Cartridge from Crime Scene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40" y="659130"/>
            <a:ext cx="7411720" cy="55587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" y="6213078"/>
            <a:ext cx="9723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What features </a:t>
            </a:r>
            <a:r>
              <a:rPr lang="en-GB" dirty="0">
                <a:solidFill>
                  <a:srgbClr val="FF0000"/>
                </a:solidFill>
              </a:rPr>
              <a:t>does it have and how well does it match any of the test </a:t>
            </a:r>
            <a:r>
              <a:rPr lang="en-GB" dirty="0" smtClean="0">
                <a:solidFill>
                  <a:srgbClr val="FF0000"/>
                </a:solidFill>
              </a:rPr>
              <a:t>firings? (ignore colour of the metal)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162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311</Words>
  <Application>Microsoft Office PowerPoint</Application>
  <PresentationFormat>A4 Paper (210x297 mm)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 D.A.</dc:creator>
  <cp:lastModifiedBy>Johnston D.A.</cp:lastModifiedBy>
  <cp:revision>9</cp:revision>
  <dcterms:created xsi:type="dcterms:W3CDTF">2017-02-23T19:02:56Z</dcterms:created>
  <dcterms:modified xsi:type="dcterms:W3CDTF">2017-02-23T19:48:47Z</dcterms:modified>
</cp:coreProperties>
</file>