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3AE-5AAE-C840-A7BE-C91DB5F2A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FBA9B-06D5-4546-8F90-76A706CA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2154-638A-424F-851A-47EB6A6C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0AAD-E2CA-9B4A-A6DD-664885C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7C383-91BA-C949-A28A-13AA7838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2AB3-67D9-DD47-8D2A-0070ED77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1D421-2AD5-C04B-A941-AB36B043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4FE9-AD3D-0040-9CBF-341949D8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FC5F-5310-3D4A-868F-2CE808E0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01F2-C93E-0944-9BC2-49DDB2F4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8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FE2B5-8D81-8447-9555-42A9E786A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9AF01-1D98-3248-AF72-B2E3A5CC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DE63C-1405-4542-B2AA-16134D02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988FD-54A0-924F-8453-6BB6EFC6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06C2-731D-7848-AB51-3C75A3B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0BA4-0D91-5147-B91D-8886EAB9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4FD2-523B-1A4F-B577-A4B66122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C517-0466-8D41-81D5-32D8B74C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71E5-3A47-5B4E-B12E-81AE635D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331C-A763-5048-B5B3-A85878D1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7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90B3-F8CE-1F4F-BCFB-3674C314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F779-9B67-A940-A232-FFFFEA7E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F6CEB-CD03-6849-9613-4EC377CD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55C8-C43C-7F46-9A42-59B09219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F621-B2CC-1C4D-BB3C-DB9FFB47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2127-C10F-2449-9BEB-8C854241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3B55-FFB6-2C46-9D54-A1BA7815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B2AE0-FB27-CC42-93D7-74013CC7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03F6A-7565-6047-A08C-AF61C18A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638DD-AD82-0844-94F8-B8B643B9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C65B3-3D5B-8A47-9869-D25DBE83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E9BA-0E0B-5443-BB64-522112C8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D43F7-9847-334E-9F2A-3F7AF76C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7B72C-7A36-AF49-BDC7-47BEFA308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B7792-B340-E542-9E1B-A97C31922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70CEF-B198-A44C-ADA0-55CF3BEE1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3A098-FDBE-414F-9F6D-92DFBBF6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B522D-359A-F444-8E7E-0AD51A25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B3924-0785-6443-B3A0-09AD3C26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9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EEF3-3B70-494F-BE2B-6D62BA36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FD94F-A047-B344-BFA6-26F34FF8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BB383-91C3-5441-B9DF-7DA04637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C8177-5708-8344-A4DF-886B0594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E888-D7B9-CE42-AE91-A63C5307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CC51F-9524-1840-A07B-99D3A27C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85599-CCD5-DD46-B527-D8C08858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CBC8-90AF-CD47-BBEA-630F548C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4585-5E7E-3047-844A-962241CF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6620D-FF17-BF4D-8078-0FB99CC75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31972-8A1A-2349-9EC5-8E285969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A6C52-BFDD-9947-91AD-DBA91633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5B790-FD8C-654A-B45C-1CEA086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4940-9011-3D46-AF60-32A96DCC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22259-6031-AF47-9681-1EACC93D1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BAB22-35C9-5443-BE11-D72A72619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39E7-43D5-B548-9144-37E22AFA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B9629-D1C7-0D49-B816-3E7ACE64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6397-AA09-9F44-94A9-F89E5F4D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1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11C4C-7067-A246-BB49-380C001A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D05A8-C142-1545-BA2A-4587302C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5124-94F7-504D-A52E-391DD70AC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2960-6948-8F41-ADA0-51972FB25DA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0643-021D-1343-A239-3D3E9BF68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6D0C-40BE-EA4F-81FD-1805AC87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889-016C-CA45-83E7-30297C10B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9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ssing Painting 2 480.mp4">
            <a:hlinkClick r:id="" action="ppaction://media"/>
            <a:extLst>
              <a:ext uri="{FF2B5EF4-FFF2-40B4-BE49-F238E27FC236}">
                <a16:creationId xmlns:a16="http://schemas.microsoft.com/office/drawing/2014/main" id="{7DC64EB1-B8C3-C445-A7CA-3B16BE7F1F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6878" y="0"/>
            <a:ext cx="10833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feeley j. (jf4g16)</dc:creator>
  <cp:keywords/>
  <dc:description/>
  <cp:lastModifiedBy>feeley j. (jf4g16)</cp:lastModifiedBy>
  <cp:revision>1</cp:revision>
  <dcterms:created xsi:type="dcterms:W3CDTF">2018-07-18T14:13:20Z</dcterms:created>
  <dcterms:modified xsi:type="dcterms:W3CDTF">2018-07-18T14:14:09Z</dcterms:modified>
  <cp:category/>
</cp:coreProperties>
</file>