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98"/>
  </p:normalViewPr>
  <p:slideViewPr>
    <p:cSldViewPr>
      <p:cViewPr varScale="1">
        <p:scale>
          <a:sx n="88" d="100"/>
          <a:sy n="88" d="100"/>
        </p:scale>
        <p:origin x="178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33A5-943E-40BE-836A-3CF1F280CE16}" type="datetimeFigureOut">
              <a:rPr lang="en-GB" smtClean="0"/>
              <a:t>18/07/2018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7853-F545-4655-A320-52E0C969B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0635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33A5-943E-40BE-836A-3CF1F280CE16}" type="datetimeFigureOut">
              <a:rPr lang="en-GB" smtClean="0"/>
              <a:t>18/07/2018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7853-F545-4655-A320-52E0C969B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700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33A5-943E-40BE-836A-3CF1F280CE16}" type="datetimeFigureOut">
              <a:rPr lang="en-GB" smtClean="0"/>
              <a:t>18/07/2018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7853-F545-4655-A320-52E0C969B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4477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33A5-943E-40BE-836A-3CF1F280CE16}" type="datetimeFigureOut">
              <a:rPr lang="en-GB" smtClean="0"/>
              <a:t>18/07/2018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7853-F545-4655-A320-52E0C969B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75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33A5-943E-40BE-836A-3CF1F280CE16}" type="datetimeFigureOut">
              <a:rPr lang="en-GB" smtClean="0"/>
              <a:t>18/07/2018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7853-F545-4655-A320-52E0C969B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933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33A5-943E-40BE-836A-3CF1F280CE16}" type="datetimeFigureOut">
              <a:rPr lang="en-GB" smtClean="0"/>
              <a:t>18/07/2018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7853-F545-4655-A320-52E0C969B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702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33A5-943E-40BE-836A-3CF1F280CE16}" type="datetimeFigureOut">
              <a:rPr lang="en-GB" smtClean="0"/>
              <a:t>18/07/2018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7853-F545-4655-A320-52E0C969B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61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33A5-943E-40BE-836A-3CF1F280CE16}" type="datetimeFigureOut">
              <a:rPr lang="en-GB" smtClean="0"/>
              <a:t>18/07/2018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7853-F545-4655-A320-52E0C969B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396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33A5-943E-40BE-836A-3CF1F280CE16}" type="datetimeFigureOut">
              <a:rPr lang="en-GB" smtClean="0"/>
              <a:t>18/07/2018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7853-F545-4655-A320-52E0C969B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8200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33A5-943E-40BE-836A-3CF1F280CE16}" type="datetimeFigureOut">
              <a:rPr lang="en-GB" smtClean="0"/>
              <a:t>18/07/2018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7853-F545-4655-A320-52E0C969B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938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9633A5-943E-40BE-836A-3CF1F280CE16}" type="datetimeFigureOut">
              <a:rPr lang="en-GB" smtClean="0"/>
              <a:t>18/07/2018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D7853-F545-4655-A320-52E0C969B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1652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9633A5-943E-40BE-836A-3CF1F280CE16}" type="datetimeFigureOut">
              <a:rPr lang="en-GB" smtClean="0"/>
              <a:t>18/07/2018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D7853-F545-4655-A320-52E0C969BC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8112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F5A1F1E-3AD1-9844-81C6-A27A992053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8877300" cy="548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9872" y="6453336"/>
            <a:ext cx="183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Crime Scene Map</a:t>
            </a:r>
          </a:p>
        </p:txBody>
      </p:sp>
      <p:sp>
        <p:nvSpPr>
          <p:cNvPr id="5" name="Rectangle 4"/>
          <p:cNvSpPr/>
          <p:nvPr/>
        </p:nvSpPr>
        <p:spPr>
          <a:xfrm>
            <a:off x="2483768" y="3573016"/>
            <a:ext cx="1852380" cy="151216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176004" y="3573016"/>
            <a:ext cx="1852380" cy="14401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990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6365"/>
            <a:ext cx="1979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LF57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6C4DC3-BDEC-B341-AA28-C0DEDABBA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548680"/>
            <a:ext cx="6870700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88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134339"/>
            <a:ext cx="10807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/>
              <a:t>AB74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34339"/>
            <a:ext cx="5741146" cy="6607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183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Forensics\CSI day\Lab 3 Document analysis\USE\LB62 test print edit.t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7"/>
          <a:stretch/>
        </p:blipFill>
        <p:spPr bwMode="auto">
          <a:xfrm>
            <a:off x="899592" y="1340768"/>
            <a:ext cx="7993262" cy="396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84" y="128346"/>
            <a:ext cx="11993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LB62</a:t>
            </a:r>
          </a:p>
        </p:txBody>
      </p:sp>
    </p:spTree>
    <p:extLst>
      <p:ext uri="{BB962C8B-B14F-4D97-AF65-F5344CB8AC3E}">
        <p14:creationId xmlns:p14="http://schemas.microsoft.com/office/powerpoint/2010/main" val="37593568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Forensics\CSI day\Lab 3 Document analysis\USE\LB72 test print edit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6618"/>
            <a:ext cx="5616624" cy="440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464" y="207679"/>
            <a:ext cx="9973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LB72</a:t>
            </a:r>
          </a:p>
        </p:txBody>
      </p:sp>
    </p:spTree>
    <p:extLst>
      <p:ext uri="{BB962C8B-B14F-4D97-AF65-F5344CB8AC3E}">
        <p14:creationId xmlns:p14="http://schemas.microsoft.com/office/powerpoint/2010/main" val="2877404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</Words>
  <Application>Microsoft Macintosh PowerPoint</Application>
  <PresentationFormat>On-screen Show (4:3)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Hampshire County Council</Company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GHORTOP</dc:creator>
  <cp:lastModifiedBy>feeley j. (jf4g16)</cp:lastModifiedBy>
  <cp:revision>8</cp:revision>
  <dcterms:created xsi:type="dcterms:W3CDTF">2017-02-25T11:07:47Z</dcterms:created>
  <dcterms:modified xsi:type="dcterms:W3CDTF">2018-07-18T13:41:11Z</dcterms:modified>
</cp:coreProperties>
</file>