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0F883-94B0-4DBC-ADD5-8F80F7544EAE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28F27-37ED-4754-AFDE-D818683DB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63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http://nnimgt-a.akamaihd.net/transform/v1/crop/frm/storypad-35WVUfxfAJ5ewz9B7wdJW9B/e652233b-334f-4e5e-a632-b4f2725b7ef3.jpg/r63_7_576_336_w1200_h678_fmax.jpg</a:t>
            </a:r>
          </a:p>
          <a:p>
            <a:r>
              <a:rPr lang="en-GB" dirty="0" smtClean="0"/>
              <a:t>https://cecilymichelle.files.wordpress.com/2015/02/who-did-it.jpg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8F27-37ED-4754-AFDE-D818683DBA2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453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85067E-2DC0-4C9C-837A-63272E7F8B2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https://i.guim.co.uk/img/static/sys-images/Guardian/Pix/pictures/2013/2/21/1361450946156/Jury-Room-010.jpg?w=300&amp;q=55&amp;auto=format&amp;usm=12&amp;fit=max&amp;s=864a2d340a73cfe246dfe8284e6f9508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8F27-37ED-4754-AFDE-D818683DBA2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289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25F53-CE1C-4883-A9C6-41FCDABA94B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22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http://img.timeinc.net/time/daily/2011/1106/360_anthony_trial_evidence_0616.jpg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8F27-37ED-4754-AFDE-D818683DBA2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983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25F53-CE1C-4883-A9C6-41FCDABA94B6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2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866C-5D58-4CE2-B9C1-F5BF428F346E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B5B4-3F3B-4BB8-9C8F-B67570B45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20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866C-5D58-4CE2-B9C1-F5BF428F346E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B5B4-3F3B-4BB8-9C8F-B67570B45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17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866C-5D58-4CE2-B9C1-F5BF428F346E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B5B4-3F3B-4BB8-9C8F-B67570B45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54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866C-5D58-4CE2-B9C1-F5BF428F346E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B5B4-3F3B-4BB8-9C8F-B67570B45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17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866C-5D58-4CE2-B9C1-F5BF428F346E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B5B4-3F3B-4BB8-9C8F-B67570B45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50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866C-5D58-4CE2-B9C1-F5BF428F346E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B5B4-3F3B-4BB8-9C8F-B67570B45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57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866C-5D58-4CE2-B9C1-F5BF428F346E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B5B4-3F3B-4BB8-9C8F-B67570B45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9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866C-5D58-4CE2-B9C1-F5BF428F346E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B5B4-3F3B-4BB8-9C8F-B67570B45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45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866C-5D58-4CE2-B9C1-F5BF428F346E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B5B4-3F3B-4BB8-9C8F-B67570B45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3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866C-5D58-4CE2-B9C1-F5BF428F346E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B5B4-3F3B-4BB8-9C8F-B67570B45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74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866C-5D58-4CE2-B9C1-F5BF428F346E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B5B4-3F3B-4BB8-9C8F-B67570B45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01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E866C-5D58-4CE2-B9C1-F5BF428F346E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6B5B4-3F3B-4BB8-9C8F-B67570B45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542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16832"/>
            <a:ext cx="9144001" cy="496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17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539750" y="-458788"/>
            <a:ext cx="7772400" cy="1470026"/>
          </a:xfrm>
        </p:spPr>
        <p:txBody>
          <a:bodyPr/>
          <a:lstStyle/>
          <a:p>
            <a:pPr eaLnBrk="1" hangingPunct="1"/>
            <a:r>
              <a:rPr lang="en-GB" smtClean="0">
                <a:latin typeface="Comic Sans MS" pitchFamily="66" charset="0"/>
              </a:rPr>
              <a:t>The Suspects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790575"/>
            <a:ext cx="1800225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4654550" y="3070225"/>
            <a:ext cx="20621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Comic Sans MS" pitchFamily="66" charset="0"/>
              </a:rPr>
              <a:t>Suspect C</a:t>
            </a:r>
          </a:p>
          <a:p>
            <a:pPr eaLnBrk="1" hangingPunct="1"/>
            <a:r>
              <a:rPr lang="en-GB" sz="1400">
                <a:latin typeface="Comic Sans MS" pitchFamily="66" charset="0"/>
              </a:rPr>
              <a:t>Dr Janice Angus - PhD</a:t>
            </a:r>
          </a:p>
          <a:p>
            <a:pPr eaLnBrk="1" hangingPunct="1"/>
            <a:r>
              <a:rPr lang="en-GB" sz="1400">
                <a:latin typeface="Comic Sans MS" pitchFamily="66" charset="0"/>
              </a:rPr>
              <a:t>Research Scientist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93750"/>
            <a:ext cx="1470025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6918325" y="3067050"/>
            <a:ext cx="20462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Comic Sans MS" pitchFamily="66" charset="0"/>
              </a:rPr>
              <a:t>Suspect D</a:t>
            </a:r>
          </a:p>
          <a:p>
            <a:pPr eaLnBrk="1" hangingPunct="1"/>
            <a:r>
              <a:rPr lang="en-GB" sz="1400">
                <a:latin typeface="Comic Sans MS" pitchFamily="66" charset="0"/>
              </a:rPr>
              <a:t>Tom Leary – BSc Hons</a:t>
            </a:r>
          </a:p>
          <a:p>
            <a:pPr eaLnBrk="1" hangingPunct="1"/>
            <a:r>
              <a:rPr lang="en-GB" sz="1400">
                <a:latin typeface="Comic Sans MS" pitchFamily="66" charset="0"/>
              </a:rPr>
              <a:t>Physiotherapist</a:t>
            </a: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90575"/>
            <a:ext cx="1655763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8" name="TextBox 4"/>
          <p:cNvSpPr txBox="1">
            <a:spLocks noChangeArrowheads="1"/>
          </p:cNvSpPr>
          <p:nvPr/>
        </p:nvSpPr>
        <p:spPr bwMode="auto">
          <a:xfrm>
            <a:off x="107950" y="2959100"/>
            <a:ext cx="21605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Comic Sans MS" pitchFamily="66" charset="0"/>
              </a:rPr>
              <a:t>Suspect A </a:t>
            </a:r>
          </a:p>
          <a:p>
            <a:pPr eaLnBrk="1" hangingPunct="1"/>
            <a:r>
              <a:rPr lang="en-GB" sz="1400">
                <a:latin typeface="Comic Sans MS" pitchFamily="66" charset="0"/>
              </a:rPr>
              <a:t>Amanda Oldfield Specialist Senior Nurse- BSc Hons</a:t>
            </a:r>
          </a:p>
        </p:txBody>
      </p:sp>
      <p:pic>
        <p:nvPicPr>
          <p:cNvPr id="1024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790575"/>
            <a:ext cx="1862138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0" name="TextBox 6"/>
          <p:cNvSpPr txBox="1">
            <a:spLocks noChangeArrowheads="1"/>
          </p:cNvSpPr>
          <p:nvPr/>
        </p:nvSpPr>
        <p:spPr bwMode="auto">
          <a:xfrm>
            <a:off x="2238375" y="3008313"/>
            <a:ext cx="2387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Comic Sans MS" pitchFamily="66" charset="0"/>
              </a:rPr>
              <a:t>Suspect B</a:t>
            </a:r>
          </a:p>
          <a:p>
            <a:pPr eaLnBrk="1" hangingPunct="1"/>
            <a:r>
              <a:rPr lang="en-GB" sz="1400">
                <a:latin typeface="Comic Sans MS" pitchFamily="66" charset="0"/>
              </a:rPr>
              <a:t>Andrea Jackson</a:t>
            </a:r>
          </a:p>
          <a:p>
            <a:pPr eaLnBrk="1" hangingPunct="1"/>
            <a:r>
              <a:rPr lang="en-GB" sz="1400">
                <a:latin typeface="Comic Sans MS" pitchFamily="66" charset="0"/>
              </a:rPr>
              <a:t>Departmental receptionist</a:t>
            </a:r>
          </a:p>
        </p:txBody>
      </p:sp>
      <p:pic>
        <p:nvPicPr>
          <p:cNvPr id="1025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056063"/>
            <a:ext cx="15113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2" name="TextBox 2"/>
          <p:cNvSpPr txBox="1">
            <a:spLocks noChangeArrowheads="1"/>
          </p:cNvSpPr>
          <p:nvPr/>
        </p:nvSpPr>
        <p:spPr bwMode="auto">
          <a:xfrm>
            <a:off x="80963" y="5934075"/>
            <a:ext cx="18986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Comic Sans MS" pitchFamily="66" charset="0"/>
              </a:rPr>
              <a:t>Suspect E</a:t>
            </a:r>
          </a:p>
          <a:p>
            <a:pPr eaLnBrk="1" hangingPunct="1"/>
            <a:r>
              <a:rPr lang="en-GB" sz="1400">
                <a:latin typeface="Comic Sans MS" pitchFamily="66" charset="0"/>
              </a:rPr>
              <a:t>Catherine Johnston Microscopist</a:t>
            </a:r>
          </a:p>
          <a:p>
            <a:pPr eaLnBrk="1" hangingPunct="1"/>
            <a:r>
              <a:rPr lang="en-GB" sz="1400">
                <a:latin typeface="Comic Sans MS" pitchFamily="66" charset="0"/>
              </a:rPr>
              <a:t>– BSc Hons</a:t>
            </a:r>
          </a:p>
        </p:txBody>
      </p:sp>
      <p:pic>
        <p:nvPicPr>
          <p:cNvPr id="1025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4060825"/>
            <a:ext cx="1524000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4" name="TextBox 4"/>
          <p:cNvSpPr txBox="1">
            <a:spLocks noChangeArrowheads="1"/>
          </p:cNvSpPr>
          <p:nvPr/>
        </p:nvSpPr>
        <p:spPr bwMode="auto">
          <a:xfrm>
            <a:off x="2084388" y="5934075"/>
            <a:ext cx="22939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Comic Sans MS" pitchFamily="66" charset="0"/>
              </a:rPr>
              <a:t>Suspect F</a:t>
            </a:r>
          </a:p>
          <a:p>
            <a:pPr eaLnBrk="1" hangingPunct="1"/>
            <a:r>
              <a:rPr lang="en-GB" sz="1400">
                <a:latin typeface="Comic Sans MS" pitchFamily="66" charset="0"/>
              </a:rPr>
              <a:t>Dr Norman Page</a:t>
            </a:r>
          </a:p>
          <a:p>
            <a:pPr eaLnBrk="1" hangingPunct="1"/>
            <a:r>
              <a:rPr lang="en-GB" sz="1400">
                <a:latin typeface="Comic Sans MS" pitchFamily="66" charset="0"/>
              </a:rPr>
              <a:t>Consultant Pathologist M.B.  FRCP</a:t>
            </a:r>
          </a:p>
        </p:txBody>
      </p:sp>
      <p:pic>
        <p:nvPicPr>
          <p:cNvPr id="10255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60825"/>
            <a:ext cx="13747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6" name="TextBox 2"/>
          <p:cNvSpPr txBox="1">
            <a:spLocks noChangeArrowheads="1"/>
          </p:cNvSpPr>
          <p:nvPr/>
        </p:nvSpPr>
        <p:spPr bwMode="auto">
          <a:xfrm>
            <a:off x="4378325" y="5902325"/>
            <a:ext cx="2690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Comic Sans MS" pitchFamily="66" charset="0"/>
              </a:rPr>
              <a:t>Suspect G</a:t>
            </a:r>
          </a:p>
          <a:p>
            <a:pPr eaLnBrk="1" hangingPunct="1"/>
            <a:r>
              <a:rPr lang="en-GB" sz="1400">
                <a:latin typeface="Comic Sans MS" pitchFamily="66" charset="0"/>
              </a:rPr>
              <a:t>Regan McNeil</a:t>
            </a:r>
          </a:p>
          <a:p>
            <a:pPr eaLnBrk="1" hangingPunct="1"/>
            <a:r>
              <a:rPr lang="en-GB" sz="1400">
                <a:latin typeface="Comic Sans MS" pitchFamily="66" charset="0"/>
              </a:rPr>
              <a:t>Operating Theatre Assistant-</a:t>
            </a:r>
          </a:p>
          <a:p>
            <a:pPr eaLnBrk="1" hangingPunct="1"/>
            <a:r>
              <a:rPr lang="en-GB" sz="1400">
                <a:latin typeface="Comic Sans MS" pitchFamily="66" charset="0"/>
              </a:rPr>
              <a:t>QCF level 3</a:t>
            </a:r>
          </a:p>
        </p:txBody>
      </p:sp>
      <p:pic>
        <p:nvPicPr>
          <p:cNvPr id="1025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4054475"/>
            <a:ext cx="1163637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8" name="TextBox 4"/>
          <p:cNvSpPr txBox="1">
            <a:spLocks noChangeArrowheads="1"/>
          </p:cNvSpPr>
          <p:nvPr/>
        </p:nvSpPr>
        <p:spPr bwMode="auto">
          <a:xfrm>
            <a:off x="7081838" y="6027738"/>
            <a:ext cx="15557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Comic Sans MS" pitchFamily="66" charset="0"/>
              </a:rPr>
              <a:t>Suspect H</a:t>
            </a:r>
          </a:p>
          <a:p>
            <a:pPr eaLnBrk="1" hangingPunct="1"/>
            <a:r>
              <a:rPr lang="en-GB" sz="1400">
                <a:latin typeface="Comic Sans MS" pitchFamily="66" charset="0"/>
              </a:rPr>
              <a:t>Balfour Jones</a:t>
            </a:r>
          </a:p>
          <a:p>
            <a:pPr eaLnBrk="1" hangingPunct="1"/>
            <a:r>
              <a:rPr lang="en-GB" sz="1400">
                <a:latin typeface="Comic Sans MS" pitchFamily="66" charset="0"/>
              </a:rPr>
              <a:t>Hospital Cleaner</a:t>
            </a:r>
          </a:p>
        </p:txBody>
      </p:sp>
    </p:spTree>
    <p:extLst>
      <p:ext uri="{BB962C8B-B14F-4D97-AF65-F5344CB8AC3E}">
        <p14:creationId xmlns:p14="http://schemas.microsoft.com/office/powerpoint/2010/main" val="8277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Sorting through the evidence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Any criminal court jury will have to deliberate and weigh up the evidence to decide if someone is guilty of a crime or not.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You now have to deliberate over the evidence to decide if you have </a:t>
            </a:r>
            <a:r>
              <a:rPr lang="en-GB" u="sng" dirty="0" smtClean="0">
                <a:latin typeface="Comic Sans MS" panose="030F0702030302020204" pitchFamily="66" charset="0"/>
              </a:rPr>
              <a:t>sufficient </a:t>
            </a:r>
            <a:r>
              <a:rPr lang="en-GB" dirty="0" smtClean="0">
                <a:latin typeface="Comic Sans MS" panose="030F0702030302020204" pitchFamily="66" charset="0"/>
              </a:rPr>
              <a:t>and </a:t>
            </a:r>
            <a:r>
              <a:rPr lang="en-GB" u="sng" dirty="0" smtClean="0">
                <a:latin typeface="Comic Sans MS" panose="030F0702030302020204" pitchFamily="66" charset="0"/>
              </a:rPr>
              <a:t>definitive</a:t>
            </a:r>
            <a:r>
              <a:rPr lang="en-GB" dirty="0" smtClean="0">
                <a:latin typeface="Comic Sans MS" panose="030F0702030302020204" pitchFamily="66" charset="0"/>
              </a:rPr>
              <a:t> evidence to either eliminate a suspect or support a charge of theft.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41168"/>
            <a:ext cx="2857500" cy="1714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565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10 minutes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MS90007479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103948" y="3104964"/>
            <a:ext cx="244475" cy="24447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268991" y="1556792"/>
            <a:ext cx="4806534" cy="4545124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44285" y="1556792"/>
            <a:ext cx="4806533" cy="45451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6515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" dur="6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Present your case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You now have </a:t>
            </a:r>
            <a:r>
              <a:rPr lang="en-GB" b="1" u="sng" dirty="0" smtClean="0">
                <a:latin typeface="Comic Sans MS" panose="030F0702030302020204" pitchFamily="66" charset="0"/>
              </a:rPr>
              <a:t>another 10 minutes </a:t>
            </a:r>
            <a:r>
              <a:rPr lang="en-GB" dirty="0" smtClean="0">
                <a:latin typeface="Comic Sans MS" panose="030F0702030302020204" pitchFamily="66" charset="0"/>
              </a:rPr>
              <a:t>to put together a </a:t>
            </a:r>
            <a:r>
              <a:rPr lang="en-GB" b="1" u="sng" dirty="0" smtClean="0">
                <a:latin typeface="Comic Sans MS" panose="030F0702030302020204" pitchFamily="66" charset="0"/>
              </a:rPr>
              <a:t>maximum 1 minute  </a:t>
            </a:r>
            <a:r>
              <a:rPr lang="en-GB" dirty="0" smtClean="0">
                <a:latin typeface="Comic Sans MS" panose="030F0702030302020204" pitchFamily="66" charset="0"/>
              </a:rPr>
              <a:t>presentation to say who you believe is innocent and/or guilty based on the evidence obtained.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93096"/>
            <a:ext cx="3429000" cy="22383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4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10 minutes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MS90007479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103948" y="3104964"/>
            <a:ext cx="244475" cy="24447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268991" y="1556792"/>
            <a:ext cx="4806534" cy="4545124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44285" y="1556792"/>
            <a:ext cx="4806533" cy="45451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9436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" dur="6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180</Words>
  <Application>Microsoft Office PowerPoint</Application>
  <PresentationFormat>On-screen Show (4:3)</PresentationFormat>
  <Paragraphs>42</Paragraphs>
  <Slides>6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The Suspects</vt:lpstr>
      <vt:lpstr>Sorting through the evidence</vt:lpstr>
      <vt:lpstr>10 minutes</vt:lpstr>
      <vt:lpstr>Present your case</vt:lpstr>
      <vt:lpstr>10 minutes</vt:lpstr>
    </vt:vector>
  </TitlesOfParts>
  <Company>Hampshire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GHORTOP</dc:creator>
  <cp:lastModifiedBy>GHORTOP</cp:lastModifiedBy>
  <cp:revision>3</cp:revision>
  <dcterms:created xsi:type="dcterms:W3CDTF">2017-02-24T17:01:17Z</dcterms:created>
  <dcterms:modified xsi:type="dcterms:W3CDTF">2017-02-24T17:15:30Z</dcterms:modified>
</cp:coreProperties>
</file>