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9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F46FA-55B2-40BE-AFA2-AE23F7691E52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15D80-E48B-45EE-AB2F-5E22190439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917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http://slideplayer.com/user/9050482/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5294C-8183-417B-BFBF-3A045D73A68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89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C1036-2932-4C8C-A58C-8F6FC322CFA6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7DD9-8CF3-43E7-B830-B683E310E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04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C1036-2932-4C8C-A58C-8F6FC322CFA6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7DD9-8CF3-43E7-B830-B683E310E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32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C1036-2932-4C8C-A58C-8F6FC322CFA6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7DD9-8CF3-43E7-B830-B683E310E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84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C1036-2932-4C8C-A58C-8F6FC322CFA6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7DD9-8CF3-43E7-B830-B683E310E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34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C1036-2932-4C8C-A58C-8F6FC322CFA6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7DD9-8CF3-43E7-B830-B683E310E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41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C1036-2932-4C8C-A58C-8F6FC322CFA6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7DD9-8CF3-43E7-B830-B683E310E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5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C1036-2932-4C8C-A58C-8F6FC322CFA6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7DD9-8CF3-43E7-B830-B683E310E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86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C1036-2932-4C8C-A58C-8F6FC322CFA6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7DD9-8CF3-43E7-B830-B683E310E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18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C1036-2932-4C8C-A58C-8F6FC322CFA6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7DD9-8CF3-43E7-B830-B683E310E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6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C1036-2932-4C8C-A58C-8F6FC322CFA6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7DD9-8CF3-43E7-B830-B683E310E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71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C1036-2932-4C8C-A58C-8F6FC322CFA6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7DD9-8CF3-43E7-B830-B683E310E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00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C1036-2932-4C8C-A58C-8F6FC322CFA6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77DD9-8CF3-43E7-B830-B683E310E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34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image" Target="../media/image4.tiff"/><Relationship Id="rId7" Type="http://schemas.openxmlformats.org/officeDocument/2006/relationships/image" Target="../media/image8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Relationship Id="rId9" Type="http://schemas.openxmlformats.org/officeDocument/2006/relationships/image" Target="../media/image10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6" t="21383" r="63553" b="12548"/>
          <a:stretch/>
        </p:blipFill>
        <p:spPr bwMode="auto">
          <a:xfrm>
            <a:off x="323528" y="995504"/>
            <a:ext cx="2016224" cy="565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2" t="21163" r="50068" b="34540"/>
          <a:stretch/>
        </p:blipFill>
        <p:spPr bwMode="auto">
          <a:xfrm>
            <a:off x="3131840" y="977636"/>
            <a:ext cx="2107282" cy="388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1521" r="35686" b="33632"/>
          <a:stretch/>
        </p:blipFill>
        <p:spPr bwMode="auto">
          <a:xfrm>
            <a:off x="5796136" y="1022113"/>
            <a:ext cx="2232248" cy="393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0446" y="332656"/>
            <a:ext cx="5641288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Animal Hair identification Sheet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7" t="21521" r="21585" b="56055"/>
          <a:stretch/>
        </p:blipFill>
        <p:spPr bwMode="auto">
          <a:xfrm>
            <a:off x="3066662" y="4796134"/>
            <a:ext cx="2146385" cy="178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20542" y="6454422"/>
            <a:ext cx="18918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Image sourced:  Derek Owens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79631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" b="1600"/>
          <a:stretch/>
        </p:blipFill>
        <p:spPr bwMode="auto">
          <a:xfrm>
            <a:off x="30317" y="476672"/>
            <a:ext cx="2099932" cy="191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026" y="2393906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Cat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165" y="494023"/>
            <a:ext cx="2016224" cy="186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99792" y="2404969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Chinchilla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E:\Forensics\CSI day\Lab 2 Fibre analysis\fur for Gemma\#63 x1000 ferret 2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320" y="501872"/>
            <a:ext cx="2016129" cy="186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58573" y="2468916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Ferret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44" y="4224294"/>
            <a:ext cx="2029323" cy="187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99903" y="6237312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Rabbit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94023"/>
            <a:ext cx="2016224" cy="186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342913" y="2444014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Guinea Pig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507" y="4224294"/>
            <a:ext cx="2029323" cy="187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07569" y="6237312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Horse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45075"/>
            <a:ext cx="2160240" cy="185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081167" y="6237312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Mouse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0" y="3068960"/>
            <a:ext cx="9103633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Animal Hair identification Scanning Microscope Reference (Biomedical Imaging- Southampton Hospital)</a:t>
            </a:r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34" name="Picture 10" descr="E:\Forensics\CSI day\Lab 2 Fibre analysis\fur for Gemma\#1 x800 golden lab 1 .t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32" y="4245074"/>
            <a:ext cx="2128053" cy="185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514842" y="623731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Dog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31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0" y="188640"/>
            <a:ext cx="3325866" cy="3078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0" y="3443008"/>
            <a:ext cx="3325866" cy="3078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424" y="1412776"/>
            <a:ext cx="326694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7904" y="1012666"/>
            <a:ext cx="1234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Sample 1</a:t>
            </a:r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2700" y="4782392"/>
            <a:ext cx="1276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Sample 2</a:t>
            </a:r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0312" y="4598765"/>
            <a:ext cx="1276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Sample 3</a:t>
            </a:r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5" t="41832" r="31781" b="21451"/>
          <a:stretch>
            <a:fillRect/>
          </a:stretch>
        </p:blipFill>
        <p:spPr bwMode="auto">
          <a:xfrm>
            <a:off x="6045200" y="5580063"/>
            <a:ext cx="30988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652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41</Words>
  <Application>Microsoft Office PowerPoint</Application>
  <PresentationFormat>On-screen Show (4:3)</PresentationFormat>
  <Paragraphs>16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Hampshire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GHORTOP</dc:creator>
  <cp:lastModifiedBy>GHORTOP</cp:lastModifiedBy>
  <cp:revision>1</cp:revision>
  <dcterms:created xsi:type="dcterms:W3CDTF">2017-02-24T15:23:46Z</dcterms:created>
  <dcterms:modified xsi:type="dcterms:W3CDTF">2017-02-24T15:25:46Z</dcterms:modified>
</cp:coreProperties>
</file>