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41AE-D9A4-4ACB-9E9D-5097432AD71C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DFCD-19D3-48AE-9A15-703A6A745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48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41AE-D9A4-4ACB-9E9D-5097432AD71C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DFCD-19D3-48AE-9A15-703A6A745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30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41AE-D9A4-4ACB-9E9D-5097432AD71C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DFCD-19D3-48AE-9A15-703A6A745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3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41AE-D9A4-4ACB-9E9D-5097432AD71C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DFCD-19D3-48AE-9A15-703A6A745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41AE-D9A4-4ACB-9E9D-5097432AD71C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DFCD-19D3-48AE-9A15-703A6A745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3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41AE-D9A4-4ACB-9E9D-5097432AD71C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DFCD-19D3-48AE-9A15-703A6A745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06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41AE-D9A4-4ACB-9E9D-5097432AD71C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DFCD-19D3-48AE-9A15-703A6A745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1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41AE-D9A4-4ACB-9E9D-5097432AD71C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DFCD-19D3-48AE-9A15-703A6A745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3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41AE-D9A4-4ACB-9E9D-5097432AD71C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DFCD-19D3-48AE-9A15-703A6A745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41AE-D9A4-4ACB-9E9D-5097432AD71C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DFCD-19D3-48AE-9A15-703A6A745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57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41AE-D9A4-4ACB-9E9D-5097432AD71C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DFCD-19D3-48AE-9A15-703A6A745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84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841AE-D9A4-4ACB-9E9D-5097432AD71C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DDFCD-19D3-48AE-9A15-703A6A745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848872" cy="6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/>
          <a:stretch/>
        </p:blipFill>
        <p:spPr bwMode="auto">
          <a:xfrm rot="5400000">
            <a:off x="1503103" y="-559985"/>
            <a:ext cx="6353819" cy="784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621141" y="755122"/>
            <a:ext cx="122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Gun </a:t>
            </a:r>
            <a:r>
              <a:rPr lang="en-GB" sz="2800" dirty="0" smtClean="0">
                <a:solidFill>
                  <a:schemeClr val="bg1"/>
                </a:solidFill>
              </a:rPr>
              <a:t>2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0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8"/>
          <a:stretch/>
        </p:blipFill>
        <p:spPr bwMode="auto">
          <a:xfrm>
            <a:off x="611560" y="157217"/>
            <a:ext cx="7920880" cy="637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359531" y="611106"/>
            <a:ext cx="122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Gun </a:t>
            </a:r>
            <a:r>
              <a:rPr lang="en-GB" sz="2800" dirty="0" smtClean="0">
                <a:solidFill>
                  <a:schemeClr val="bg1"/>
                </a:solidFill>
              </a:rPr>
              <a:t>1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/>
          <a:stretch/>
        </p:blipFill>
        <p:spPr bwMode="auto">
          <a:xfrm rot="5400000">
            <a:off x="1379928" y="-611149"/>
            <a:ext cx="6384145" cy="792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6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222"/>
            <a:ext cx="8064896" cy="636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359530" y="755121"/>
            <a:ext cx="122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Gun 3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/>
          <a:stretch/>
        </p:blipFill>
        <p:spPr bwMode="auto">
          <a:xfrm rot="5400000">
            <a:off x="1415932" y="-647152"/>
            <a:ext cx="6384145" cy="799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58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orensics\CSI day\CSI day admin\Other forensic stuff\cartridges\gun 2\test firings x5\g2 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6652"/>
            <a:ext cx="8304923" cy="62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3962" y="370367"/>
            <a:ext cx="286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Crime Scene Spent Cartridge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389" y="5859464"/>
            <a:ext cx="971749" cy="97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585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Hampshire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GHORTOP</dc:creator>
  <cp:lastModifiedBy>GHORTOP</cp:lastModifiedBy>
  <cp:revision>5</cp:revision>
  <cp:lastPrinted>2017-02-27T13:37:29Z</cp:lastPrinted>
  <dcterms:created xsi:type="dcterms:W3CDTF">2017-02-24T13:52:56Z</dcterms:created>
  <dcterms:modified xsi:type="dcterms:W3CDTF">2017-02-27T13:37:48Z</dcterms:modified>
</cp:coreProperties>
</file>