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74" r:id="rId6"/>
    <p:sldId id="275" r:id="rId7"/>
    <p:sldId id="280" r:id="rId8"/>
    <p:sldId id="276" r:id="rId9"/>
    <p:sldId id="279" r:id="rId10"/>
    <p:sldId id="287" r:id="rId11"/>
    <p:sldId id="284" r:id="rId12"/>
    <p:sldId id="285" r:id="rId13"/>
    <p:sldId id="28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7C7D"/>
    <a:srgbClr val="589F79"/>
    <a:srgbClr val="76D3A3"/>
    <a:srgbClr val="462C17"/>
    <a:srgbClr val="E5B820"/>
    <a:srgbClr val="538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94681"/>
  </p:normalViewPr>
  <p:slideViewPr>
    <p:cSldViewPr snapToGrid="0" snapToObjects="1">
      <p:cViewPr>
        <p:scale>
          <a:sx n="75" d="100"/>
          <a:sy n="75" d="100"/>
        </p:scale>
        <p:origin x="312" y="544"/>
      </p:cViewPr>
      <p:guideLst/>
    </p:cSldViewPr>
  </p:slideViewPr>
  <p:notesTextViewPr>
    <p:cViewPr>
      <p:scale>
        <a:sx n="1" d="1"/>
        <a:sy n="1" d="1"/>
      </p:scale>
      <p:origin x="0" y="0"/>
    </p:cViewPr>
  </p:notesTextViewPr>
  <p:notesViewPr>
    <p:cSldViewPr snapToGrid="0" snapToObjects="1">
      <p:cViewPr varScale="1">
        <p:scale>
          <a:sx n="73" d="100"/>
          <a:sy n="73" d="100"/>
        </p:scale>
        <p:origin x="3560"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C63D4-BC04-A04F-A5A0-4D3FC76393D1}" type="doc">
      <dgm:prSet loTypeId="urn:microsoft.com/office/officeart/2008/layout/RadialCluster" loCatId="" qsTypeId="urn:microsoft.com/office/officeart/2005/8/quickstyle/simple1" qsCatId="simple" csTypeId="urn:microsoft.com/office/officeart/2005/8/colors/accent1_1" csCatId="accent1" phldr="1"/>
      <dgm:spPr/>
      <dgm:t>
        <a:bodyPr/>
        <a:lstStyle/>
        <a:p>
          <a:endParaRPr lang="en-GB"/>
        </a:p>
      </dgm:t>
    </dgm:pt>
    <dgm:pt modelId="{6BB62761-5165-6B49-ADB7-4526A7AFBF19}">
      <dgm:prSet phldrT="[Text]"/>
      <dgm:spPr>
        <a:ln w="38100">
          <a:solidFill>
            <a:srgbClr val="F97C7D"/>
          </a:solidFill>
        </a:ln>
      </dgm:spPr>
      <dgm:t>
        <a:bodyPr/>
        <a:lstStyle/>
        <a:p>
          <a:r>
            <a:rPr lang="en-GB" dirty="0" smtClean="0"/>
            <a:t>What is your key question?</a:t>
          </a:r>
          <a:endParaRPr lang="en-GB" dirty="0"/>
        </a:p>
      </dgm:t>
    </dgm:pt>
    <dgm:pt modelId="{A9AA0D2B-B528-0C4A-928A-A671BB7804EF}" type="parTrans" cxnId="{FEDDCBA2-F061-C146-B1BD-F8587A797082}">
      <dgm:prSet/>
      <dgm:spPr/>
      <dgm:t>
        <a:bodyPr/>
        <a:lstStyle/>
        <a:p>
          <a:endParaRPr lang="en-GB"/>
        </a:p>
      </dgm:t>
    </dgm:pt>
    <dgm:pt modelId="{4C2DF3FB-535E-FF41-BE3D-D73027CE2F9B}" type="sibTrans" cxnId="{FEDDCBA2-F061-C146-B1BD-F8587A797082}">
      <dgm:prSet/>
      <dgm:spPr/>
      <dgm:t>
        <a:bodyPr/>
        <a:lstStyle/>
        <a:p>
          <a:endParaRPr lang="en-GB"/>
        </a:p>
      </dgm:t>
    </dgm:pt>
    <dgm:pt modelId="{53C8552A-2369-B24A-8760-1199744019DC}">
      <dgm:prSet phldrT="[Text]"/>
      <dgm:spPr>
        <a:ln w="38100">
          <a:solidFill>
            <a:srgbClr val="F97C7D"/>
          </a:solidFill>
        </a:ln>
      </dgm:spPr>
      <dgm:t>
        <a:bodyPr/>
        <a:lstStyle/>
        <a:p>
          <a:r>
            <a:rPr lang="en-GB" dirty="0" smtClean="0"/>
            <a:t>How are you going to </a:t>
          </a:r>
          <a:r>
            <a:rPr lang="en-GB" u="sng" dirty="0" smtClean="0"/>
            <a:t>investigate</a:t>
          </a:r>
          <a:r>
            <a:rPr lang="en-GB" dirty="0" smtClean="0"/>
            <a:t> your question? </a:t>
          </a:r>
        </a:p>
      </dgm:t>
    </dgm:pt>
    <dgm:pt modelId="{4B684868-2DBC-5F40-B74A-C6D1FE0D900C}" type="parTrans" cxnId="{17C97033-B107-EE49-A3DA-265788B0C8FD}">
      <dgm:prSet/>
      <dgm:spPr>
        <a:ln>
          <a:solidFill>
            <a:srgbClr val="F97C7D"/>
          </a:solidFill>
        </a:ln>
      </dgm:spPr>
      <dgm:t>
        <a:bodyPr/>
        <a:lstStyle/>
        <a:p>
          <a:endParaRPr lang="en-GB"/>
        </a:p>
      </dgm:t>
    </dgm:pt>
    <dgm:pt modelId="{A978AEF2-3DE8-B244-849C-EE9DA6335887}" type="sibTrans" cxnId="{17C97033-B107-EE49-A3DA-265788B0C8FD}">
      <dgm:prSet/>
      <dgm:spPr/>
      <dgm:t>
        <a:bodyPr/>
        <a:lstStyle/>
        <a:p>
          <a:endParaRPr lang="en-GB"/>
        </a:p>
      </dgm:t>
    </dgm:pt>
    <dgm:pt modelId="{3B331371-E1D3-C947-AFB4-2F3A28D02F87}">
      <dgm:prSet phldrT="[Text]"/>
      <dgm:spPr>
        <a:ln w="38100">
          <a:solidFill>
            <a:srgbClr val="F97C7D"/>
          </a:solidFill>
        </a:ln>
      </dgm:spPr>
      <dgm:t>
        <a:bodyPr/>
        <a:lstStyle/>
        <a:p>
          <a:r>
            <a:rPr lang="en-GB" dirty="0" smtClean="0"/>
            <a:t>What </a:t>
          </a:r>
          <a:r>
            <a:rPr lang="en-GB" u="sng" dirty="0" smtClean="0"/>
            <a:t>factors</a:t>
          </a:r>
          <a:r>
            <a:rPr lang="en-GB" dirty="0" smtClean="0"/>
            <a:t> are you going to control?</a:t>
          </a:r>
          <a:endParaRPr lang="en-GB" dirty="0"/>
        </a:p>
      </dgm:t>
    </dgm:pt>
    <dgm:pt modelId="{FB97F2D7-4B09-0D47-93D4-8041D7B937F6}" type="parTrans" cxnId="{C18C20D0-8364-2844-BCC7-5FDEFD39BFCE}">
      <dgm:prSet/>
      <dgm:spPr>
        <a:ln>
          <a:solidFill>
            <a:srgbClr val="F97C7D"/>
          </a:solidFill>
        </a:ln>
      </dgm:spPr>
      <dgm:t>
        <a:bodyPr/>
        <a:lstStyle/>
        <a:p>
          <a:endParaRPr lang="en-GB"/>
        </a:p>
      </dgm:t>
    </dgm:pt>
    <dgm:pt modelId="{0EEF316F-F7AD-BF4C-9229-03A259B283A7}" type="sibTrans" cxnId="{C18C20D0-8364-2844-BCC7-5FDEFD39BFCE}">
      <dgm:prSet/>
      <dgm:spPr/>
      <dgm:t>
        <a:bodyPr/>
        <a:lstStyle/>
        <a:p>
          <a:endParaRPr lang="en-GB"/>
        </a:p>
      </dgm:t>
    </dgm:pt>
    <dgm:pt modelId="{9769BABD-8E60-FF4A-80E4-D297BB88EEEB}">
      <dgm:prSet phldrT="[Text]"/>
      <dgm:spPr>
        <a:ln w="38100">
          <a:solidFill>
            <a:srgbClr val="F97C7D"/>
          </a:solidFill>
        </a:ln>
      </dgm:spPr>
      <dgm:t>
        <a:bodyPr/>
        <a:lstStyle/>
        <a:p>
          <a:r>
            <a:rPr lang="en-GB" dirty="0" smtClean="0"/>
            <a:t>What is your </a:t>
          </a:r>
          <a:r>
            <a:rPr lang="en-GB" u="sng" dirty="0" smtClean="0"/>
            <a:t>independent variable</a:t>
          </a:r>
          <a:r>
            <a:rPr lang="en-GB" dirty="0" smtClean="0"/>
            <a:t>? What are you going to control?</a:t>
          </a:r>
          <a:endParaRPr lang="en-GB" dirty="0"/>
        </a:p>
      </dgm:t>
    </dgm:pt>
    <dgm:pt modelId="{D33F1F37-3873-5B48-8303-2C5951E8BB2A}" type="parTrans" cxnId="{2ECECFF7-2C70-D94A-BD6B-2DD06FAB095F}">
      <dgm:prSet/>
      <dgm:spPr>
        <a:ln>
          <a:solidFill>
            <a:srgbClr val="F97C7D"/>
          </a:solidFill>
        </a:ln>
      </dgm:spPr>
      <dgm:t>
        <a:bodyPr/>
        <a:lstStyle/>
        <a:p>
          <a:endParaRPr lang="en-GB"/>
        </a:p>
      </dgm:t>
    </dgm:pt>
    <dgm:pt modelId="{EBD7532A-3819-9A4F-9A1A-8587123A45BB}" type="sibTrans" cxnId="{2ECECFF7-2C70-D94A-BD6B-2DD06FAB095F}">
      <dgm:prSet/>
      <dgm:spPr/>
      <dgm:t>
        <a:bodyPr/>
        <a:lstStyle/>
        <a:p>
          <a:endParaRPr lang="en-GB"/>
        </a:p>
      </dgm:t>
    </dgm:pt>
    <dgm:pt modelId="{D23AA839-1418-CC4C-A2D4-3DC502FD3AA0}">
      <dgm:prSet phldrT="[Text]"/>
      <dgm:spPr>
        <a:ln w="38100">
          <a:solidFill>
            <a:srgbClr val="F97C7D"/>
          </a:solidFill>
        </a:ln>
      </dgm:spPr>
      <dgm:t>
        <a:bodyPr/>
        <a:lstStyle/>
        <a:p>
          <a:r>
            <a:rPr lang="en-GB" dirty="0" smtClean="0"/>
            <a:t>What </a:t>
          </a:r>
          <a:r>
            <a:rPr lang="en-GB" u="sng" dirty="0" smtClean="0"/>
            <a:t>resources</a:t>
          </a:r>
          <a:r>
            <a:rPr lang="en-GB" dirty="0" smtClean="0"/>
            <a:t>/</a:t>
          </a:r>
          <a:r>
            <a:rPr lang="en-GB" u="sng" dirty="0" smtClean="0"/>
            <a:t>equipment</a:t>
          </a:r>
          <a:r>
            <a:rPr lang="en-GB" dirty="0" smtClean="0"/>
            <a:t> will you need?</a:t>
          </a:r>
          <a:endParaRPr lang="en-GB" dirty="0"/>
        </a:p>
      </dgm:t>
    </dgm:pt>
    <dgm:pt modelId="{8BC0F3C5-BE67-AC42-8604-578EF3CD9AE1}" type="parTrans" cxnId="{A76B7722-DDD8-364F-BE70-34BE39E258BC}">
      <dgm:prSet/>
      <dgm:spPr>
        <a:ln>
          <a:solidFill>
            <a:srgbClr val="F97C7D"/>
          </a:solidFill>
        </a:ln>
      </dgm:spPr>
      <dgm:t>
        <a:bodyPr/>
        <a:lstStyle/>
        <a:p>
          <a:endParaRPr lang="en-GB"/>
        </a:p>
      </dgm:t>
    </dgm:pt>
    <dgm:pt modelId="{E856E0C4-9896-2B4B-85ED-EDF71A4E011B}" type="sibTrans" cxnId="{A76B7722-DDD8-364F-BE70-34BE39E258BC}">
      <dgm:prSet/>
      <dgm:spPr/>
      <dgm:t>
        <a:bodyPr/>
        <a:lstStyle/>
        <a:p>
          <a:endParaRPr lang="en-GB"/>
        </a:p>
      </dgm:t>
    </dgm:pt>
    <dgm:pt modelId="{E9DAD917-E96E-C34D-BD1B-76FDAD365AD0}">
      <dgm:prSet phldrT="[Text]"/>
      <dgm:spPr>
        <a:ln w="38100">
          <a:solidFill>
            <a:srgbClr val="F97C7D"/>
          </a:solidFill>
        </a:ln>
      </dgm:spPr>
      <dgm:t>
        <a:bodyPr/>
        <a:lstStyle/>
        <a:p>
          <a:r>
            <a:rPr lang="en-GB" dirty="0" smtClean="0"/>
            <a:t>How will you </a:t>
          </a:r>
          <a:r>
            <a:rPr lang="en-GB" u="sng" dirty="0" smtClean="0"/>
            <a:t>record</a:t>
          </a:r>
          <a:r>
            <a:rPr lang="en-GB" dirty="0" smtClean="0"/>
            <a:t> your results? </a:t>
          </a:r>
          <a:endParaRPr lang="en-GB" dirty="0"/>
        </a:p>
      </dgm:t>
    </dgm:pt>
    <dgm:pt modelId="{8E4465E1-1962-8049-A635-C384409DDFEF}" type="parTrans" cxnId="{C58C173B-55AB-7641-9D51-0C897648BA1E}">
      <dgm:prSet/>
      <dgm:spPr>
        <a:ln>
          <a:solidFill>
            <a:srgbClr val="F97C7D"/>
          </a:solidFill>
        </a:ln>
      </dgm:spPr>
      <dgm:t>
        <a:bodyPr/>
        <a:lstStyle/>
        <a:p>
          <a:endParaRPr lang="en-GB"/>
        </a:p>
      </dgm:t>
    </dgm:pt>
    <dgm:pt modelId="{F5AD78D7-37AE-1741-9DE4-13CF4E29046B}" type="sibTrans" cxnId="{C58C173B-55AB-7641-9D51-0C897648BA1E}">
      <dgm:prSet/>
      <dgm:spPr/>
      <dgm:t>
        <a:bodyPr/>
        <a:lstStyle/>
        <a:p>
          <a:endParaRPr lang="en-GB"/>
        </a:p>
      </dgm:t>
    </dgm:pt>
    <dgm:pt modelId="{F12A9FC7-16E6-4B46-BEB0-ABD671D90C71}">
      <dgm:prSet phldrT="[Text]"/>
      <dgm:spPr>
        <a:ln w="38100">
          <a:solidFill>
            <a:srgbClr val="F97C7D"/>
          </a:solidFill>
        </a:ln>
      </dgm:spPr>
      <dgm:t>
        <a:bodyPr/>
        <a:lstStyle/>
        <a:p>
          <a:r>
            <a:rPr lang="en-GB" dirty="0" smtClean="0"/>
            <a:t>How will you make sure your results are </a:t>
          </a:r>
          <a:r>
            <a:rPr lang="en-GB" u="sng" dirty="0" smtClean="0"/>
            <a:t>accurate</a:t>
          </a:r>
          <a:r>
            <a:rPr lang="en-GB" dirty="0" smtClean="0"/>
            <a:t>?</a:t>
          </a:r>
          <a:endParaRPr lang="en-GB" dirty="0"/>
        </a:p>
      </dgm:t>
    </dgm:pt>
    <dgm:pt modelId="{E6D52ACE-922B-B947-88B5-E00B545C6CBD}" type="parTrans" cxnId="{DC9EBC9B-5449-DB41-9697-7BF2EBF09158}">
      <dgm:prSet/>
      <dgm:spPr>
        <a:ln>
          <a:solidFill>
            <a:srgbClr val="F97C7D"/>
          </a:solidFill>
        </a:ln>
      </dgm:spPr>
      <dgm:t>
        <a:bodyPr/>
        <a:lstStyle/>
        <a:p>
          <a:endParaRPr lang="en-GB"/>
        </a:p>
      </dgm:t>
    </dgm:pt>
    <dgm:pt modelId="{05E18E4A-C1C6-BB4D-A038-58629A7D3382}" type="sibTrans" cxnId="{DC9EBC9B-5449-DB41-9697-7BF2EBF09158}">
      <dgm:prSet/>
      <dgm:spPr/>
      <dgm:t>
        <a:bodyPr/>
        <a:lstStyle/>
        <a:p>
          <a:endParaRPr lang="en-GB"/>
        </a:p>
      </dgm:t>
    </dgm:pt>
    <dgm:pt modelId="{DC68C70B-A9E1-934A-ACCB-7C5D4C728D79}">
      <dgm:prSet phldrT="[Text]"/>
      <dgm:spPr/>
      <dgm:t>
        <a:bodyPr/>
        <a:lstStyle/>
        <a:p>
          <a:endParaRPr lang="en-GB" dirty="0"/>
        </a:p>
      </dgm:t>
    </dgm:pt>
    <dgm:pt modelId="{C0FD5A48-4C0B-8848-8064-BB2364FB2356}" type="sibTrans" cxnId="{7B5D46DF-8114-F04B-8187-3752CCCC890F}">
      <dgm:prSet/>
      <dgm:spPr/>
      <dgm:t>
        <a:bodyPr/>
        <a:lstStyle/>
        <a:p>
          <a:endParaRPr lang="en-GB"/>
        </a:p>
      </dgm:t>
    </dgm:pt>
    <dgm:pt modelId="{548BD9D9-F7BC-0143-8E86-9B8445E42830}" type="parTrans" cxnId="{7B5D46DF-8114-F04B-8187-3752CCCC890F}">
      <dgm:prSet/>
      <dgm:spPr/>
      <dgm:t>
        <a:bodyPr/>
        <a:lstStyle/>
        <a:p>
          <a:endParaRPr lang="en-GB"/>
        </a:p>
      </dgm:t>
    </dgm:pt>
    <dgm:pt modelId="{1875B7FB-7A5F-004F-8D28-4C5E8E29E435}" type="pres">
      <dgm:prSet presAssocID="{E34C63D4-BC04-A04F-A5A0-4D3FC76393D1}" presName="Name0" presStyleCnt="0">
        <dgm:presLayoutVars>
          <dgm:chMax val="1"/>
          <dgm:chPref val="1"/>
          <dgm:dir/>
          <dgm:animOne val="branch"/>
          <dgm:animLvl val="lvl"/>
        </dgm:presLayoutVars>
      </dgm:prSet>
      <dgm:spPr/>
      <dgm:t>
        <a:bodyPr/>
        <a:lstStyle/>
        <a:p>
          <a:endParaRPr lang="en-GB"/>
        </a:p>
      </dgm:t>
    </dgm:pt>
    <dgm:pt modelId="{EE08B234-0AF2-F646-8FB0-00EA13AEDF61}" type="pres">
      <dgm:prSet presAssocID="{6BB62761-5165-6B49-ADB7-4526A7AFBF19}" presName="singleCycle" presStyleCnt="0"/>
      <dgm:spPr/>
    </dgm:pt>
    <dgm:pt modelId="{5CAE7BAE-A30E-884D-9943-723FDF736FDB}" type="pres">
      <dgm:prSet presAssocID="{6BB62761-5165-6B49-ADB7-4526A7AFBF19}" presName="singleCenter" presStyleLbl="node1" presStyleIdx="0" presStyleCnt="7" custScaleX="162071">
        <dgm:presLayoutVars>
          <dgm:chMax val="7"/>
          <dgm:chPref val="7"/>
        </dgm:presLayoutVars>
      </dgm:prSet>
      <dgm:spPr/>
      <dgm:t>
        <a:bodyPr/>
        <a:lstStyle/>
        <a:p>
          <a:endParaRPr lang="en-GB"/>
        </a:p>
      </dgm:t>
    </dgm:pt>
    <dgm:pt modelId="{BD45EE49-4F8A-584B-BF7D-92BA21B33CE6}" type="pres">
      <dgm:prSet presAssocID="{4B684868-2DBC-5F40-B74A-C6D1FE0D900C}" presName="Name56" presStyleLbl="parChTrans1D2" presStyleIdx="0" presStyleCnt="6"/>
      <dgm:spPr/>
      <dgm:t>
        <a:bodyPr/>
        <a:lstStyle/>
        <a:p>
          <a:endParaRPr lang="en-GB"/>
        </a:p>
      </dgm:t>
    </dgm:pt>
    <dgm:pt modelId="{E250AA14-9829-7C49-932B-CA3260550ACA}" type="pres">
      <dgm:prSet presAssocID="{53C8552A-2369-B24A-8760-1199744019DC}" presName="text0" presStyleLbl="node1" presStyleIdx="1" presStyleCnt="7" custScaleX="312275" custScaleY="113838" custRadScaleRad="113868" custRadScaleInc="54371">
        <dgm:presLayoutVars>
          <dgm:bulletEnabled val="1"/>
        </dgm:presLayoutVars>
      </dgm:prSet>
      <dgm:spPr/>
      <dgm:t>
        <a:bodyPr/>
        <a:lstStyle/>
        <a:p>
          <a:endParaRPr lang="en-GB"/>
        </a:p>
      </dgm:t>
    </dgm:pt>
    <dgm:pt modelId="{FBD99C7A-AB4F-184A-A9FD-807126715399}" type="pres">
      <dgm:prSet presAssocID="{FB97F2D7-4B09-0D47-93D4-8041D7B937F6}" presName="Name56" presStyleLbl="parChTrans1D2" presStyleIdx="1" presStyleCnt="6"/>
      <dgm:spPr/>
      <dgm:t>
        <a:bodyPr/>
        <a:lstStyle/>
        <a:p>
          <a:endParaRPr lang="en-GB"/>
        </a:p>
      </dgm:t>
    </dgm:pt>
    <dgm:pt modelId="{A1FA0F91-E41A-E241-9DCC-DE3590000613}" type="pres">
      <dgm:prSet presAssocID="{3B331371-E1D3-C947-AFB4-2F3A28D02F87}" presName="text0" presStyleLbl="node1" presStyleIdx="2" presStyleCnt="7" custScaleX="158310" custScaleY="141901" custRadScaleRad="212480" custRadScaleInc="37244">
        <dgm:presLayoutVars>
          <dgm:bulletEnabled val="1"/>
        </dgm:presLayoutVars>
      </dgm:prSet>
      <dgm:spPr/>
      <dgm:t>
        <a:bodyPr/>
        <a:lstStyle/>
        <a:p>
          <a:endParaRPr lang="en-GB"/>
        </a:p>
      </dgm:t>
    </dgm:pt>
    <dgm:pt modelId="{544C657E-7FD9-6045-BE7C-681390AE23BE}" type="pres">
      <dgm:prSet presAssocID="{D33F1F37-3873-5B48-8303-2C5951E8BB2A}" presName="Name56" presStyleLbl="parChTrans1D2" presStyleIdx="2" presStyleCnt="6"/>
      <dgm:spPr/>
      <dgm:t>
        <a:bodyPr/>
        <a:lstStyle/>
        <a:p>
          <a:endParaRPr lang="en-GB"/>
        </a:p>
      </dgm:t>
    </dgm:pt>
    <dgm:pt modelId="{7365B040-92AA-D64C-87FB-CFA0721008F8}" type="pres">
      <dgm:prSet presAssocID="{9769BABD-8E60-FF4A-80E4-D297BB88EEEB}" presName="text0" presStyleLbl="node1" presStyleIdx="3" presStyleCnt="7" custScaleX="258287" custScaleY="179068" custRadScaleRad="175808" custRadScaleInc="-29526">
        <dgm:presLayoutVars>
          <dgm:bulletEnabled val="1"/>
        </dgm:presLayoutVars>
      </dgm:prSet>
      <dgm:spPr/>
      <dgm:t>
        <a:bodyPr/>
        <a:lstStyle/>
        <a:p>
          <a:endParaRPr lang="en-GB"/>
        </a:p>
      </dgm:t>
    </dgm:pt>
    <dgm:pt modelId="{225B3A88-E2D7-D54A-8B1E-BF0AB7AE1A70}" type="pres">
      <dgm:prSet presAssocID="{8BC0F3C5-BE67-AC42-8604-578EF3CD9AE1}" presName="Name56" presStyleLbl="parChTrans1D2" presStyleIdx="3" presStyleCnt="6"/>
      <dgm:spPr/>
      <dgm:t>
        <a:bodyPr/>
        <a:lstStyle/>
        <a:p>
          <a:endParaRPr lang="en-GB"/>
        </a:p>
      </dgm:t>
    </dgm:pt>
    <dgm:pt modelId="{3A23EED4-192C-B647-9482-8007F39582AE}" type="pres">
      <dgm:prSet presAssocID="{D23AA839-1418-CC4C-A2D4-3DC502FD3AA0}" presName="text0" presStyleLbl="node1" presStyleIdx="4" presStyleCnt="7" custScaleX="319228" custScaleY="93445">
        <dgm:presLayoutVars>
          <dgm:bulletEnabled val="1"/>
        </dgm:presLayoutVars>
      </dgm:prSet>
      <dgm:spPr/>
      <dgm:t>
        <a:bodyPr/>
        <a:lstStyle/>
        <a:p>
          <a:endParaRPr lang="en-GB"/>
        </a:p>
      </dgm:t>
    </dgm:pt>
    <dgm:pt modelId="{4C46052A-5936-9F4F-9C2A-302CD1FC3567}" type="pres">
      <dgm:prSet presAssocID="{8E4465E1-1962-8049-A635-C384409DDFEF}" presName="Name56" presStyleLbl="parChTrans1D2" presStyleIdx="4" presStyleCnt="6"/>
      <dgm:spPr/>
      <dgm:t>
        <a:bodyPr/>
        <a:lstStyle/>
        <a:p>
          <a:endParaRPr lang="en-GB"/>
        </a:p>
      </dgm:t>
    </dgm:pt>
    <dgm:pt modelId="{EDF69036-FFD1-4947-AF58-14663A5701D1}" type="pres">
      <dgm:prSet presAssocID="{E9DAD917-E96E-C34D-BD1B-76FDAD365AD0}" presName="text0" presStyleLbl="node1" presStyleIdx="5" presStyleCnt="7" custScaleX="238153" custRadScaleRad="209238" custRadScaleInc="53916">
        <dgm:presLayoutVars>
          <dgm:bulletEnabled val="1"/>
        </dgm:presLayoutVars>
      </dgm:prSet>
      <dgm:spPr/>
      <dgm:t>
        <a:bodyPr/>
        <a:lstStyle/>
        <a:p>
          <a:endParaRPr lang="en-GB"/>
        </a:p>
      </dgm:t>
    </dgm:pt>
    <dgm:pt modelId="{ACE662A6-C94B-A746-BDA9-ED8EFBF59925}" type="pres">
      <dgm:prSet presAssocID="{E6D52ACE-922B-B947-88B5-E00B545C6CBD}" presName="Name56" presStyleLbl="parChTrans1D2" presStyleIdx="5" presStyleCnt="6"/>
      <dgm:spPr/>
      <dgm:t>
        <a:bodyPr/>
        <a:lstStyle/>
        <a:p>
          <a:endParaRPr lang="en-GB"/>
        </a:p>
      </dgm:t>
    </dgm:pt>
    <dgm:pt modelId="{F85F0532-339E-2646-9C09-14DA96203CBA}" type="pres">
      <dgm:prSet presAssocID="{F12A9FC7-16E6-4B46-BEB0-ABD671D90C71}" presName="text0" presStyleLbl="node1" presStyleIdx="6" presStyleCnt="7" custScaleX="298152" custRadScaleRad="168790" custRadScaleInc="-21380">
        <dgm:presLayoutVars>
          <dgm:bulletEnabled val="1"/>
        </dgm:presLayoutVars>
      </dgm:prSet>
      <dgm:spPr/>
      <dgm:t>
        <a:bodyPr/>
        <a:lstStyle/>
        <a:p>
          <a:endParaRPr lang="en-GB"/>
        </a:p>
      </dgm:t>
    </dgm:pt>
  </dgm:ptLst>
  <dgm:cxnLst>
    <dgm:cxn modelId="{1317403F-6E92-EA44-B6E6-D81AFB4EF3FE}" type="presOf" srcId="{E6D52ACE-922B-B947-88B5-E00B545C6CBD}" destId="{ACE662A6-C94B-A746-BDA9-ED8EFBF59925}" srcOrd="0" destOrd="0" presId="urn:microsoft.com/office/officeart/2008/layout/RadialCluster"/>
    <dgm:cxn modelId="{4699CC3C-15E7-0D4C-85BF-48736DF30B73}" type="presOf" srcId="{4B684868-2DBC-5F40-B74A-C6D1FE0D900C}" destId="{BD45EE49-4F8A-584B-BF7D-92BA21B33CE6}" srcOrd="0" destOrd="0" presId="urn:microsoft.com/office/officeart/2008/layout/RadialCluster"/>
    <dgm:cxn modelId="{5B36E8CF-DDC6-7A44-A762-1487238803F6}" type="presOf" srcId="{E9DAD917-E96E-C34D-BD1B-76FDAD365AD0}" destId="{EDF69036-FFD1-4947-AF58-14663A5701D1}" srcOrd="0" destOrd="0" presId="urn:microsoft.com/office/officeart/2008/layout/RadialCluster"/>
    <dgm:cxn modelId="{A76B7722-DDD8-364F-BE70-34BE39E258BC}" srcId="{6BB62761-5165-6B49-ADB7-4526A7AFBF19}" destId="{D23AA839-1418-CC4C-A2D4-3DC502FD3AA0}" srcOrd="3" destOrd="0" parTransId="{8BC0F3C5-BE67-AC42-8604-578EF3CD9AE1}" sibTransId="{E856E0C4-9896-2B4B-85ED-EDF71A4E011B}"/>
    <dgm:cxn modelId="{34BD7F5D-4536-4F4D-A38D-8BABCB861BBE}" type="presOf" srcId="{D33F1F37-3873-5B48-8303-2C5951E8BB2A}" destId="{544C657E-7FD9-6045-BE7C-681390AE23BE}" srcOrd="0" destOrd="0" presId="urn:microsoft.com/office/officeart/2008/layout/RadialCluster"/>
    <dgm:cxn modelId="{7DB06348-3397-CB43-B3EA-3DC77BD59D24}" type="presOf" srcId="{9769BABD-8E60-FF4A-80E4-D297BB88EEEB}" destId="{7365B040-92AA-D64C-87FB-CFA0721008F8}" srcOrd="0" destOrd="0" presId="urn:microsoft.com/office/officeart/2008/layout/RadialCluster"/>
    <dgm:cxn modelId="{DC0327F9-C4C7-CD4F-8B3E-6EDC65F54FF8}" type="presOf" srcId="{8E4465E1-1962-8049-A635-C384409DDFEF}" destId="{4C46052A-5936-9F4F-9C2A-302CD1FC3567}" srcOrd="0" destOrd="0" presId="urn:microsoft.com/office/officeart/2008/layout/RadialCluster"/>
    <dgm:cxn modelId="{9E16A2E1-6969-8D48-B678-F792522C26DF}" type="presOf" srcId="{3B331371-E1D3-C947-AFB4-2F3A28D02F87}" destId="{A1FA0F91-E41A-E241-9DCC-DE3590000613}" srcOrd="0" destOrd="0" presId="urn:microsoft.com/office/officeart/2008/layout/RadialCluster"/>
    <dgm:cxn modelId="{1A5C8171-15BA-6942-A260-ACC958522239}" type="presOf" srcId="{D23AA839-1418-CC4C-A2D4-3DC502FD3AA0}" destId="{3A23EED4-192C-B647-9482-8007F39582AE}" srcOrd="0" destOrd="0" presId="urn:microsoft.com/office/officeart/2008/layout/RadialCluster"/>
    <dgm:cxn modelId="{17C97033-B107-EE49-A3DA-265788B0C8FD}" srcId="{6BB62761-5165-6B49-ADB7-4526A7AFBF19}" destId="{53C8552A-2369-B24A-8760-1199744019DC}" srcOrd="0" destOrd="0" parTransId="{4B684868-2DBC-5F40-B74A-C6D1FE0D900C}" sibTransId="{A978AEF2-3DE8-B244-849C-EE9DA6335887}"/>
    <dgm:cxn modelId="{C18C20D0-8364-2844-BCC7-5FDEFD39BFCE}" srcId="{6BB62761-5165-6B49-ADB7-4526A7AFBF19}" destId="{3B331371-E1D3-C947-AFB4-2F3A28D02F87}" srcOrd="1" destOrd="0" parTransId="{FB97F2D7-4B09-0D47-93D4-8041D7B937F6}" sibTransId="{0EEF316F-F7AD-BF4C-9229-03A259B283A7}"/>
    <dgm:cxn modelId="{F3C86D5C-633D-6D48-9041-B0E169EC262A}" type="presOf" srcId="{F12A9FC7-16E6-4B46-BEB0-ABD671D90C71}" destId="{F85F0532-339E-2646-9C09-14DA96203CBA}" srcOrd="0" destOrd="0" presId="urn:microsoft.com/office/officeart/2008/layout/RadialCluster"/>
    <dgm:cxn modelId="{178398F2-DA39-5E43-8AF7-1C0B4AE84FC6}" type="presOf" srcId="{53C8552A-2369-B24A-8760-1199744019DC}" destId="{E250AA14-9829-7C49-932B-CA3260550ACA}" srcOrd="0" destOrd="0" presId="urn:microsoft.com/office/officeart/2008/layout/RadialCluster"/>
    <dgm:cxn modelId="{E1C75E5F-4AD2-944D-964E-7A1397CD9210}" type="presOf" srcId="{FB97F2D7-4B09-0D47-93D4-8041D7B937F6}" destId="{FBD99C7A-AB4F-184A-A9FD-807126715399}" srcOrd="0" destOrd="0" presId="urn:microsoft.com/office/officeart/2008/layout/RadialCluster"/>
    <dgm:cxn modelId="{4F934D05-1484-9E45-92CE-3DF8E8159A8A}" type="presOf" srcId="{E34C63D4-BC04-A04F-A5A0-4D3FC76393D1}" destId="{1875B7FB-7A5F-004F-8D28-4C5E8E29E435}" srcOrd="0" destOrd="0" presId="urn:microsoft.com/office/officeart/2008/layout/RadialCluster"/>
    <dgm:cxn modelId="{FEDDCBA2-F061-C146-B1BD-F8587A797082}" srcId="{E34C63D4-BC04-A04F-A5A0-4D3FC76393D1}" destId="{6BB62761-5165-6B49-ADB7-4526A7AFBF19}" srcOrd="0" destOrd="0" parTransId="{A9AA0D2B-B528-0C4A-928A-A671BB7804EF}" sibTransId="{4C2DF3FB-535E-FF41-BE3D-D73027CE2F9B}"/>
    <dgm:cxn modelId="{DC9EBC9B-5449-DB41-9697-7BF2EBF09158}" srcId="{6BB62761-5165-6B49-ADB7-4526A7AFBF19}" destId="{F12A9FC7-16E6-4B46-BEB0-ABD671D90C71}" srcOrd="5" destOrd="0" parTransId="{E6D52ACE-922B-B947-88B5-E00B545C6CBD}" sibTransId="{05E18E4A-C1C6-BB4D-A038-58629A7D3382}"/>
    <dgm:cxn modelId="{C58C173B-55AB-7641-9D51-0C897648BA1E}" srcId="{6BB62761-5165-6B49-ADB7-4526A7AFBF19}" destId="{E9DAD917-E96E-C34D-BD1B-76FDAD365AD0}" srcOrd="4" destOrd="0" parTransId="{8E4465E1-1962-8049-A635-C384409DDFEF}" sibTransId="{F5AD78D7-37AE-1741-9DE4-13CF4E29046B}"/>
    <dgm:cxn modelId="{7B5D46DF-8114-F04B-8187-3752CCCC890F}" srcId="{E34C63D4-BC04-A04F-A5A0-4D3FC76393D1}" destId="{DC68C70B-A9E1-934A-ACCB-7C5D4C728D79}" srcOrd="1" destOrd="0" parTransId="{548BD9D9-F7BC-0143-8E86-9B8445E42830}" sibTransId="{C0FD5A48-4C0B-8848-8064-BB2364FB2356}"/>
    <dgm:cxn modelId="{2ECECFF7-2C70-D94A-BD6B-2DD06FAB095F}" srcId="{6BB62761-5165-6B49-ADB7-4526A7AFBF19}" destId="{9769BABD-8E60-FF4A-80E4-D297BB88EEEB}" srcOrd="2" destOrd="0" parTransId="{D33F1F37-3873-5B48-8303-2C5951E8BB2A}" sibTransId="{EBD7532A-3819-9A4F-9A1A-8587123A45BB}"/>
    <dgm:cxn modelId="{F6206204-F88A-3B48-8764-87E88B1F2E87}" type="presOf" srcId="{6BB62761-5165-6B49-ADB7-4526A7AFBF19}" destId="{5CAE7BAE-A30E-884D-9943-723FDF736FDB}" srcOrd="0" destOrd="0" presId="urn:microsoft.com/office/officeart/2008/layout/RadialCluster"/>
    <dgm:cxn modelId="{73B59E7C-3ED7-5647-9616-3C8DE01D049A}" type="presOf" srcId="{8BC0F3C5-BE67-AC42-8604-578EF3CD9AE1}" destId="{225B3A88-E2D7-D54A-8B1E-BF0AB7AE1A70}" srcOrd="0" destOrd="0" presId="urn:microsoft.com/office/officeart/2008/layout/RadialCluster"/>
    <dgm:cxn modelId="{B558EF8F-A34E-5941-8DEB-B95E4792688C}" type="presParOf" srcId="{1875B7FB-7A5F-004F-8D28-4C5E8E29E435}" destId="{EE08B234-0AF2-F646-8FB0-00EA13AEDF61}" srcOrd="0" destOrd="0" presId="urn:microsoft.com/office/officeart/2008/layout/RadialCluster"/>
    <dgm:cxn modelId="{2A01AEAF-010C-DA4D-AAA0-4A03518380B3}" type="presParOf" srcId="{EE08B234-0AF2-F646-8FB0-00EA13AEDF61}" destId="{5CAE7BAE-A30E-884D-9943-723FDF736FDB}" srcOrd="0" destOrd="0" presId="urn:microsoft.com/office/officeart/2008/layout/RadialCluster"/>
    <dgm:cxn modelId="{6EFF76D6-1053-7840-9C92-3246034C32FD}" type="presParOf" srcId="{EE08B234-0AF2-F646-8FB0-00EA13AEDF61}" destId="{BD45EE49-4F8A-584B-BF7D-92BA21B33CE6}" srcOrd="1" destOrd="0" presId="urn:microsoft.com/office/officeart/2008/layout/RadialCluster"/>
    <dgm:cxn modelId="{EFDAB340-7D7C-5B4C-A864-692C4D9E06FA}" type="presParOf" srcId="{EE08B234-0AF2-F646-8FB0-00EA13AEDF61}" destId="{E250AA14-9829-7C49-932B-CA3260550ACA}" srcOrd="2" destOrd="0" presId="urn:microsoft.com/office/officeart/2008/layout/RadialCluster"/>
    <dgm:cxn modelId="{095CAFB4-23C6-9548-BAA4-E702A8DCA8F0}" type="presParOf" srcId="{EE08B234-0AF2-F646-8FB0-00EA13AEDF61}" destId="{FBD99C7A-AB4F-184A-A9FD-807126715399}" srcOrd="3" destOrd="0" presId="urn:microsoft.com/office/officeart/2008/layout/RadialCluster"/>
    <dgm:cxn modelId="{3EE3CF83-007D-5242-9516-9AF0810194D2}" type="presParOf" srcId="{EE08B234-0AF2-F646-8FB0-00EA13AEDF61}" destId="{A1FA0F91-E41A-E241-9DCC-DE3590000613}" srcOrd="4" destOrd="0" presId="urn:microsoft.com/office/officeart/2008/layout/RadialCluster"/>
    <dgm:cxn modelId="{874CF227-CB79-1048-A80E-AD49052445DE}" type="presParOf" srcId="{EE08B234-0AF2-F646-8FB0-00EA13AEDF61}" destId="{544C657E-7FD9-6045-BE7C-681390AE23BE}" srcOrd="5" destOrd="0" presId="urn:microsoft.com/office/officeart/2008/layout/RadialCluster"/>
    <dgm:cxn modelId="{492A1849-8D45-1649-BFD5-816F0A378097}" type="presParOf" srcId="{EE08B234-0AF2-F646-8FB0-00EA13AEDF61}" destId="{7365B040-92AA-D64C-87FB-CFA0721008F8}" srcOrd="6" destOrd="0" presId="urn:microsoft.com/office/officeart/2008/layout/RadialCluster"/>
    <dgm:cxn modelId="{D9E7B575-9A9A-E646-9E04-0A2FA0218973}" type="presParOf" srcId="{EE08B234-0AF2-F646-8FB0-00EA13AEDF61}" destId="{225B3A88-E2D7-D54A-8B1E-BF0AB7AE1A70}" srcOrd="7" destOrd="0" presId="urn:microsoft.com/office/officeart/2008/layout/RadialCluster"/>
    <dgm:cxn modelId="{756211F9-039B-0B47-A2FB-D07041A334D8}" type="presParOf" srcId="{EE08B234-0AF2-F646-8FB0-00EA13AEDF61}" destId="{3A23EED4-192C-B647-9482-8007F39582AE}" srcOrd="8" destOrd="0" presId="urn:microsoft.com/office/officeart/2008/layout/RadialCluster"/>
    <dgm:cxn modelId="{BF583213-87F1-874F-A6B2-E4CFC828B4EE}" type="presParOf" srcId="{EE08B234-0AF2-F646-8FB0-00EA13AEDF61}" destId="{4C46052A-5936-9F4F-9C2A-302CD1FC3567}" srcOrd="9" destOrd="0" presId="urn:microsoft.com/office/officeart/2008/layout/RadialCluster"/>
    <dgm:cxn modelId="{627A3BED-D6CF-8D4D-94A3-45D12F79D408}" type="presParOf" srcId="{EE08B234-0AF2-F646-8FB0-00EA13AEDF61}" destId="{EDF69036-FFD1-4947-AF58-14663A5701D1}" srcOrd="10" destOrd="0" presId="urn:microsoft.com/office/officeart/2008/layout/RadialCluster"/>
    <dgm:cxn modelId="{CB96D6E0-DFB5-7C42-8F3C-04A50F328D40}" type="presParOf" srcId="{EE08B234-0AF2-F646-8FB0-00EA13AEDF61}" destId="{ACE662A6-C94B-A746-BDA9-ED8EFBF59925}" srcOrd="11" destOrd="0" presId="urn:microsoft.com/office/officeart/2008/layout/RadialCluster"/>
    <dgm:cxn modelId="{78520F69-65EB-EE41-8087-A17277E5B16A}" type="presParOf" srcId="{EE08B234-0AF2-F646-8FB0-00EA13AEDF61}" destId="{F85F0532-339E-2646-9C09-14DA96203CBA}" srcOrd="12" destOrd="0" presId="urn:microsoft.com/office/officeart/2008/layout/Radial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E7BAE-A30E-884D-9943-723FDF736FDB}">
      <dsp:nvSpPr>
        <dsp:cNvPr id="0" name=""/>
        <dsp:cNvSpPr/>
      </dsp:nvSpPr>
      <dsp:spPr>
        <a:xfrm>
          <a:off x="4287128" y="1567558"/>
          <a:ext cx="2115677" cy="1305401"/>
        </a:xfrm>
        <a:prstGeom prst="roundRect">
          <a:avLst/>
        </a:prstGeom>
        <a:solidFill>
          <a:schemeClr val="lt1">
            <a:hueOff val="0"/>
            <a:satOff val="0"/>
            <a:lumOff val="0"/>
            <a:alphaOff val="0"/>
          </a:schemeClr>
        </a:solidFill>
        <a:ln w="38100" cap="flat" cmpd="sng" algn="ctr">
          <a:solidFill>
            <a:srgbClr val="F97C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GB" sz="2600" kern="1200" dirty="0" smtClean="0"/>
            <a:t>What is your key question?</a:t>
          </a:r>
          <a:endParaRPr lang="en-GB" sz="2600" kern="1200" dirty="0"/>
        </a:p>
      </dsp:txBody>
      <dsp:txXfrm>
        <a:off x="4350852" y="1631282"/>
        <a:ext cx="1988229" cy="1177953"/>
      </dsp:txXfrm>
    </dsp:sp>
    <dsp:sp modelId="{BD45EE49-4F8A-584B-BF7D-92BA21B33CE6}">
      <dsp:nvSpPr>
        <dsp:cNvPr id="0" name=""/>
        <dsp:cNvSpPr/>
      </dsp:nvSpPr>
      <dsp:spPr>
        <a:xfrm rot="17264073">
          <a:off x="5339254" y="1273828"/>
          <a:ext cx="616770" cy="0"/>
        </a:xfrm>
        <a:custGeom>
          <a:avLst/>
          <a:gdLst/>
          <a:ahLst/>
          <a:cxnLst/>
          <a:rect l="0" t="0" r="0" b="0"/>
          <a:pathLst>
            <a:path>
              <a:moveTo>
                <a:pt x="0" y="0"/>
              </a:moveTo>
              <a:lnTo>
                <a:pt x="616770" y="0"/>
              </a:lnTo>
            </a:path>
          </a:pathLst>
        </a:custGeom>
        <a:noFill/>
        <a:ln w="12700" cap="flat" cmpd="sng" algn="ctr">
          <a:solidFill>
            <a:srgbClr val="F97C7D"/>
          </a:solidFill>
          <a:prstDash val="solid"/>
          <a:miter lim="800000"/>
        </a:ln>
        <a:effectLst/>
      </dsp:spPr>
      <dsp:style>
        <a:lnRef idx="2">
          <a:scrgbClr r="0" g="0" b="0"/>
        </a:lnRef>
        <a:fillRef idx="0">
          <a:scrgbClr r="0" g="0" b="0"/>
        </a:fillRef>
        <a:effectRef idx="0">
          <a:scrgbClr r="0" g="0" b="0"/>
        </a:effectRef>
        <a:fontRef idx="minor"/>
      </dsp:style>
    </dsp:sp>
    <dsp:sp modelId="{E250AA14-9829-7C49-932B-CA3260550ACA}">
      <dsp:nvSpPr>
        <dsp:cNvPr id="0" name=""/>
        <dsp:cNvSpPr/>
      </dsp:nvSpPr>
      <dsp:spPr>
        <a:xfrm>
          <a:off x="4535175" y="-15550"/>
          <a:ext cx="2731216" cy="995648"/>
        </a:xfrm>
        <a:prstGeom prst="roundRect">
          <a:avLst/>
        </a:prstGeom>
        <a:solidFill>
          <a:schemeClr val="lt1">
            <a:hueOff val="0"/>
            <a:satOff val="0"/>
            <a:lumOff val="0"/>
            <a:alphaOff val="0"/>
          </a:schemeClr>
        </a:solidFill>
        <a:ln w="38100" cap="flat" cmpd="sng" algn="ctr">
          <a:solidFill>
            <a:srgbClr val="F97C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GB" sz="1900" kern="1200" dirty="0" smtClean="0"/>
            <a:t>How are you going to </a:t>
          </a:r>
          <a:r>
            <a:rPr lang="en-GB" sz="1900" u="sng" kern="1200" dirty="0" smtClean="0"/>
            <a:t>investigate</a:t>
          </a:r>
          <a:r>
            <a:rPr lang="en-GB" sz="1900" kern="1200" dirty="0" smtClean="0"/>
            <a:t> your question? </a:t>
          </a:r>
        </a:p>
      </dsp:txBody>
      <dsp:txXfrm>
        <a:off x="4583779" y="33054"/>
        <a:ext cx="2634008" cy="898440"/>
      </dsp:txXfrm>
    </dsp:sp>
    <dsp:sp modelId="{FBD99C7A-AB4F-184A-A9FD-807126715399}">
      <dsp:nvSpPr>
        <dsp:cNvPr id="0" name=""/>
        <dsp:cNvSpPr/>
      </dsp:nvSpPr>
      <dsp:spPr>
        <a:xfrm rot="20470392">
          <a:off x="6353482" y="1562084"/>
          <a:ext cx="1843800" cy="0"/>
        </a:xfrm>
        <a:custGeom>
          <a:avLst/>
          <a:gdLst/>
          <a:ahLst/>
          <a:cxnLst/>
          <a:rect l="0" t="0" r="0" b="0"/>
          <a:pathLst>
            <a:path>
              <a:moveTo>
                <a:pt x="0" y="0"/>
              </a:moveTo>
              <a:lnTo>
                <a:pt x="1843800" y="0"/>
              </a:lnTo>
            </a:path>
          </a:pathLst>
        </a:custGeom>
        <a:noFill/>
        <a:ln w="12700" cap="flat" cmpd="sng" algn="ctr">
          <a:solidFill>
            <a:srgbClr val="F97C7D"/>
          </a:solidFill>
          <a:prstDash val="solid"/>
          <a:miter lim="800000"/>
        </a:ln>
        <a:effectLst/>
      </dsp:spPr>
      <dsp:style>
        <a:lnRef idx="2">
          <a:scrgbClr r="0" g="0" b="0"/>
        </a:lnRef>
        <a:fillRef idx="0">
          <a:scrgbClr r="0" g="0" b="0"/>
        </a:fillRef>
        <a:effectRef idx="0">
          <a:scrgbClr r="0" g="0" b="0"/>
        </a:effectRef>
        <a:fontRef idx="minor"/>
      </dsp:style>
    </dsp:sp>
    <dsp:sp modelId="{A1FA0F91-E41A-E241-9DCC-DE3590000613}">
      <dsp:nvSpPr>
        <dsp:cNvPr id="0" name=""/>
        <dsp:cNvSpPr/>
      </dsp:nvSpPr>
      <dsp:spPr>
        <a:xfrm>
          <a:off x="8147959" y="407991"/>
          <a:ext cx="1384609" cy="1241093"/>
        </a:xfrm>
        <a:prstGeom prst="roundRect">
          <a:avLst/>
        </a:prstGeom>
        <a:solidFill>
          <a:schemeClr val="lt1">
            <a:hueOff val="0"/>
            <a:satOff val="0"/>
            <a:lumOff val="0"/>
            <a:alphaOff val="0"/>
          </a:schemeClr>
        </a:solidFill>
        <a:ln w="38100" cap="flat" cmpd="sng" algn="ctr">
          <a:solidFill>
            <a:srgbClr val="F97C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What </a:t>
          </a:r>
          <a:r>
            <a:rPr lang="en-GB" sz="1800" u="sng" kern="1200" dirty="0" smtClean="0"/>
            <a:t>factors</a:t>
          </a:r>
          <a:r>
            <a:rPr lang="en-GB" sz="1800" kern="1200" dirty="0" smtClean="0"/>
            <a:t> are you going to control?</a:t>
          </a:r>
          <a:endParaRPr lang="en-GB" sz="1800" kern="1200" dirty="0"/>
        </a:p>
      </dsp:txBody>
      <dsp:txXfrm>
        <a:off x="8208544" y="468576"/>
        <a:ext cx="1263439" cy="1119923"/>
      </dsp:txXfrm>
    </dsp:sp>
    <dsp:sp modelId="{544C657E-7FD9-6045-BE7C-681390AE23BE}">
      <dsp:nvSpPr>
        <dsp:cNvPr id="0" name=""/>
        <dsp:cNvSpPr/>
      </dsp:nvSpPr>
      <dsp:spPr>
        <a:xfrm rot="1268532">
          <a:off x="6378899" y="2757438"/>
          <a:ext cx="710304" cy="0"/>
        </a:xfrm>
        <a:custGeom>
          <a:avLst/>
          <a:gdLst/>
          <a:ahLst/>
          <a:cxnLst/>
          <a:rect l="0" t="0" r="0" b="0"/>
          <a:pathLst>
            <a:path>
              <a:moveTo>
                <a:pt x="0" y="0"/>
              </a:moveTo>
              <a:lnTo>
                <a:pt x="710304" y="0"/>
              </a:lnTo>
            </a:path>
          </a:pathLst>
        </a:custGeom>
        <a:noFill/>
        <a:ln w="12700" cap="flat" cmpd="sng" algn="ctr">
          <a:solidFill>
            <a:srgbClr val="F97C7D"/>
          </a:solidFill>
          <a:prstDash val="solid"/>
          <a:miter lim="800000"/>
        </a:ln>
        <a:effectLst/>
      </dsp:spPr>
      <dsp:style>
        <a:lnRef idx="2">
          <a:scrgbClr r="0" g="0" b="0"/>
        </a:lnRef>
        <a:fillRef idx="0">
          <a:scrgbClr r="0" g="0" b="0"/>
        </a:fillRef>
        <a:effectRef idx="0">
          <a:scrgbClr r="0" g="0" b="0"/>
        </a:effectRef>
        <a:fontRef idx="minor"/>
      </dsp:style>
    </dsp:sp>
    <dsp:sp modelId="{7365B040-92AA-D64C-87FB-CFA0721008F8}">
      <dsp:nvSpPr>
        <dsp:cNvPr id="0" name=""/>
        <dsp:cNvSpPr/>
      </dsp:nvSpPr>
      <dsp:spPr>
        <a:xfrm>
          <a:off x="7065298" y="2539253"/>
          <a:ext cx="2259027" cy="1566162"/>
        </a:xfrm>
        <a:prstGeom prst="roundRect">
          <a:avLst/>
        </a:prstGeom>
        <a:solidFill>
          <a:schemeClr val="lt1">
            <a:hueOff val="0"/>
            <a:satOff val="0"/>
            <a:lumOff val="0"/>
            <a:alphaOff val="0"/>
          </a:schemeClr>
        </a:solidFill>
        <a:ln w="38100" cap="flat" cmpd="sng" algn="ctr">
          <a:solidFill>
            <a:srgbClr val="F97C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What is your </a:t>
          </a:r>
          <a:r>
            <a:rPr lang="en-GB" sz="1800" u="sng" kern="1200" dirty="0" smtClean="0"/>
            <a:t>independent variable</a:t>
          </a:r>
          <a:r>
            <a:rPr lang="en-GB" sz="1800" kern="1200" dirty="0" smtClean="0"/>
            <a:t>? What are you going to control?</a:t>
          </a:r>
          <a:endParaRPr lang="en-GB" sz="1800" kern="1200" dirty="0"/>
        </a:p>
      </dsp:txBody>
      <dsp:txXfrm>
        <a:off x="7141752" y="2615707"/>
        <a:ext cx="2106119" cy="1413254"/>
      </dsp:txXfrm>
    </dsp:sp>
    <dsp:sp modelId="{225B3A88-E2D7-D54A-8B1E-BF0AB7AE1A70}">
      <dsp:nvSpPr>
        <dsp:cNvPr id="0" name=""/>
        <dsp:cNvSpPr/>
      </dsp:nvSpPr>
      <dsp:spPr>
        <a:xfrm rot="5400000">
          <a:off x="5006646" y="3211280"/>
          <a:ext cx="676641" cy="0"/>
        </a:xfrm>
        <a:custGeom>
          <a:avLst/>
          <a:gdLst/>
          <a:ahLst/>
          <a:cxnLst/>
          <a:rect l="0" t="0" r="0" b="0"/>
          <a:pathLst>
            <a:path>
              <a:moveTo>
                <a:pt x="0" y="0"/>
              </a:moveTo>
              <a:lnTo>
                <a:pt x="676641" y="0"/>
              </a:lnTo>
            </a:path>
          </a:pathLst>
        </a:custGeom>
        <a:noFill/>
        <a:ln w="12700" cap="flat" cmpd="sng" algn="ctr">
          <a:solidFill>
            <a:srgbClr val="F97C7D"/>
          </a:solidFill>
          <a:prstDash val="solid"/>
          <a:miter lim="800000"/>
        </a:ln>
        <a:effectLst/>
      </dsp:spPr>
      <dsp:style>
        <a:lnRef idx="2">
          <a:scrgbClr r="0" g="0" b="0"/>
        </a:lnRef>
        <a:fillRef idx="0">
          <a:scrgbClr r="0" g="0" b="0"/>
        </a:fillRef>
        <a:effectRef idx="0">
          <a:scrgbClr r="0" g="0" b="0"/>
        </a:effectRef>
        <a:fontRef idx="minor"/>
      </dsp:style>
    </dsp:sp>
    <dsp:sp modelId="{3A23EED4-192C-B647-9482-8007F39582AE}">
      <dsp:nvSpPr>
        <dsp:cNvPr id="0" name=""/>
        <dsp:cNvSpPr/>
      </dsp:nvSpPr>
      <dsp:spPr>
        <a:xfrm>
          <a:off x="3948952" y="3549601"/>
          <a:ext cx="2792028" cy="817287"/>
        </a:xfrm>
        <a:prstGeom prst="roundRect">
          <a:avLst/>
        </a:prstGeom>
        <a:solidFill>
          <a:schemeClr val="lt1">
            <a:hueOff val="0"/>
            <a:satOff val="0"/>
            <a:lumOff val="0"/>
            <a:alphaOff val="0"/>
          </a:schemeClr>
        </a:solidFill>
        <a:ln w="38100" cap="flat" cmpd="sng" algn="ctr">
          <a:solidFill>
            <a:srgbClr val="F97C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What </a:t>
          </a:r>
          <a:r>
            <a:rPr lang="en-GB" sz="1800" u="sng" kern="1200" dirty="0" smtClean="0"/>
            <a:t>resources</a:t>
          </a:r>
          <a:r>
            <a:rPr lang="en-GB" sz="1800" kern="1200" dirty="0" smtClean="0"/>
            <a:t>/</a:t>
          </a:r>
          <a:r>
            <a:rPr lang="en-GB" sz="1800" u="sng" kern="1200" dirty="0" smtClean="0"/>
            <a:t>equipment</a:t>
          </a:r>
          <a:r>
            <a:rPr lang="en-GB" sz="1800" kern="1200" dirty="0" smtClean="0"/>
            <a:t> will you need?</a:t>
          </a:r>
          <a:endParaRPr lang="en-GB" sz="1800" kern="1200" dirty="0"/>
        </a:p>
      </dsp:txBody>
      <dsp:txXfrm>
        <a:off x="3988849" y="3589498"/>
        <a:ext cx="2712234" cy="737493"/>
      </dsp:txXfrm>
    </dsp:sp>
    <dsp:sp modelId="{4C46052A-5936-9F4F-9C2A-302CD1FC3567}">
      <dsp:nvSpPr>
        <dsp:cNvPr id="0" name=""/>
        <dsp:cNvSpPr/>
      </dsp:nvSpPr>
      <dsp:spPr>
        <a:xfrm rot="9970488">
          <a:off x="2833898" y="2656767"/>
          <a:ext cx="1474589" cy="0"/>
        </a:xfrm>
        <a:custGeom>
          <a:avLst/>
          <a:gdLst/>
          <a:ahLst/>
          <a:cxnLst/>
          <a:rect l="0" t="0" r="0" b="0"/>
          <a:pathLst>
            <a:path>
              <a:moveTo>
                <a:pt x="0" y="0"/>
              </a:moveTo>
              <a:lnTo>
                <a:pt x="1474589" y="0"/>
              </a:lnTo>
            </a:path>
          </a:pathLst>
        </a:custGeom>
        <a:noFill/>
        <a:ln w="12700" cap="flat" cmpd="sng" algn="ctr">
          <a:solidFill>
            <a:srgbClr val="F97C7D"/>
          </a:solidFill>
          <a:prstDash val="solid"/>
          <a:miter lim="800000"/>
        </a:ln>
        <a:effectLst/>
      </dsp:spPr>
      <dsp:style>
        <a:lnRef idx="2">
          <a:scrgbClr r="0" g="0" b="0"/>
        </a:lnRef>
        <a:fillRef idx="0">
          <a:scrgbClr r="0" g="0" b="0"/>
        </a:fillRef>
        <a:effectRef idx="0">
          <a:scrgbClr r="0" g="0" b="0"/>
        </a:effectRef>
        <a:fontRef idx="minor"/>
      </dsp:style>
    </dsp:sp>
    <dsp:sp modelId="{EDF69036-FFD1-4947-AF58-14663A5701D1}">
      <dsp:nvSpPr>
        <dsp:cNvPr id="0" name=""/>
        <dsp:cNvSpPr/>
      </dsp:nvSpPr>
      <dsp:spPr>
        <a:xfrm>
          <a:off x="772327" y="2651936"/>
          <a:ext cx="2082931" cy="874618"/>
        </a:xfrm>
        <a:prstGeom prst="roundRect">
          <a:avLst/>
        </a:prstGeom>
        <a:solidFill>
          <a:schemeClr val="lt1">
            <a:hueOff val="0"/>
            <a:satOff val="0"/>
            <a:lumOff val="0"/>
            <a:alphaOff val="0"/>
          </a:schemeClr>
        </a:solidFill>
        <a:ln w="38100" cap="flat" cmpd="sng" algn="ctr">
          <a:solidFill>
            <a:srgbClr val="F97C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How will you </a:t>
          </a:r>
          <a:r>
            <a:rPr lang="en-GB" sz="1800" u="sng" kern="1200" dirty="0" smtClean="0"/>
            <a:t>record</a:t>
          </a:r>
          <a:r>
            <a:rPr lang="en-GB" sz="1800" kern="1200" dirty="0" smtClean="0"/>
            <a:t> your results? </a:t>
          </a:r>
          <a:endParaRPr lang="en-GB" sz="1800" kern="1200" dirty="0"/>
        </a:p>
      </dsp:txBody>
      <dsp:txXfrm>
        <a:off x="815022" y="2694631"/>
        <a:ext cx="1997541" cy="789228"/>
      </dsp:txXfrm>
    </dsp:sp>
    <dsp:sp modelId="{ACE662A6-C94B-A746-BDA9-ED8EFBF59925}">
      <dsp:nvSpPr>
        <dsp:cNvPr id="0" name=""/>
        <dsp:cNvSpPr/>
      </dsp:nvSpPr>
      <dsp:spPr>
        <a:xfrm rot="12215160">
          <a:off x="3629447" y="1621096"/>
          <a:ext cx="686348" cy="0"/>
        </a:xfrm>
        <a:custGeom>
          <a:avLst/>
          <a:gdLst/>
          <a:ahLst/>
          <a:cxnLst/>
          <a:rect l="0" t="0" r="0" b="0"/>
          <a:pathLst>
            <a:path>
              <a:moveTo>
                <a:pt x="0" y="0"/>
              </a:moveTo>
              <a:lnTo>
                <a:pt x="686348" y="0"/>
              </a:lnTo>
            </a:path>
          </a:pathLst>
        </a:custGeom>
        <a:noFill/>
        <a:ln w="12700" cap="flat" cmpd="sng" algn="ctr">
          <a:solidFill>
            <a:srgbClr val="F97C7D"/>
          </a:solidFill>
          <a:prstDash val="solid"/>
          <a:miter lim="800000"/>
        </a:ln>
        <a:effectLst/>
      </dsp:spPr>
      <dsp:style>
        <a:lnRef idx="2">
          <a:scrgbClr r="0" g="0" b="0"/>
        </a:lnRef>
        <a:fillRef idx="0">
          <a:scrgbClr r="0" g="0" b="0"/>
        </a:fillRef>
        <a:effectRef idx="0">
          <a:scrgbClr r="0" g="0" b="0"/>
        </a:effectRef>
        <a:fontRef idx="minor"/>
      </dsp:style>
    </dsp:sp>
    <dsp:sp modelId="{F85F0532-339E-2646-9C09-14DA96203CBA}">
      <dsp:nvSpPr>
        <dsp:cNvPr id="0" name=""/>
        <dsp:cNvSpPr/>
      </dsp:nvSpPr>
      <dsp:spPr>
        <a:xfrm>
          <a:off x="1352640" y="609164"/>
          <a:ext cx="2607693" cy="874618"/>
        </a:xfrm>
        <a:prstGeom prst="roundRect">
          <a:avLst/>
        </a:prstGeom>
        <a:solidFill>
          <a:schemeClr val="lt1">
            <a:hueOff val="0"/>
            <a:satOff val="0"/>
            <a:lumOff val="0"/>
            <a:alphaOff val="0"/>
          </a:schemeClr>
        </a:solidFill>
        <a:ln w="38100" cap="flat" cmpd="sng" algn="ctr">
          <a:solidFill>
            <a:srgbClr val="F97C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How will you make sure your results are </a:t>
          </a:r>
          <a:r>
            <a:rPr lang="en-GB" sz="1800" u="sng" kern="1200" dirty="0" smtClean="0"/>
            <a:t>accurate</a:t>
          </a:r>
          <a:r>
            <a:rPr lang="en-GB" sz="1800" kern="1200" dirty="0" smtClean="0"/>
            <a:t>?</a:t>
          </a:r>
          <a:endParaRPr lang="en-GB" sz="1800" kern="1200" dirty="0"/>
        </a:p>
      </dsp:txBody>
      <dsp:txXfrm>
        <a:off x="1395335" y="651859"/>
        <a:ext cx="2522303" cy="78922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3DD956-E813-A043-9AC1-5D36E1E15DC6}" type="datetimeFigureOut">
              <a:rPr lang="en-GB" smtClean="0"/>
              <a:t>01/06/2019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6C1B11-EF83-934F-B45D-4B9B06248486}" type="slidenum">
              <a:rPr lang="en-GB" smtClean="0"/>
              <a:t>‹#›</a:t>
            </a:fld>
            <a:endParaRPr lang="en-GB"/>
          </a:p>
        </p:txBody>
      </p:sp>
    </p:spTree>
    <p:extLst>
      <p:ext uri="{BB962C8B-B14F-4D97-AF65-F5344CB8AC3E}">
        <p14:creationId xmlns:p14="http://schemas.microsoft.com/office/powerpoint/2010/main" val="1732060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4DD15-33B4-1D43-8732-1FADAAEAD0A4}" type="datetimeFigureOut">
              <a:rPr lang="en-GB" smtClean="0"/>
              <a:t>01/06/2019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3D69A-FC6B-9F4E-9E5E-A41AD95E4443}" type="slidenum">
              <a:rPr lang="en-GB" smtClean="0"/>
              <a:t>‹#›</a:t>
            </a:fld>
            <a:endParaRPr lang="en-GB"/>
          </a:p>
        </p:txBody>
      </p:sp>
    </p:spTree>
    <p:extLst>
      <p:ext uri="{BB962C8B-B14F-4D97-AF65-F5344CB8AC3E}">
        <p14:creationId xmlns:p14="http://schemas.microsoft.com/office/powerpoint/2010/main" val="82330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6DB0BA-5C06-394C-9B39-A453DF792ADF}"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grpSp>
        <p:nvGrpSpPr>
          <p:cNvPr id="11" name="Group 10"/>
          <p:cNvGrpSpPr/>
          <p:nvPr userDrawn="1"/>
        </p:nvGrpSpPr>
        <p:grpSpPr>
          <a:xfrm>
            <a:off x="1" y="361144"/>
            <a:ext cx="2827870" cy="6496855"/>
            <a:chOff x="874075" y="952079"/>
            <a:chExt cx="2827870" cy="6496855"/>
          </a:xfrm>
        </p:grpSpPr>
        <p:pic>
          <p:nvPicPr>
            <p:cNvPr id="12" name="Picture 11"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044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6DB0BA-5C06-394C-9B39-A453DF792ADF}"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grpSp>
        <p:nvGrpSpPr>
          <p:cNvPr id="10" name="Group 9"/>
          <p:cNvGrpSpPr/>
          <p:nvPr userDrawn="1"/>
        </p:nvGrpSpPr>
        <p:grpSpPr>
          <a:xfrm>
            <a:off x="1" y="361144"/>
            <a:ext cx="2827870" cy="6496855"/>
            <a:chOff x="874075" y="952079"/>
            <a:chExt cx="2827870" cy="6496855"/>
          </a:xfrm>
        </p:grpSpPr>
        <p:pic>
          <p:nvPicPr>
            <p:cNvPr id="11" name="Picture 10"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648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6DB0BA-5C06-394C-9B39-A453DF792ADF}"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grpSp>
        <p:nvGrpSpPr>
          <p:cNvPr id="10" name="Group 9"/>
          <p:cNvGrpSpPr/>
          <p:nvPr userDrawn="1"/>
        </p:nvGrpSpPr>
        <p:grpSpPr>
          <a:xfrm>
            <a:off x="1" y="361144"/>
            <a:ext cx="2827870" cy="6496855"/>
            <a:chOff x="874075" y="952079"/>
            <a:chExt cx="2827870" cy="6496855"/>
          </a:xfrm>
        </p:grpSpPr>
        <p:pic>
          <p:nvPicPr>
            <p:cNvPr id="11" name="Picture 10"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844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26DB0BA-5C06-394C-9B39-A453DF792ADF}"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grpSp>
        <p:nvGrpSpPr>
          <p:cNvPr id="14" name="Group 13"/>
          <p:cNvGrpSpPr/>
          <p:nvPr userDrawn="1"/>
        </p:nvGrpSpPr>
        <p:grpSpPr>
          <a:xfrm>
            <a:off x="1" y="361144"/>
            <a:ext cx="2827870" cy="6496855"/>
            <a:chOff x="874075" y="952079"/>
            <a:chExt cx="2827870" cy="6496855"/>
          </a:xfrm>
        </p:grpSpPr>
        <p:pic>
          <p:nvPicPr>
            <p:cNvPr id="15" name="Picture 14"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7088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703127" y="4100945"/>
            <a:ext cx="4055915" cy="2437967"/>
          </a:xfrm>
        </p:spPr>
        <p:txBody>
          <a:bodyPr/>
          <a:lstStyle/>
          <a:p>
            <a:endParaRPr lang="en-GB"/>
          </a:p>
        </p:txBody>
      </p:sp>
      <p:sp>
        <p:nvSpPr>
          <p:cNvPr id="2" name="Title 1"/>
          <p:cNvSpPr>
            <a:spLocks noGrp="1"/>
          </p:cNvSpPr>
          <p:nvPr>
            <p:ph type="title"/>
          </p:nvPr>
        </p:nvSpPr>
        <p:spPr>
          <a:xfrm>
            <a:off x="831850" y="540328"/>
            <a:ext cx="6691168" cy="5666508"/>
          </a:xfrm>
        </p:spPr>
        <p:txBody>
          <a:bodyPr anchor="ctr">
            <a:normAutofit/>
          </a:bodyPr>
          <a:lstStyle>
            <a:lvl1pPr algn="l">
              <a:defRPr sz="4800" i="1">
                <a:latin typeface="+mn-lt"/>
                <a:ea typeface="Bradley Hand" charset="0"/>
                <a:cs typeface="Bradley Hand" charset="0"/>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926DB0BA-5C06-394C-9B39-A453DF792ADF}"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41041-BAAF-3F41-9C98-0FDE7B1DF1E3}" type="slidenum">
              <a:rPr lang="en-GB" smtClean="0"/>
              <a:t>‹#›</a:t>
            </a:fld>
            <a:endParaRPr lang="en-GB"/>
          </a:p>
        </p:txBody>
      </p:sp>
      <p:sp>
        <p:nvSpPr>
          <p:cNvPr id="7" name="TextBox 6"/>
          <p:cNvSpPr txBox="1"/>
          <p:nvPr userDrawn="1"/>
        </p:nvSpPr>
        <p:spPr>
          <a:xfrm>
            <a:off x="235527" y="4281055"/>
            <a:ext cx="184731" cy="369332"/>
          </a:xfrm>
          <a:prstGeom prst="rect">
            <a:avLst/>
          </a:prstGeom>
          <a:noFill/>
        </p:spPr>
        <p:txBody>
          <a:bodyPr wrap="none" rtlCol="0">
            <a:spAutoFit/>
          </a:bodyPr>
          <a:lstStyle/>
          <a:p>
            <a:endParaRPr lang="en-GB"/>
          </a:p>
        </p:txBody>
      </p:sp>
      <p:sp>
        <p:nvSpPr>
          <p:cNvPr id="10" name="TextBox 9"/>
          <p:cNvSpPr txBox="1"/>
          <p:nvPr userDrawn="1"/>
        </p:nvSpPr>
        <p:spPr>
          <a:xfrm>
            <a:off x="838200" y="540328"/>
            <a:ext cx="658091" cy="1015663"/>
          </a:xfrm>
          <a:prstGeom prst="rect">
            <a:avLst/>
          </a:prstGeom>
          <a:noFill/>
        </p:spPr>
        <p:txBody>
          <a:bodyPr wrap="square" rtlCol="0">
            <a:spAutoFit/>
          </a:bodyPr>
          <a:lstStyle/>
          <a:p>
            <a:r>
              <a:rPr lang="en-GB" sz="6000" b="1" i="0" smtClean="0">
                <a:latin typeface="Georgia" charset="0"/>
                <a:ea typeface="Georgia" charset="0"/>
                <a:cs typeface="Georgia" charset="0"/>
              </a:rPr>
              <a:t>“</a:t>
            </a:r>
            <a:endParaRPr lang="en-GB" sz="6000" b="1" i="0">
              <a:latin typeface="Georgia" charset="0"/>
              <a:ea typeface="Georgia" charset="0"/>
              <a:cs typeface="Georgia" charset="0"/>
            </a:endParaRPr>
          </a:p>
        </p:txBody>
      </p:sp>
      <p:sp>
        <p:nvSpPr>
          <p:cNvPr id="11" name="TextBox 10"/>
          <p:cNvSpPr txBox="1"/>
          <p:nvPr userDrawn="1"/>
        </p:nvSpPr>
        <p:spPr>
          <a:xfrm>
            <a:off x="6948054" y="5495539"/>
            <a:ext cx="658091" cy="1015663"/>
          </a:xfrm>
          <a:prstGeom prst="rect">
            <a:avLst/>
          </a:prstGeom>
          <a:noFill/>
        </p:spPr>
        <p:txBody>
          <a:bodyPr wrap="square" rtlCol="0">
            <a:spAutoFit/>
          </a:bodyPr>
          <a:lstStyle/>
          <a:p>
            <a:r>
              <a:rPr lang="en-GB" sz="6000" b="1" i="0" dirty="0" smtClean="0">
                <a:latin typeface="Georgia" charset="0"/>
                <a:ea typeface="Georgia" charset="0"/>
                <a:cs typeface="Georgia" charset="0"/>
              </a:rPr>
              <a:t>”</a:t>
            </a:r>
            <a:endParaRPr lang="en-GB" sz="6000" b="1" i="0" dirty="0">
              <a:latin typeface="Georgia" charset="0"/>
              <a:ea typeface="Georgia" charset="0"/>
              <a:cs typeface="Georgia" charset="0"/>
            </a:endParaRPr>
          </a:p>
        </p:txBody>
      </p:sp>
    </p:spTree>
    <p:extLst>
      <p:ext uri="{BB962C8B-B14F-4D97-AF65-F5344CB8AC3E}">
        <p14:creationId xmlns:p14="http://schemas.microsoft.com/office/powerpoint/2010/main" val="122120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65124"/>
            <a:ext cx="10515600" cy="5811839"/>
          </a:xfrm>
        </p:spPr>
        <p:txBody>
          <a:bodyPr anchor="ctr"/>
          <a:lstStyle>
            <a:lvl1pPr marL="0" indent="0" algn="ctr">
              <a:buNone/>
              <a:defRPr/>
            </a:lvl1pPr>
            <a:lvl2pPr marL="312738" indent="-231775" algn="ctr">
              <a:tabLst/>
              <a:defRPr/>
            </a:lvl2pPr>
            <a:lvl3pPr marL="627063" indent="-231775" algn="ctr">
              <a:tabLst/>
              <a:defRPr/>
            </a:lvl3pPr>
            <a:lvl4pPr marL="982663" indent="-231775" algn="ctr">
              <a:tabLst/>
              <a:defRPr/>
            </a:lvl4pPr>
            <a:lvl5pPr marL="1296988" indent="-233363" algn="ct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926DB0BA-5C06-394C-9B39-A453DF792ADF}" type="datetimeFigureOut">
              <a:rPr lang="en-GB" smtClean="0"/>
              <a:t>01/06/2019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41041-BAAF-3F41-9C98-0FDE7B1DF1E3}" type="slidenum">
              <a:rPr lang="en-GB" smtClean="0"/>
              <a:t>‹#›</a:t>
            </a:fld>
            <a:endParaRPr lang="en-GB"/>
          </a:p>
        </p:txBody>
      </p:sp>
      <p:grpSp>
        <p:nvGrpSpPr>
          <p:cNvPr id="10" name="Group 9"/>
          <p:cNvGrpSpPr/>
          <p:nvPr userDrawn="1"/>
        </p:nvGrpSpPr>
        <p:grpSpPr>
          <a:xfrm>
            <a:off x="1" y="361144"/>
            <a:ext cx="2827870" cy="6496855"/>
            <a:chOff x="874075" y="952079"/>
            <a:chExt cx="2827870" cy="6496855"/>
          </a:xfrm>
        </p:grpSpPr>
        <p:pic>
          <p:nvPicPr>
            <p:cNvPr id="11" name="Picture 10"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664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6DB0BA-5C06-394C-9B39-A453DF792ADF}" type="datetimeFigureOut">
              <a:rPr lang="en-GB" smtClean="0"/>
              <a:t>01/06/2019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E41041-BAAF-3F41-9C98-0FDE7B1DF1E3}" type="slidenum">
              <a:rPr lang="en-GB" smtClean="0"/>
              <a:t>‹#›</a:t>
            </a:fld>
            <a:endParaRPr lang="en-GB"/>
          </a:p>
        </p:txBody>
      </p:sp>
      <p:grpSp>
        <p:nvGrpSpPr>
          <p:cNvPr id="12" name="Group 11"/>
          <p:cNvGrpSpPr/>
          <p:nvPr userDrawn="1"/>
        </p:nvGrpSpPr>
        <p:grpSpPr>
          <a:xfrm>
            <a:off x="1" y="361144"/>
            <a:ext cx="2827870" cy="6496855"/>
            <a:chOff x="874075" y="952079"/>
            <a:chExt cx="2827870" cy="6496855"/>
          </a:xfrm>
        </p:grpSpPr>
        <p:pic>
          <p:nvPicPr>
            <p:cNvPr id="13" name="Picture 12"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886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6DB0BA-5C06-394C-9B39-A453DF792ADF}" type="datetimeFigureOut">
              <a:rPr lang="en-GB" smtClean="0"/>
              <a:t>01/06/2019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E41041-BAAF-3F41-9C98-0FDE7B1DF1E3}" type="slidenum">
              <a:rPr lang="en-GB" smtClean="0"/>
              <a:t>‹#›</a:t>
            </a:fld>
            <a:endParaRPr lang="en-GB"/>
          </a:p>
        </p:txBody>
      </p:sp>
      <p:grpSp>
        <p:nvGrpSpPr>
          <p:cNvPr id="9" name="Group 8"/>
          <p:cNvGrpSpPr/>
          <p:nvPr userDrawn="1"/>
        </p:nvGrpSpPr>
        <p:grpSpPr>
          <a:xfrm>
            <a:off x="1" y="361144"/>
            <a:ext cx="2827870" cy="6496855"/>
            <a:chOff x="874075" y="952079"/>
            <a:chExt cx="2827870" cy="6496855"/>
          </a:xfrm>
        </p:grpSpPr>
        <p:pic>
          <p:nvPicPr>
            <p:cNvPr id="10" name="Picture 9"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562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DB0BA-5C06-394C-9B39-A453DF792ADF}" type="datetimeFigureOut">
              <a:rPr lang="en-GB" smtClean="0"/>
              <a:t>01/06/2019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E41041-BAAF-3F41-9C98-0FDE7B1DF1E3}" type="slidenum">
              <a:rPr lang="en-GB" smtClean="0"/>
              <a:t>‹#›</a:t>
            </a:fld>
            <a:endParaRPr lang="en-GB"/>
          </a:p>
        </p:txBody>
      </p:sp>
      <p:grpSp>
        <p:nvGrpSpPr>
          <p:cNvPr id="8" name="Group 7"/>
          <p:cNvGrpSpPr/>
          <p:nvPr userDrawn="1"/>
        </p:nvGrpSpPr>
        <p:grpSpPr>
          <a:xfrm>
            <a:off x="1" y="361144"/>
            <a:ext cx="2827870" cy="6496855"/>
            <a:chOff x="874075" y="952079"/>
            <a:chExt cx="2827870" cy="6496855"/>
          </a:xfrm>
        </p:grpSpPr>
        <p:pic>
          <p:nvPicPr>
            <p:cNvPr id="9" name="Picture 8"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437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DB0BA-5C06-394C-9B39-A453DF792ADF}" type="datetimeFigureOut">
              <a:rPr lang="en-GB" smtClean="0"/>
              <a:t>01/06/2019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41041-BAAF-3F41-9C98-0FDE7B1DF1E3}" type="slidenum">
              <a:rPr lang="en-GB" smtClean="0"/>
              <a:t>‹#›</a:t>
            </a:fld>
            <a:endParaRPr lang="en-GB"/>
          </a:p>
        </p:txBody>
      </p:sp>
      <p:grpSp>
        <p:nvGrpSpPr>
          <p:cNvPr id="11" name="Group 10"/>
          <p:cNvGrpSpPr/>
          <p:nvPr userDrawn="1"/>
        </p:nvGrpSpPr>
        <p:grpSpPr>
          <a:xfrm>
            <a:off x="1" y="361144"/>
            <a:ext cx="2827870" cy="6496855"/>
            <a:chOff x="874075" y="952079"/>
            <a:chExt cx="2827870" cy="6496855"/>
          </a:xfrm>
        </p:grpSpPr>
        <p:pic>
          <p:nvPicPr>
            <p:cNvPr id="12" name="Picture 11"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953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DB0BA-5C06-394C-9B39-A453DF792ADF}" type="datetimeFigureOut">
              <a:rPr lang="en-GB" smtClean="0"/>
              <a:t>01/06/2019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41041-BAAF-3F41-9C98-0FDE7B1DF1E3}" type="slidenum">
              <a:rPr lang="en-GB" smtClean="0"/>
              <a:t>‹#›</a:t>
            </a:fld>
            <a:endParaRPr lang="en-GB"/>
          </a:p>
        </p:txBody>
      </p:sp>
      <p:grpSp>
        <p:nvGrpSpPr>
          <p:cNvPr id="11" name="Group 10"/>
          <p:cNvGrpSpPr/>
          <p:nvPr userDrawn="1"/>
        </p:nvGrpSpPr>
        <p:grpSpPr>
          <a:xfrm>
            <a:off x="1" y="361144"/>
            <a:ext cx="2827870" cy="6496855"/>
            <a:chOff x="874075" y="952079"/>
            <a:chExt cx="2827870" cy="6496855"/>
          </a:xfrm>
        </p:grpSpPr>
        <p:pic>
          <p:nvPicPr>
            <p:cNvPr id="12" name="Picture 11" descr="mage result for watercolour splash red"/>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17" t="63716" r="7661" b="-1023"/>
            <a:stretch/>
          </p:blipFill>
          <p:spPr bwMode="auto">
            <a:xfrm rot="16200000">
              <a:off x="-960418" y="2786572"/>
              <a:ext cx="6496855" cy="2827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6" descr="mage result for rainbow sketch"/>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000" r="95600">
                          <a14:foregroundMark x1="69600" y1="62800" x2="88600" y2="65600"/>
                          <a14:foregroundMark x1="13600" y1="61400" x2="30000" y2="66800"/>
                          <a14:foregroundMark x1="18200" y1="49200" x2="25800" y2="37400"/>
                          <a14:foregroundMark x1="31200" y1="33400" x2="48400" y2="25800"/>
                          <a14:foregroundMark x1="30000" y1="38800" x2="41200" y2="31200"/>
                          <a14:foregroundMark x1="27600" y1="41200" x2="22200" y2="52000"/>
                          <a14:foregroundMark x1="26400" y1="51400" x2="36000" y2="39400"/>
                          <a14:foregroundMark x1="42200" y1="36000" x2="72200" y2="35400"/>
                          <a14:foregroundMark x1="67600" y1="42200" x2="79600" y2="51800"/>
                        </a14:backgroundRemoval>
                      </a14:imgEffect>
                    </a14:imgLayer>
                  </a14:imgProps>
                </a:ext>
                <a:ext uri="{28A0092B-C50C-407E-A947-70E740481C1C}">
                  <a14:useLocalDpi xmlns:a14="http://schemas.microsoft.com/office/drawing/2010/main" val="0"/>
                </a:ext>
              </a:extLst>
            </a:blip>
            <a:srcRect l="4449" b="20139"/>
            <a:stretch/>
          </p:blipFill>
          <p:spPr bwMode="auto">
            <a:xfrm>
              <a:off x="1009541" y="5912311"/>
              <a:ext cx="1663701" cy="1390496"/>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17615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DB0BA-5C06-394C-9B39-A453DF792ADF}" type="datetimeFigureOut">
              <a:rPr lang="en-GB" smtClean="0"/>
              <a:t>01/06/2019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41041-BAAF-3F41-9C98-0FDE7B1DF1E3}" type="slidenum">
              <a:rPr lang="en-GB" smtClean="0"/>
              <a:t>‹#›</a:t>
            </a:fld>
            <a:endParaRPr lang="en-GB"/>
          </a:p>
        </p:txBody>
      </p:sp>
    </p:spTree>
    <p:extLst>
      <p:ext uri="{BB962C8B-B14F-4D97-AF65-F5344CB8AC3E}">
        <p14:creationId xmlns:p14="http://schemas.microsoft.com/office/powerpoint/2010/main" val="171036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GB" dirty="0" smtClean="0"/>
              <a:t>Fizz, Bang, Wallop</a:t>
            </a:r>
            <a:endParaRPr lang="en-GB" dirty="0"/>
          </a:p>
        </p:txBody>
      </p:sp>
      <p:sp>
        <p:nvSpPr>
          <p:cNvPr id="12" name="Subtitle 11"/>
          <p:cNvSpPr>
            <a:spLocks noGrp="1"/>
          </p:cNvSpPr>
          <p:nvPr>
            <p:ph type="subTitle" idx="1"/>
          </p:nvPr>
        </p:nvSpPr>
        <p:spPr/>
        <p:txBody>
          <a:bodyPr/>
          <a:lstStyle/>
          <a:p>
            <a:r>
              <a:rPr lang="en-GB" dirty="0" smtClean="0"/>
              <a:t>Chemistry</a:t>
            </a:r>
            <a:endParaRPr lang="en-GB" dirty="0"/>
          </a:p>
        </p:txBody>
      </p:sp>
    </p:spTree>
    <p:extLst>
      <p:ext uri="{BB962C8B-B14F-4D97-AF65-F5344CB8AC3E}">
        <p14:creationId xmlns:p14="http://schemas.microsoft.com/office/powerpoint/2010/main" val="1119005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Equipment</a:t>
            </a:r>
            <a:endParaRPr lang="en-GB" dirty="0"/>
          </a:p>
        </p:txBody>
      </p:sp>
      <p:pic>
        <p:nvPicPr>
          <p:cNvPr id="9218" name="Picture 2" descr="mage result for universal indicator bottl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75" b="95500" l="4174" r="97329">
                        <a14:foregroundMark x1="20701" y1="25125" x2="23205" y2="74250"/>
                        <a14:foregroundMark x1="29048" y1="32000" x2="32721" y2="35375"/>
                        <a14:foregroundMark x1="28548" y1="48875" x2="35058" y2="57500"/>
                        <a14:foregroundMark x1="14190" y1="50250" x2="11519" y2="65750"/>
                        <a14:foregroundMark x1="10017" y1="50500" x2="7679" y2="54875"/>
                        <a14:foregroundMark x1="34725" y1="52625" x2="37396" y2="57125"/>
                        <a14:foregroundMark x1="6511" y1="55375" x2="6511" y2="57750"/>
                        <a14:foregroundMark x1="14023" y1="46625" x2="12521" y2="47500"/>
                        <a14:foregroundMark x1="35058" y1="50875" x2="37062" y2="53750"/>
                        <a14:foregroundMark x1="52254" y1="79500" x2="83472" y2="87500"/>
                        <a14:backgroundMark x1="49249" y1="23500" x2="74457" y2="42250"/>
                      </a14:backgroundRemoval>
                    </a14:imgEffect>
                  </a14:imgLayer>
                </a14:imgProps>
              </a:ext>
              <a:ext uri="{28A0092B-C50C-407E-A947-70E740481C1C}">
                <a14:useLocalDpi xmlns:a14="http://schemas.microsoft.com/office/drawing/2010/main" val="0"/>
              </a:ext>
            </a:extLst>
          </a:blip>
          <a:srcRect/>
          <a:stretch>
            <a:fillRect/>
          </a:stretch>
        </p:blipFill>
        <p:spPr bwMode="auto">
          <a:xfrm>
            <a:off x="8263467" y="2150533"/>
            <a:ext cx="2814701" cy="3759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age result for pip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6" y="1151467"/>
            <a:ext cx="2386806" cy="238680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836" y="3976291"/>
            <a:ext cx="2493830" cy="249383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mage result for stopwa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71746">
            <a:off x="2373145" y="1585962"/>
            <a:ext cx="2489200" cy="24950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6369" y="1033425"/>
            <a:ext cx="2567431" cy="13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14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750404"/>
            <a:ext cx="6691168" cy="5666508"/>
          </a:xfrm>
        </p:spPr>
        <p:txBody>
          <a:bodyPr>
            <a:noAutofit/>
          </a:bodyPr>
          <a:lstStyle/>
          <a:p>
            <a:r>
              <a:rPr lang="en-GB" sz="3200" dirty="0"/>
              <a:t/>
            </a:r>
            <a:br>
              <a:rPr lang="en-GB" sz="3200" dirty="0"/>
            </a:br>
            <a:r>
              <a:rPr lang="en-GB" sz="3200" dirty="0"/>
              <a:t> It was wonderful to stand there stirring this amazing mixture and to watch it smoking blue and bubbling and frothing and foaming as though it were </a:t>
            </a:r>
            <a:r>
              <a:rPr lang="en-GB" sz="3200" dirty="0" smtClean="0"/>
              <a:t>alive.</a:t>
            </a:r>
            <a:r>
              <a:rPr lang="en-GB" sz="3200" dirty="0"/>
              <a:t/>
            </a:r>
            <a:br>
              <a:rPr lang="en-GB" sz="3200" dirty="0"/>
            </a:br>
            <a:r>
              <a:rPr lang="en-GB" sz="3200" dirty="0" smtClean="0"/>
              <a:t/>
            </a:r>
            <a:br>
              <a:rPr lang="en-GB" sz="3200" dirty="0" smtClean="0"/>
            </a:br>
            <a:endParaRPr lang="en-GB" sz="3200" dirty="0"/>
          </a:p>
        </p:txBody>
      </p:sp>
      <p:pic>
        <p:nvPicPr>
          <p:cNvPr id="8194" name="Picture 2" descr="mage result for georges marvellous medicine"/>
          <p:cNvPicPr>
            <a:picLocks noChangeAspect="1" noChangeArrowheads="1"/>
          </p:cNvPicPr>
          <p:nvPr/>
        </p:nvPicPr>
        <p:blipFill rotWithShape="1">
          <a:blip r:embed="rId2">
            <a:extLst>
              <a:ext uri="{28A0092B-C50C-407E-A947-70E740481C1C}">
                <a14:useLocalDpi xmlns:a14="http://schemas.microsoft.com/office/drawing/2010/main" val="0"/>
              </a:ext>
            </a:extLst>
          </a:blip>
          <a:srcRect b="10719"/>
          <a:stretch/>
        </p:blipFill>
        <p:spPr bwMode="auto">
          <a:xfrm>
            <a:off x="8585200" y="2878667"/>
            <a:ext cx="3048000" cy="367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00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GB" dirty="0"/>
              <a:t>George has to make sure his ingredients go into the pot in the correct order to make his marvellous medicine</a:t>
            </a:r>
            <a:r>
              <a:rPr lang="en-GB" dirty="0" smtClean="0"/>
              <a:t>.</a:t>
            </a:r>
            <a:r>
              <a:rPr lang="en-GB" dirty="0"/>
              <a:t> </a:t>
            </a:r>
            <a:endParaRPr lang="en-GB" dirty="0" smtClean="0"/>
          </a:p>
          <a:p>
            <a:endParaRPr lang="en-GB" dirty="0" smtClean="0"/>
          </a:p>
          <a:p>
            <a:r>
              <a:rPr lang="en-GB" dirty="0"/>
              <a:t>How can he find out which mixture of ingredients gives the longest fizz</a:t>
            </a:r>
            <a:r>
              <a:rPr lang="en-GB" dirty="0" smtClean="0"/>
              <a:t>?</a:t>
            </a:r>
            <a:endParaRPr lang="en-GB" dirty="0"/>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69053" r="96561"/>
                    </a14:imgEffect>
                  </a14:imgLayer>
                </a14:imgProps>
              </a:ext>
              <a:ext uri="{28A0092B-C50C-407E-A947-70E740481C1C}">
                <a14:useLocalDpi xmlns:a14="http://schemas.microsoft.com/office/drawing/2010/main" val="0"/>
              </a:ext>
            </a:extLst>
          </a:blip>
          <a:srcRect l="65615"/>
          <a:stretch/>
        </p:blipFill>
        <p:spPr bwMode="auto">
          <a:xfrm>
            <a:off x="10331137" y="3665133"/>
            <a:ext cx="2045325" cy="340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368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p:cNvGraphicFramePr>
          <p:nvPr>
            <p:extLst>
              <p:ext uri="{D42A27DB-BD31-4B8C-83A1-F6EECF244321}">
                <p14:modId xmlns:p14="http://schemas.microsoft.com/office/powerpoint/2010/main" val="567311190"/>
              </p:ext>
            </p:extLst>
          </p:nvPr>
        </p:nvGraphicFramePr>
        <p:xfrm>
          <a:off x="838200" y="184037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Which </a:t>
            </a:r>
            <a:r>
              <a:rPr lang="en-GB" dirty="0" smtClean="0"/>
              <a:t>mixture of ingredients gives the longest fizz?</a:t>
            </a:r>
            <a:endParaRPr lang="en-GB" dirty="0"/>
          </a:p>
        </p:txBody>
      </p:sp>
      <p:sp>
        <p:nvSpPr>
          <p:cNvPr id="6" name="Rounded Rectangle 5"/>
          <p:cNvSpPr/>
          <p:nvPr/>
        </p:nvSpPr>
        <p:spPr>
          <a:xfrm>
            <a:off x="5350933" y="1809111"/>
            <a:ext cx="2743200" cy="1003162"/>
          </a:xfrm>
          <a:prstGeom prst="roundRect">
            <a:avLst/>
          </a:prstGeom>
          <a:solidFill>
            <a:srgbClr val="F97C7D"/>
          </a:solidFill>
          <a:ln>
            <a:solidFill>
              <a:srgbClr val="F97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8960375" y="2227786"/>
            <a:ext cx="1400261" cy="1242811"/>
          </a:xfrm>
          <a:prstGeom prst="roundRect">
            <a:avLst/>
          </a:prstGeom>
          <a:solidFill>
            <a:srgbClr val="F97C7D"/>
          </a:solidFill>
          <a:ln>
            <a:solidFill>
              <a:srgbClr val="F97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879377" y="4383768"/>
            <a:ext cx="2264786" cy="1573874"/>
          </a:xfrm>
          <a:prstGeom prst="roundRect">
            <a:avLst/>
          </a:prstGeom>
          <a:solidFill>
            <a:srgbClr val="F97C7D"/>
          </a:solidFill>
          <a:ln>
            <a:solidFill>
              <a:srgbClr val="F97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769621" y="5378219"/>
            <a:ext cx="2805953" cy="817807"/>
          </a:xfrm>
          <a:prstGeom prst="roundRect">
            <a:avLst/>
          </a:prstGeom>
          <a:solidFill>
            <a:srgbClr val="F97C7D"/>
          </a:solidFill>
          <a:ln>
            <a:solidFill>
              <a:srgbClr val="F97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613648" y="4485053"/>
            <a:ext cx="2079812" cy="885486"/>
          </a:xfrm>
          <a:prstGeom prst="roundRect">
            <a:avLst/>
          </a:prstGeom>
          <a:solidFill>
            <a:srgbClr val="F97C7D"/>
          </a:solidFill>
          <a:ln>
            <a:solidFill>
              <a:srgbClr val="F97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2179421" y="2444868"/>
            <a:ext cx="2607972" cy="877910"/>
          </a:xfrm>
          <a:prstGeom prst="roundRect">
            <a:avLst/>
          </a:prstGeom>
          <a:solidFill>
            <a:srgbClr val="F97C7D"/>
          </a:solidFill>
          <a:ln>
            <a:solidFill>
              <a:srgbClr val="F97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5130999" y="3395210"/>
            <a:ext cx="2122842" cy="1298473"/>
          </a:xfrm>
          <a:prstGeom prst="roundRect">
            <a:avLst/>
          </a:prstGeom>
          <a:solidFill>
            <a:srgbClr val="F97C7D"/>
          </a:solidFill>
          <a:ln>
            <a:solidFill>
              <a:srgbClr val="F97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39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6"/>
                                        </p:tgtEl>
                                        <p:attrNameLst>
                                          <p:attrName>ppt_w</p:attrName>
                                        </p:attrNameLst>
                                      </p:cBhvr>
                                      <p:tavLst>
                                        <p:tav tm="0">
                                          <p:val>
                                            <p:strVal val="ppt_w"/>
                                          </p:val>
                                        </p:tav>
                                        <p:tav tm="100000">
                                          <p:val>
                                            <p:fltVal val="0"/>
                                          </p:val>
                                        </p:tav>
                                      </p:tavLst>
                                    </p:anim>
                                    <p:anim calcmode="lin" valueType="num">
                                      <p:cBhvr>
                                        <p:cTn id="13" dur="500"/>
                                        <p:tgtEl>
                                          <p:spTgt spid="6"/>
                                        </p:tgtEl>
                                        <p:attrNameLst>
                                          <p:attrName>ppt_h</p:attrName>
                                        </p:attrNameLst>
                                      </p:cBhvr>
                                      <p:tavLst>
                                        <p:tav tm="0">
                                          <p:val>
                                            <p:strVal val="ppt_h"/>
                                          </p:val>
                                        </p:tav>
                                        <p:tav tm="100000">
                                          <p:val>
                                            <p:fltVal val="0"/>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0"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fltVal val="0"/>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0" nodeType="clickEffect">
                                  <p:stCondLst>
                                    <p:cond delay="0"/>
                                  </p:stCondLst>
                                  <p:childTnLst>
                                    <p:anim calcmode="lin" valueType="num">
                                      <p:cBhvr>
                                        <p:cTn id="24" dur="500"/>
                                        <p:tgtEl>
                                          <p:spTgt spid="9"/>
                                        </p:tgtEl>
                                        <p:attrNameLst>
                                          <p:attrName>ppt_w</p:attrName>
                                        </p:attrNameLst>
                                      </p:cBhvr>
                                      <p:tavLst>
                                        <p:tav tm="0">
                                          <p:val>
                                            <p:strVal val="ppt_w"/>
                                          </p:val>
                                        </p:tav>
                                        <p:tav tm="100000">
                                          <p:val>
                                            <p:fltVal val="0"/>
                                          </p:val>
                                        </p:tav>
                                      </p:tavLst>
                                    </p:anim>
                                    <p:anim calcmode="lin" valueType="num">
                                      <p:cBhvr>
                                        <p:cTn id="25" dur="500"/>
                                        <p:tgtEl>
                                          <p:spTgt spid="9"/>
                                        </p:tgtEl>
                                        <p:attrNameLst>
                                          <p:attrName>ppt_h</p:attrName>
                                        </p:attrNameLst>
                                      </p:cBhvr>
                                      <p:tavLst>
                                        <p:tav tm="0">
                                          <p:val>
                                            <p:strVal val="ppt_h"/>
                                          </p:val>
                                        </p:tav>
                                        <p:tav tm="100000">
                                          <p:val>
                                            <p:fltVal val="0"/>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0"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xit" presetSubtype="32" fill="hold" grpId="0"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0" nodeType="clickEffect">
                                  <p:stCondLst>
                                    <p:cond delay="0"/>
                                  </p:stCondLst>
                                  <p:childTnLst>
                                    <p:anim calcmode="lin" valueType="num">
                                      <p:cBhvr>
                                        <p:cTn id="42" dur="500"/>
                                        <p:tgtEl>
                                          <p:spTgt spid="12"/>
                                        </p:tgtEl>
                                        <p:attrNameLst>
                                          <p:attrName>ppt_w</p:attrName>
                                        </p:attrNameLst>
                                      </p:cBhvr>
                                      <p:tavLst>
                                        <p:tav tm="0">
                                          <p:val>
                                            <p:strVal val="ppt_w"/>
                                          </p:val>
                                        </p:tav>
                                        <p:tav tm="100000">
                                          <p:val>
                                            <p:fltVal val="0"/>
                                          </p:val>
                                        </p:tav>
                                      </p:tavLst>
                                    </p:anim>
                                    <p:anim calcmode="lin" valueType="num">
                                      <p:cBhvr>
                                        <p:cTn id="43" dur="500"/>
                                        <p:tgtEl>
                                          <p:spTgt spid="12"/>
                                        </p:tgtEl>
                                        <p:attrNameLst>
                                          <p:attrName>ppt_h</p:attrName>
                                        </p:attrNameLst>
                                      </p:cBhvr>
                                      <p:tavLst>
                                        <p:tav tm="0">
                                          <p:val>
                                            <p:strVal val="ppt_h"/>
                                          </p:val>
                                        </p:tav>
                                        <p:tav tm="100000">
                                          <p:val>
                                            <p:fltVal val="0"/>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your observation worksheet </a:t>
            </a:r>
            <a:endParaRPr lang="en-GB" dirty="0"/>
          </a:p>
        </p:txBody>
      </p:sp>
      <p:sp>
        <p:nvSpPr>
          <p:cNvPr id="3" name="Content Placeholder 2"/>
          <p:cNvSpPr>
            <a:spLocks noGrp="1"/>
          </p:cNvSpPr>
          <p:nvPr>
            <p:ph idx="1"/>
          </p:nvPr>
        </p:nvSpPr>
        <p:spPr/>
        <p:txBody>
          <a:bodyPr/>
          <a:lstStyle/>
          <a:p>
            <a:r>
              <a:rPr lang="en-GB" dirty="0" smtClean="0"/>
              <a:t>Pick your favourite </a:t>
            </a:r>
            <a:r>
              <a:rPr lang="en-GB" dirty="0" err="1" smtClean="0"/>
              <a:t>minibeast</a:t>
            </a:r>
            <a:r>
              <a:rPr lang="en-GB" dirty="0" smtClean="0"/>
              <a:t> to draw.</a:t>
            </a:r>
          </a:p>
          <a:p>
            <a:endParaRPr lang="en-GB" dirty="0"/>
          </a:p>
          <a:p>
            <a:r>
              <a:rPr lang="en-GB" dirty="0" smtClean="0"/>
              <a:t>Label its main features.</a:t>
            </a:r>
          </a:p>
          <a:p>
            <a:endParaRPr lang="en-GB" dirty="0" smtClean="0"/>
          </a:p>
          <a:p>
            <a:r>
              <a:rPr lang="en-GB" dirty="0" smtClean="0"/>
              <a:t>Which group does it belong to? How do you know that? </a:t>
            </a:r>
            <a:endParaRPr lang="en-GB" dirty="0"/>
          </a:p>
        </p:txBody>
      </p:sp>
    </p:spTree>
    <p:extLst>
      <p:ext uri="{BB962C8B-B14F-4D97-AF65-F5344CB8AC3E}">
        <p14:creationId xmlns:p14="http://schemas.microsoft.com/office/powerpoint/2010/main" val="913758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850" y="750404"/>
            <a:ext cx="6691168" cy="5666508"/>
          </a:xfrm>
        </p:spPr>
        <p:txBody>
          <a:bodyPr>
            <a:noAutofit/>
          </a:bodyPr>
          <a:lstStyle/>
          <a:p>
            <a:r>
              <a:rPr lang="en-GB" sz="3200" dirty="0"/>
              <a:t/>
            </a:r>
            <a:br>
              <a:rPr lang="en-GB" sz="3200" dirty="0"/>
            </a:br>
            <a:r>
              <a:rPr lang="en-GB" sz="3200" dirty="0"/>
              <a:t>There was an old stick lying on the bench that had been used for stirring paint.  George picked it up and started to stir his marvellous concoction.  The mixture was as thick as cream, and has he stirred and stirred, many wonderful colours rose up from the depths and blended together, pinks, blues, greens, yellows and </a:t>
            </a:r>
            <a:r>
              <a:rPr lang="en-GB" sz="3200" dirty="0" smtClean="0"/>
              <a:t>browns.</a:t>
            </a:r>
            <a:r>
              <a:rPr lang="en-GB" sz="3200" dirty="0"/>
              <a:t/>
            </a:r>
            <a:br>
              <a:rPr lang="en-GB" sz="3200" dirty="0"/>
            </a:br>
            <a:r>
              <a:rPr lang="en-GB" sz="3200" dirty="0" smtClean="0"/>
              <a:t/>
            </a:r>
            <a:br>
              <a:rPr lang="en-GB" sz="3200" dirty="0" smtClean="0"/>
            </a:br>
            <a:endParaRPr lang="en-GB"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803835"/>
            <a:ext cx="3385825" cy="261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54865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GB" dirty="0" smtClean="0"/>
              <a:t>George </a:t>
            </a:r>
            <a:r>
              <a:rPr lang="en-GB" dirty="0" smtClean="0"/>
              <a:t>needs to learn the order of the substances he used to make the marvellous medicine.  </a:t>
            </a:r>
          </a:p>
          <a:p>
            <a:endParaRPr lang="en-GB" dirty="0"/>
          </a:p>
          <a:p>
            <a:r>
              <a:rPr lang="en-GB" dirty="0" smtClean="0"/>
              <a:t>One way George could do this is by trying to remember the colour that each substance makes. </a:t>
            </a:r>
          </a:p>
          <a:p>
            <a:endParaRPr lang="en-GB" dirty="0"/>
          </a:p>
          <a:p>
            <a:r>
              <a:rPr lang="en-GB" dirty="0" smtClean="0"/>
              <a:t>How can we work out which substances make which colours?</a:t>
            </a:r>
            <a:endParaRPr lang="en-GB" dirty="0" smtClean="0"/>
          </a:p>
          <a:p>
            <a:endParaRPr lang="en-GB" dirty="0"/>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69053" r="96561"/>
                    </a14:imgEffect>
                  </a14:imgLayer>
                </a14:imgProps>
              </a:ext>
              <a:ext uri="{28A0092B-C50C-407E-A947-70E740481C1C}">
                <a14:useLocalDpi xmlns:a14="http://schemas.microsoft.com/office/drawing/2010/main" val="0"/>
              </a:ext>
            </a:extLst>
          </a:blip>
          <a:srcRect l="65615"/>
          <a:stretch/>
        </p:blipFill>
        <p:spPr bwMode="auto">
          <a:xfrm>
            <a:off x="10331137" y="3665133"/>
            <a:ext cx="2045325" cy="340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898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can we do this?</a:t>
            </a:r>
            <a:endParaRPr lang="en-GB" dirty="0"/>
          </a:p>
        </p:txBody>
      </p:sp>
      <p:sp>
        <p:nvSpPr>
          <p:cNvPr id="2" name="Content Placeholder 1"/>
          <p:cNvSpPr>
            <a:spLocks noGrp="1"/>
          </p:cNvSpPr>
          <p:nvPr>
            <p:ph idx="1"/>
          </p:nvPr>
        </p:nvSpPr>
        <p:spPr/>
        <p:txBody>
          <a:bodyPr/>
          <a:lstStyle/>
          <a:p>
            <a:pPr marL="0" indent="0">
              <a:buNone/>
            </a:pPr>
            <a:r>
              <a:rPr lang="en-GB" dirty="0" smtClean="0"/>
              <a:t>Granny wants to turn the car right.  How does she let the driver behind know what she is going to do? </a:t>
            </a:r>
            <a:endParaRPr lang="en-GB"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313" y="2753255"/>
            <a:ext cx="5159375" cy="309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6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Indicators </a:t>
            </a:r>
            <a:endParaRPr lang="en-GB" dirty="0"/>
          </a:p>
        </p:txBody>
      </p:sp>
      <p:sp>
        <p:nvSpPr>
          <p:cNvPr id="3" name="Content Placeholder 2"/>
          <p:cNvSpPr>
            <a:spLocks noGrp="1"/>
          </p:cNvSpPr>
          <p:nvPr>
            <p:ph idx="1"/>
          </p:nvPr>
        </p:nvSpPr>
        <p:spPr>
          <a:xfrm>
            <a:off x="1363133" y="4097866"/>
            <a:ext cx="5213815" cy="2316163"/>
          </a:xfrm>
        </p:spPr>
        <p:txBody>
          <a:bodyPr/>
          <a:lstStyle/>
          <a:p>
            <a:r>
              <a:rPr lang="en-GB" dirty="0"/>
              <a:t>Car drivers use </a:t>
            </a:r>
            <a:r>
              <a:rPr lang="en-GB" u="sng" dirty="0"/>
              <a:t>indicator lights</a:t>
            </a:r>
            <a:r>
              <a:rPr lang="en-GB" dirty="0"/>
              <a:t> to tell drivers which way they are going.</a:t>
            </a:r>
            <a:endParaRPr lang="en-GB" dirty="0" smtClean="0"/>
          </a:p>
        </p:txBody>
      </p:sp>
      <p:sp>
        <p:nvSpPr>
          <p:cNvPr id="6" name="Content Placeholder 2"/>
          <p:cNvSpPr txBox="1">
            <a:spLocks/>
          </p:cNvSpPr>
          <p:nvPr/>
        </p:nvSpPr>
        <p:spPr>
          <a:xfrm>
            <a:off x="6576948" y="4097866"/>
            <a:ext cx="5615052" cy="231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smtClean="0"/>
              <a:t>Scientists use </a:t>
            </a:r>
            <a:r>
              <a:rPr lang="en-GB" u="sng" dirty="0" smtClean="0"/>
              <a:t>universal indicator </a:t>
            </a:r>
            <a:r>
              <a:rPr lang="en-GB" dirty="0" smtClean="0"/>
              <a:t>to help </a:t>
            </a:r>
            <a:r>
              <a:rPr lang="en-GB" dirty="0"/>
              <a:t>them find out information about substances. </a:t>
            </a:r>
            <a:endParaRPr lang="en-GB" dirty="0"/>
          </a:p>
        </p:txBody>
      </p:sp>
      <p:pic>
        <p:nvPicPr>
          <p:cNvPr id="4098" name="Picture 2" descr="mage result for universal indic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150" y="1306417"/>
            <a:ext cx="3338647" cy="26709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ge result for car indicator"/>
          <p:cNvPicPr>
            <a:picLocks noChangeAspect="1" noChangeArrowheads="1"/>
          </p:cNvPicPr>
          <p:nvPr/>
        </p:nvPicPr>
        <p:blipFill rotWithShape="1">
          <a:blip r:embed="rId3">
            <a:extLst>
              <a:ext uri="{28A0092B-C50C-407E-A947-70E740481C1C}">
                <a14:useLocalDpi xmlns:a14="http://schemas.microsoft.com/office/drawing/2010/main" val="0"/>
              </a:ext>
            </a:extLst>
          </a:blip>
          <a:srcRect l="29577"/>
          <a:stretch/>
        </p:blipFill>
        <p:spPr bwMode="auto">
          <a:xfrm>
            <a:off x="2300717" y="1306417"/>
            <a:ext cx="3338646" cy="267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4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types of substances are there?</a:t>
            </a:r>
            <a:endParaRPr lang="en-GB" dirty="0"/>
          </a:p>
        </p:txBody>
      </p:sp>
      <p:pic>
        <p:nvPicPr>
          <p:cNvPr id="5122" name="Picture 2" descr="mage result for cola clipar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6891">
            <a:off x="9851288" y="2437922"/>
            <a:ext cx="1066800" cy="195813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838200" y="1507067"/>
            <a:ext cx="10515600" cy="466989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What is the connection between all these items? </a:t>
            </a:r>
          </a:p>
          <a:p>
            <a:pPr marL="0" marR="0" lvl="0" indent="0" algn="ctr" defTabSz="914400" eaLnBrk="1" fontAlgn="auto" latinLnBrk="0" hangingPunct="1">
              <a:lnSpc>
                <a:spcPct val="100000"/>
              </a:lnSpc>
              <a:spcBef>
                <a:spcPts val="0"/>
              </a:spcBef>
              <a:spcAft>
                <a:spcPts val="0"/>
              </a:spcAft>
              <a:buClrTx/>
              <a:buSzTx/>
              <a:buFontTx/>
              <a:buNone/>
              <a:tabLst/>
              <a:defRPr/>
            </a:pPr>
            <a:r>
              <a:rPr lang="en-GB" sz="4400" dirty="0" smtClean="0"/>
              <a:t>Acids</a:t>
            </a:r>
            <a:endParaRPr lang="en-GB" sz="4400" dirty="0"/>
          </a:p>
        </p:txBody>
      </p:sp>
      <p:pic>
        <p:nvPicPr>
          <p:cNvPr id="5124" name="Picture 4" descr="mage result for lemon whit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294" y="4850864"/>
            <a:ext cx="2235200" cy="172103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age result for tomato sauce bottle white background"/>
          <p:cNvPicPr>
            <a:picLocks noChangeAspect="1" noChangeArrowheads="1"/>
          </p:cNvPicPr>
          <p:nvPr/>
        </p:nvPicPr>
        <p:blipFill rotWithShape="1">
          <a:blip r:embed="rId4">
            <a:extLst>
              <a:ext uri="{28A0092B-C50C-407E-A947-70E740481C1C}">
                <a14:useLocalDpi xmlns:a14="http://schemas.microsoft.com/office/drawing/2010/main" val="0"/>
              </a:ext>
            </a:extLst>
          </a:blip>
          <a:srcRect l="16198" t="10222" r="54568" b="2341"/>
          <a:stretch/>
        </p:blipFill>
        <p:spPr bwMode="auto">
          <a:xfrm>
            <a:off x="2383604" y="2277651"/>
            <a:ext cx="1102277" cy="274731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9059" y="3955192"/>
            <a:ext cx="2670175" cy="26701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mage result for coffee cup white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5633" y="2614661"/>
            <a:ext cx="3032288" cy="188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types of substances are there?</a:t>
            </a:r>
            <a:endParaRPr lang="en-GB" dirty="0"/>
          </a:p>
        </p:txBody>
      </p:sp>
      <p:sp>
        <p:nvSpPr>
          <p:cNvPr id="4" name="Content Placeholder 3"/>
          <p:cNvSpPr>
            <a:spLocks noGrp="1"/>
          </p:cNvSpPr>
          <p:nvPr>
            <p:ph idx="1"/>
          </p:nvPr>
        </p:nvSpPr>
        <p:spPr>
          <a:xfrm>
            <a:off x="838200" y="1507067"/>
            <a:ext cx="10515600" cy="466989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What is opposite of acids? </a:t>
            </a:r>
          </a:p>
          <a:p>
            <a:pPr marL="0" marR="0" lvl="0" indent="0" algn="ctr" defTabSz="914400" eaLnBrk="1" fontAlgn="auto" latinLnBrk="0" hangingPunct="1">
              <a:lnSpc>
                <a:spcPct val="100000"/>
              </a:lnSpc>
              <a:spcBef>
                <a:spcPts val="0"/>
              </a:spcBef>
              <a:spcAft>
                <a:spcPts val="0"/>
              </a:spcAft>
              <a:buClrTx/>
              <a:buSzTx/>
              <a:buFontTx/>
              <a:buNone/>
              <a:tabLst/>
              <a:defRPr/>
            </a:pPr>
            <a:r>
              <a:rPr lang="en-GB" sz="4400" dirty="0" smtClean="0"/>
              <a:t>Alkalis</a:t>
            </a:r>
            <a:endParaRPr lang="en-GB" sz="4400" dirty="0"/>
          </a:p>
        </p:txBody>
      </p:sp>
      <p:pic>
        <p:nvPicPr>
          <p:cNvPr id="6148" name="Picture 4" descr="mage result for toothpaste transparent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4260">
            <a:off x="7265460" y="2891024"/>
            <a:ext cx="4283075" cy="119078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age result for bleach transparent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b="12381"/>
          <a:stretch/>
        </p:blipFill>
        <p:spPr bwMode="auto">
          <a:xfrm rot="21068091">
            <a:off x="4814972" y="3628550"/>
            <a:ext cx="1913468" cy="27135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age result for cucumber transparent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224" y="4194705"/>
            <a:ext cx="3844951" cy="260773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mage result for washing powder transparent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8433">
            <a:off x="2018747" y="2750115"/>
            <a:ext cx="2823563" cy="282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GB" dirty="0" smtClean="0"/>
              <a:t>George can use Universal Indicator to check if his substances are acids or alkalis. </a:t>
            </a:r>
          </a:p>
          <a:p>
            <a:r>
              <a:rPr lang="en-GB" dirty="0" smtClean="0"/>
              <a:t>The indicator will change colour. </a:t>
            </a:r>
            <a:endParaRPr lang="en-GB" dirty="0"/>
          </a:p>
        </p:txBody>
      </p:sp>
      <p:pic>
        <p:nvPicPr>
          <p:cNvPr id="7170" name="Picture 2" descr="mage result for universal indicato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866" y="4013200"/>
            <a:ext cx="428625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844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time!</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Put one drop of the substance into a well of the spotting tray </a:t>
            </a:r>
          </a:p>
          <a:p>
            <a:pPr marL="514350" indent="-514350">
              <a:buFont typeface="+mj-lt"/>
              <a:buAutoNum type="arabicPeriod"/>
            </a:pPr>
            <a:r>
              <a:rPr lang="en-GB" dirty="0" smtClean="0"/>
              <a:t>Add one drop of Universal Indicator </a:t>
            </a:r>
          </a:p>
          <a:p>
            <a:pPr marL="514350" indent="-514350">
              <a:buFont typeface="+mj-lt"/>
              <a:buAutoNum type="arabicPeriod"/>
            </a:pPr>
            <a:r>
              <a:rPr lang="en-GB" dirty="0" smtClean="0"/>
              <a:t>Observe what happens to the colour </a:t>
            </a:r>
          </a:p>
          <a:p>
            <a:pPr marL="514350" indent="-514350">
              <a:buFont typeface="+mj-lt"/>
              <a:buAutoNum type="arabicPeriod"/>
            </a:pPr>
            <a:r>
              <a:rPr lang="en-GB" dirty="0" smtClean="0"/>
              <a:t>Repeat for all the different substances, remembering to use a new well each time.</a:t>
            </a:r>
            <a:endParaRPr lang="en-GB" dirty="0"/>
          </a:p>
        </p:txBody>
      </p:sp>
    </p:spTree>
    <p:extLst>
      <p:ext uri="{BB962C8B-B14F-4D97-AF65-F5344CB8AC3E}">
        <p14:creationId xmlns:p14="http://schemas.microsoft.com/office/powerpoint/2010/main" val="572390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338</Words>
  <Application>Microsoft Macintosh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Bradley Hand</vt:lpstr>
      <vt:lpstr>Calibri</vt:lpstr>
      <vt:lpstr>Calibri Light</vt:lpstr>
      <vt:lpstr>Georgia</vt:lpstr>
      <vt:lpstr>Arial</vt:lpstr>
      <vt:lpstr>Office Theme</vt:lpstr>
      <vt:lpstr>Fizz, Bang, Wallop</vt:lpstr>
      <vt:lpstr> There was an old stick lying on the bench that had been used for stirring paint.  George picked it up and started to stir his marvellous concoction.  The mixture was as thick as cream, and has he stirred and stirred, many wonderful colours rose up from the depths and blended together, pinks, blues, greens, yellows and browns.  </vt:lpstr>
      <vt:lpstr>PowerPoint Presentation</vt:lpstr>
      <vt:lpstr>How can we do this?</vt:lpstr>
      <vt:lpstr>Indicators </vt:lpstr>
      <vt:lpstr>What types of substances are there?</vt:lpstr>
      <vt:lpstr>What types of substances are there?</vt:lpstr>
      <vt:lpstr>PowerPoint Presentation</vt:lpstr>
      <vt:lpstr>Testing time!</vt:lpstr>
      <vt:lpstr>Equipment</vt:lpstr>
      <vt:lpstr>  It was wonderful to stand there stirring this amazing mixture and to watch it smoking blue and bubbling and frothing and foaming as though it were alive.  </vt:lpstr>
      <vt:lpstr>PowerPoint Presentation</vt:lpstr>
      <vt:lpstr>Which mixture of ingredients gives the longest fizz?</vt:lpstr>
      <vt:lpstr>Complete your observation worksheet </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j.f. (jt3g16)</dc:creator>
  <cp:lastModifiedBy>taylor j.f. (jt3g16)</cp:lastModifiedBy>
  <cp:revision>69</cp:revision>
  <dcterms:created xsi:type="dcterms:W3CDTF">2019-04-23T16:13:25Z</dcterms:created>
  <dcterms:modified xsi:type="dcterms:W3CDTF">2019-06-01T16:43:37Z</dcterms:modified>
</cp:coreProperties>
</file>