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12"/>
  </p:handout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384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81"/>
  </p:normalViewPr>
  <p:slideViewPr>
    <p:cSldViewPr snapToGrid="0" snapToObjects="1">
      <p:cViewPr>
        <p:scale>
          <a:sx n="60" d="100"/>
          <a:sy n="60" d="100"/>
        </p:scale>
        <p:origin x="1920" y="872"/>
      </p:cViewPr>
      <p:guideLst/>
    </p:cSldViewPr>
  </p:slideViewPr>
  <p:notesTextViewPr>
    <p:cViewPr>
      <p:scale>
        <a:sx n="1" d="1"/>
        <a:sy n="1" d="1"/>
      </p:scale>
      <p:origin x="0" y="0"/>
    </p:cViewPr>
  </p:notesTextViewPr>
  <p:notesViewPr>
    <p:cSldViewPr snapToGrid="0" snapToObjects="1">
      <p:cViewPr varScale="1">
        <p:scale>
          <a:sx n="73" d="100"/>
          <a:sy n="73" d="100"/>
        </p:scale>
        <p:origin x="3560" y="192"/>
      </p:cViewPr>
      <p:guideLst/>
    </p:cSldViewPr>
  </p:notes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handoutMaster" Target="handoutMasters/handout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4C63D4-BC04-A04F-A5A0-4D3FC76393D1}" type="doc">
      <dgm:prSet loTypeId="urn:microsoft.com/office/officeart/2008/layout/RadialCluster" loCatId="" qsTypeId="urn:microsoft.com/office/officeart/2005/8/quickstyle/simple1" qsCatId="simple" csTypeId="urn:microsoft.com/office/officeart/2005/8/colors/accent1_1" csCatId="accent1" phldr="1"/>
      <dgm:spPr/>
      <dgm:t>
        <a:bodyPr/>
        <a:lstStyle/>
        <a:p>
          <a:endParaRPr lang="en-GB"/>
        </a:p>
      </dgm:t>
    </dgm:pt>
    <dgm:pt modelId="{6BB62761-5165-6B49-ADB7-4526A7AFBF19}">
      <dgm:prSet phldrT="[Text]"/>
      <dgm:spPr>
        <a:ln w="38100">
          <a:solidFill>
            <a:srgbClr val="5384EB"/>
          </a:solidFill>
        </a:ln>
      </dgm:spPr>
      <dgm:t>
        <a:bodyPr/>
        <a:lstStyle/>
        <a:p>
          <a:r>
            <a:rPr lang="en-GB" dirty="0" smtClean="0"/>
            <a:t>What is your key question?</a:t>
          </a:r>
          <a:endParaRPr lang="en-GB" dirty="0"/>
        </a:p>
      </dgm:t>
    </dgm:pt>
    <dgm:pt modelId="{A9AA0D2B-B528-0C4A-928A-A671BB7804EF}" type="parTrans" cxnId="{FEDDCBA2-F061-C146-B1BD-F8587A797082}">
      <dgm:prSet/>
      <dgm:spPr/>
      <dgm:t>
        <a:bodyPr/>
        <a:lstStyle/>
        <a:p>
          <a:endParaRPr lang="en-GB"/>
        </a:p>
      </dgm:t>
    </dgm:pt>
    <dgm:pt modelId="{4C2DF3FB-535E-FF41-BE3D-D73027CE2F9B}" type="sibTrans" cxnId="{FEDDCBA2-F061-C146-B1BD-F8587A797082}">
      <dgm:prSet/>
      <dgm:spPr/>
      <dgm:t>
        <a:bodyPr/>
        <a:lstStyle/>
        <a:p>
          <a:endParaRPr lang="en-GB"/>
        </a:p>
      </dgm:t>
    </dgm:pt>
    <dgm:pt modelId="{53C8552A-2369-B24A-8760-1199744019DC}">
      <dgm:prSet phldrT="[Text]"/>
      <dgm:spPr>
        <a:ln w="38100">
          <a:solidFill>
            <a:srgbClr val="5384EB"/>
          </a:solidFill>
        </a:ln>
      </dgm:spPr>
      <dgm:t>
        <a:bodyPr/>
        <a:lstStyle/>
        <a:p>
          <a:r>
            <a:rPr lang="en-GB" dirty="0" smtClean="0"/>
            <a:t>How are you going to </a:t>
          </a:r>
          <a:r>
            <a:rPr lang="en-GB" u="sng" dirty="0" smtClean="0"/>
            <a:t>investigate</a:t>
          </a:r>
          <a:r>
            <a:rPr lang="en-GB" dirty="0" smtClean="0"/>
            <a:t> your question? </a:t>
          </a:r>
        </a:p>
      </dgm:t>
    </dgm:pt>
    <dgm:pt modelId="{4B684868-2DBC-5F40-B74A-C6D1FE0D900C}" type="parTrans" cxnId="{17C97033-B107-EE49-A3DA-265788B0C8FD}">
      <dgm:prSet/>
      <dgm:spPr>
        <a:ln>
          <a:solidFill>
            <a:srgbClr val="5384EB"/>
          </a:solidFill>
        </a:ln>
      </dgm:spPr>
      <dgm:t>
        <a:bodyPr/>
        <a:lstStyle/>
        <a:p>
          <a:endParaRPr lang="en-GB"/>
        </a:p>
      </dgm:t>
    </dgm:pt>
    <dgm:pt modelId="{A978AEF2-3DE8-B244-849C-EE9DA6335887}" type="sibTrans" cxnId="{17C97033-B107-EE49-A3DA-265788B0C8FD}">
      <dgm:prSet/>
      <dgm:spPr/>
      <dgm:t>
        <a:bodyPr/>
        <a:lstStyle/>
        <a:p>
          <a:endParaRPr lang="en-GB"/>
        </a:p>
      </dgm:t>
    </dgm:pt>
    <dgm:pt modelId="{3B331371-E1D3-C947-AFB4-2F3A28D02F87}">
      <dgm:prSet phldrT="[Text]"/>
      <dgm:spPr>
        <a:ln w="38100">
          <a:solidFill>
            <a:srgbClr val="5384EB"/>
          </a:solidFill>
        </a:ln>
      </dgm:spPr>
      <dgm:t>
        <a:bodyPr/>
        <a:lstStyle/>
        <a:p>
          <a:r>
            <a:rPr lang="en-GB" dirty="0" smtClean="0"/>
            <a:t>What </a:t>
          </a:r>
          <a:r>
            <a:rPr lang="en-GB" u="sng" dirty="0" smtClean="0"/>
            <a:t>factors</a:t>
          </a:r>
          <a:r>
            <a:rPr lang="en-GB" dirty="0" smtClean="0"/>
            <a:t> are you going to control?</a:t>
          </a:r>
          <a:endParaRPr lang="en-GB" dirty="0"/>
        </a:p>
      </dgm:t>
    </dgm:pt>
    <dgm:pt modelId="{FB97F2D7-4B09-0D47-93D4-8041D7B937F6}" type="parTrans" cxnId="{C18C20D0-8364-2844-BCC7-5FDEFD39BFCE}">
      <dgm:prSet/>
      <dgm:spPr>
        <a:ln>
          <a:solidFill>
            <a:srgbClr val="5384EB"/>
          </a:solidFill>
        </a:ln>
      </dgm:spPr>
      <dgm:t>
        <a:bodyPr/>
        <a:lstStyle/>
        <a:p>
          <a:endParaRPr lang="en-GB"/>
        </a:p>
      </dgm:t>
    </dgm:pt>
    <dgm:pt modelId="{0EEF316F-F7AD-BF4C-9229-03A259B283A7}" type="sibTrans" cxnId="{C18C20D0-8364-2844-BCC7-5FDEFD39BFCE}">
      <dgm:prSet/>
      <dgm:spPr/>
      <dgm:t>
        <a:bodyPr/>
        <a:lstStyle/>
        <a:p>
          <a:endParaRPr lang="en-GB"/>
        </a:p>
      </dgm:t>
    </dgm:pt>
    <dgm:pt modelId="{9769BABD-8E60-FF4A-80E4-D297BB88EEEB}">
      <dgm:prSet phldrT="[Text]"/>
      <dgm:spPr>
        <a:ln w="38100">
          <a:solidFill>
            <a:srgbClr val="5384EB"/>
          </a:solidFill>
        </a:ln>
      </dgm:spPr>
      <dgm:t>
        <a:bodyPr/>
        <a:lstStyle/>
        <a:p>
          <a:r>
            <a:rPr lang="en-GB" dirty="0" smtClean="0"/>
            <a:t>What is your </a:t>
          </a:r>
          <a:r>
            <a:rPr lang="en-GB" u="sng" dirty="0" smtClean="0"/>
            <a:t>independent variable</a:t>
          </a:r>
          <a:r>
            <a:rPr lang="en-GB" dirty="0" smtClean="0"/>
            <a:t>? What are you going to control?</a:t>
          </a:r>
          <a:endParaRPr lang="en-GB" dirty="0"/>
        </a:p>
      </dgm:t>
    </dgm:pt>
    <dgm:pt modelId="{D33F1F37-3873-5B48-8303-2C5951E8BB2A}" type="parTrans" cxnId="{2ECECFF7-2C70-D94A-BD6B-2DD06FAB095F}">
      <dgm:prSet/>
      <dgm:spPr>
        <a:ln>
          <a:solidFill>
            <a:srgbClr val="5384EB"/>
          </a:solidFill>
        </a:ln>
      </dgm:spPr>
      <dgm:t>
        <a:bodyPr/>
        <a:lstStyle/>
        <a:p>
          <a:endParaRPr lang="en-GB"/>
        </a:p>
      </dgm:t>
    </dgm:pt>
    <dgm:pt modelId="{EBD7532A-3819-9A4F-9A1A-8587123A45BB}" type="sibTrans" cxnId="{2ECECFF7-2C70-D94A-BD6B-2DD06FAB095F}">
      <dgm:prSet/>
      <dgm:spPr/>
      <dgm:t>
        <a:bodyPr/>
        <a:lstStyle/>
        <a:p>
          <a:endParaRPr lang="en-GB"/>
        </a:p>
      </dgm:t>
    </dgm:pt>
    <dgm:pt modelId="{D23AA839-1418-CC4C-A2D4-3DC502FD3AA0}">
      <dgm:prSet phldrT="[Text]"/>
      <dgm:spPr>
        <a:ln w="38100">
          <a:solidFill>
            <a:srgbClr val="5384EB"/>
          </a:solidFill>
        </a:ln>
      </dgm:spPr>
      <dgm:t>
        <a:bodyPr/>
        <a:lstStyle/>
        <a:p>
          <a:r>
            <a:rPr lang="en-GB" dirty="0" smtClean="0"/>
            <a:t>What </a:t>
          </a:r>
          <a:r>
            <a:rPr lang="en-GB" u="sng" dirty="0" smtClean="0"/>
            <a:t>resources</a:t>
          </a:r>
          <a:r>
            <a:rPr lang="en-GB" dirty="0" smtClean="0"/>
            <a:t>/</a:t>
          </a:r>
          <a:r>
            <a:rPr lang="en-GB" u="sng" dirty="0" smtClean="0"/>
            <a:t>equipment</a:t>
          </a:r>
          <a:r>
            <a:rPr lang="en-GB" dirty="0" smtClean="0"/>
            <a:t> will you need?</a:t>
          </a:r>
          <a:endParaRPr lang="en-GB" dirty="0"/>
        </a:p>
      </dgm:t>
    </dgm:pt>
    <dgm:pt modelId="{8BC0F3C5-BE67-AC42-8604-578EF3CD9AE1}" type="parTrans" cxnId="{A76B7722-DDD8-364F-BE70-34BE39E258BC}">
      <dgm:prSet/>
      <dgm:spPr>
        <a:ln>
          <a:solidFill>
            <a:srgbClr val="5384EB"/>
          </a:solidFill>
        </a:ln>
      </dgm:spPr>
      <dgm:t>
        <a:bodyPr/>
        <a:lstStyle/>
        <a:p>
          <a:endParaRPr lang="en-GB"/>
        </a:p>
      </dgm:t>
    </dgm:pt>
    <dgm:pt modelId="{E856E0C4-9896-2B4B-85ED-EDF71A4E011B}" type="sibTrans" cxnId="{A76B7722-DDD8-364F-BE70-34BE39E258BC}">
      <dgm:prSet/>
      <dgm:spPr/>
      <dgm:t>
        <a:bodyPr/>
        <a:lstStyle/>
        <a:p>
          <a:endParaRPr lang="en-GB"/>
        </a:p>
      </dgm:t>
    </dgm:pt>
    <dgm:pt modelId="{E9DAD917-E96E-C34D-BD1B-76FDAD365AD0}">
      <dgm:prSet phldrT="[Text]"/>
      <dgm:spPr>
        <a:ln w="38100">
          <a:solidFill>
            <a:srgbClr val="5384EB"/>
          </a:solidFill>
        </a:ln>
      </dgm:spPr>
      <dgm:t>
        <a:bodyPr/>
        <a:lstStyle/>
        <a:p>
          <a:r>
            <a:rPr lang="en-GB" dirty="0" smtClean="0"/>
            <a:t>How will you </a:t>
          </a:r>
          <a:r>
            <a:rPr lang="en-GB" u="sng" dirty="0" smtClean="0"/>
            <a:t>record</a:t>
          </a:r>
          <a:r>
            <a:rPr lang="en-GB" dirty="0" smtClean="0"/>
            <a:t> your results? </a:t>
          </a:r>
          <a:endParaRPr lang="en-GB" dirty="0"/>
        </a:p>
      </dgm:t>
    </dgm:pt>
    <dgm:pt modelId="{8E4465E1-1962-8049-A635-C384409DDFEF}" type="parTrans" cxnId="{C58C173B-55AB-7641-9D51-0C897648BA1E}">
      <dgm:prSet/>
      <dgm:spPr>
        <a:ln>
          <a:solidFill>
            <a:srgbClr val="5384EB"/>
          </a:solidFill>
        </a:ln>
      </dgm:spPr>
      <dgm:t>
        <a:bodyPr/>
        <a:lstStyle/>
        <a:p>
          <a:endParaRPr lang="en-GB"/>
        </a:p>
      </dgm:t>
    </dgm:pt>
    <dgm:pt modelId="{F5AD78D7-37AE-1741-9DE4-13CF4E29046B}" type="sibTrans" cxnId="{C58C173B-55AB-7641-9D51-0C897648BA1E}">
      <dgm:prSet/>
      <dgm:spPr/>
      <dgm:t>
        <a:bodyPr/>
        <a:lstStyle/>
        <a:p>
          <a:endParaRPr lang="en-GB"/>
        </a:p>
      </dgm:t>
    </dgm:pt>
    <dgm:pt modelId="{F12A9FC7-16E6-4B46-BEB0-ABD671D90C71}">
      <dgm:prSet phldrT="[Text]"/>
      <dgm:spPr>
        <a:ln w="38100">
          <a:solidFill>
            <a:srgbClr val="5384EB"/>
          </a:solidFill>
        </a:ln>
      </dgm:spPr>
      <dgm:t>
        <a:bodyPr/>
        <a:lstStyle/>
        <a:p>
          <a:r>
            <a:rPr lang="en-GB" dirty="0" smtClean="0"/>
            <a:t>How will you make sure your results are </a:t>
          </a:r>
          <a:r>
            <a:rPr lang="en-GB" u="sng" dirty="0" smtClean="0"/>
            <a:t>accurate</a:t>
          </a:r>
          <a:r>
            <a:rPr lang="en-GB" dirty="0" smtClean="0"/>
            <a:t>?</a:t>
          </a:r>
          <a:endParaRPr lang="en-GB" dirty="0"/>
        </a:p>
      </dgm:t>
    </dgm:pt>
    <dgm:pt modelId="{E6D52ACE-922B-B947-88B5-E00B545C6CBD}" type="parTrans" cxnId="{DC9EBC9B-5449-DB41-9697-7BF2EBF09158}">
      <dgm:prSet/>
      <dgm:spPr>
        <a:ln>
          <a:solidFill>
            <a:srgbClr val="5384EB"/>
          </a:solidFill>
        </a:ln>
      </dgm:spPr>
      <dgm:t>
        <a:bodyPr/>
        <a:lstStyle/>
        <a:p>
          <a:endParaRPr lang="en-GB"/>
        </a:p>
      </dgm:t>
    </dgm:pt>
    <dgm:pt modelId="{05E18E4A-C1C6-BB4D-A038-58629A7D3382}" type="sibTrans" cxnId="{DC9EBC9B-5449-DB41-9697-7BF2EBF09158}">
      <dgm:prSet/>
      <dgm:spPr/>
      <dgm:t>
        <a:bodyPr/>
        <a:lstStyle/>
        <a:p>
          <a:endParaRPr lang="en-GB"/>
        </a:p>
      </dgm:t>
    </dgm:pt>
    <dgm:pt modelId="{DC68C70B-A9E1-934A-ACCB-7C5D4C728D79}">
      <dgm:prSet phldrT="[Text]"/>
      <dgm:spPr/>
      <dgm:t>
        <a:bodyPr/>
        <a:lstStyle/>
        <a:p>
          <a:endParaRPr lang="en-GB" dirty="0"/>
        </a:p>
      </dgm:t>
    </dgm:pt>
    <dgm:pt modelId="{C0FD5A48-4C0B-8848-8064-BB2364FB2356}" type="sibTrans" cxnId="{7B5D46DF-8114-F04B-8187-3752CCCC890F}">
      <dgm:prSet/>
      <dgm:spPr/>
      <dgm:t>
        <a:bodyPr/>
        <a:lstStyle/>
        <a:p>
          <a:endParaRPr lang="en-GB"/>
        </a:p>
      </dgm:t>
    </dgm:pt>
    <dgm:pt modelId="{548BD9D9-F7BC-0143-8E86-9B8445E42830}" type="parTrans" cxnId="{7B5D46DF-8114-F04B-8187-3752CCCC890F}">
      <dgm:prSet/>
      <dgm:spPr/>
      <dgm:t>
        <a:bodyPr/>
        <a:lstStyle/>
        <a:p>
          <a:endParaRPr lang="en-GB"/>
        </a:p>
      </dgm:t>
    </dgm:pt>
    <dgm:pt modelId="{1875B7FB-7A5F-004F-8D28-4C5E8E29E435}" type="pres">
      <dgm:prSet presAssocID="{E34C63D4-BC04-A04F-A5A0-4D3FC76393D1}" presName="Name0" presStyleCnt="0">
        <dgm:presLayoutVars>
          <dgm:chMax val="1"/>
          <dgm:chPref val="1"/>
          <dgm:dir/>
          <dgm:animOne val="branch"/>
          <dgm:animLvl val="lvl"/>
        </dgm:presLayoutVars>
      </dgm:prSet>
      <dgm:spPr/>
    </dgm:pt>
    <dgm:pt modelId="{EE08B234-0AF2-F646-8FB0-00EA13AEDF61}" type="pres">
      <dgm:prSet presAssocID="{6BB62761-5165-6B49-ADB7-4526A7AFBF19}" presName="singleCycle" presStyleCnt="0"/>
      <dgm:spPr/>
    </dgm:pt>
    <dgm:pt modelId="{5CAE7BAE-A30E-884D-9943-723FDF736FDB}" type="pres">
      <dgm:prSet presAssocID="{6BB62761-5165-6B49-ADB7-4526A7AFBF19}" presName="singleCenter" presStyleLbl="node1" presStyleIdx="0" presStyleCnt="7" custScaleX="162071">
        <dgm:presLayoutVars>
          <dgm:chMax val="7"/>
          <dgm:chPref val="7"/>
        </dgm:presLayoutVars>
      </dgm:prSet>
      <dgm:spPr/>
      <dgm:t>
        <a:bodyPr/>
        <a:lstStyle/>
        <a:p>
          <a:endParaRPr lang="en-GB"/>
        </a:p>
      </dgm:t>
    </dgm:pt>
    <dgm:pt modelId="{BD45EE49-4F8A-584B-BF7D-92BA21B33CE6}" type="pres">
      <dgm:prSet presAssocID="{4B684868-2DBC-5F40-B74A-C6D1FE0D900C}" presName="Name56" presStyleLbl="parChTrans1D2" presStyleIdx="0" presStyleCnt="6"/>
      <dgm:spPr/>
    </dgm:pt>
    <dgm:pt modelId="{E250AA14-9829-7C49-932B-CA3260550ACA}" type="pres">
      <dgm:prSet presAssocID="{53C8552A-2369-B24A-8760-1199744019DC}" presName="text0" presStyleLbl="node1" presStyleIdx="1" presStyleCnt="7" custScaleX="312275" custScaleY="113838" custRadScaleRad="113868" custRadScaleInc="54371">
        <dgm:presLayoutVars>
          <dgm:bulletEnabled val="1"/>
        </dgm:presLayoutVars>
      </dgm:prSet>
      <dgm:spPr/>
      <dgm:t>
        <a:bodyPr/>
        <a:lstStyle/>
        <a:p>
          <a:endParaRPr lang="en-GB"/>
        </a:p>
      </dgm:t>
    </dgm:pt>
    <dgm:pt modelId="{FBD99C7A-AB4F-184A-A9FD-807126715399}" type="pres">
      <dgm:prSet presAssocID="{FB97F2D7-4B09-0D47-93D4-8041D7B937F6}" presName="Name56" presStyleLbl="parChTrans1D2" presStyleIdx="1" presStyleCnt="6"/>
      <dgm:spPr/>
    </dgm:pt>
    <dgm:pt modelId="{A1FA0F91-E41A-E241-9DCC-DE3590000613}" type="pres">
      <dgm:prSet presAssocID="{3B331371-E1D3-C947-AFB4-2F3A28D02F87}" presName="text0" presStyleLbl="node1" presStyleIdx="2" presStyleCnt="7" custScaleX="158310" custScaleY="141901" custRadScaleRad="212480" custRadScaleInc="37244">
        <dgm:presLayoutVars>
          <dgm:bulletEnabled val="1"/>
        </dgm:presLayoutVars>
      </dgm:prSet>
      <dgm:spPr/>
      <dgm:t>
        <a:bodyPr/>
        <a:lstStyle/>
        <a:p>
          <a:endParaRPr lang="en-GB"/>
        </a:p>
      </dgm:t>
    </dgm:pt>
    <dgm:pt modelId="{544C657E-7FD9-6045-BE7C-681390AE23BE}" type="pres">
      <dgm:prSet presAssocID="{D33F1F37-3873-5B48-8303-2C5951E8BB2A}" presName="Name56" presStyleLbl="parChTrans1D2" presStyleIdx="2" presStyleCnt="6"/>
      <dgm:spPr/>
    </dgm:pt>
    <dgm:pt modelId="{7365B040-92AA-D64C-87FB-CFA0721008F8}" type="pres">
      <dgm:prSet presAssocID="{9769BABD-8E60-FF4A-80E4-D297BB88EEEB}" presName="text0" presStyleLbl="node1" presStyleIdx="3" presStyleCnt="7" custScaleX="258287" custScaleY="179068" custRadScaleRad="175808" custRadScaleInc="-29526">
        <dgm:presLayoutVars>
          <dgm:bulletEnabled val="1"/>
        </dgm:presLayoutVars>
      </dgm:prSet>
      <dgm:spPr/>
      <dgm:t>
        <a:bodyPr/>
        <a:lstStyle/>
        <a:p>
          <a:endParaRPr lang="en-GB"/>
        </a:p>
      </dgm:t>
    </dgm:pt>
    <dgm:pt modelId="{225B3A88-E2D7-D54A-8B1E-BF0AB7AE1A70}" type="pres">
      <dgm:prSet presAssocID="{8BC0F3C5-BE67-AC42-8604-578EF3CD9AE1}" presName="Name56" presStyleLbl="parChTrans1D2" presStyleIdx="3" presStyleCnt="6"/>
      <dgm:spPr/>
    </dgm:pt>
    <dgm:pt modelId="{3A23EED4-192C-B647-9482-8007F39582AE}" type="pres">
      <dgm:prSet presAssocID="{D23AA839-1418-CC4C-A2D4-3DC502FD3AA0}" presName="text0" presStyleLbl="node1" presStyleIdx="4" presStyleCnt="7" custScaleX="319228" custScaleY="93445">
        <dgm:presLayoutVars>
          <dgm:bulletEnabled val="1"/>
        </dgm:presLayoutVars>
      </dgm:prSet>
      <dgm:spPr/>
      <dgm:t>
        <a:bodyPr/>
        <a:lstStyle/>
        <a:p>
          <a:endParaRPr lang="en-GB"/>
        </a:p>
      </dgm:t>
    </dgm:pt>
    <dgm:pt modelId="{4C46052A-5936-9F4F-9C2A-302CD1FC3567}" type="pres">
      <dgm:prSet presAssocID="{8E4465E1-1962-8049-A635-C384409DDFEF}" presName="Name56" presStyleLbl="parChTrans1D2" presStyleIdx="4" presStyleCnt="6"/>
      <dgm:spPr/>
    </dgm:pt>
    <dgm:pt modelId="{EDF69036-FFD1-4947-AF58-14663A5701D1}" type="pres">
      <dgm:prSet presAssocID="{E9DAD917-E96E-C34D-BD1B-76FDAD365AD0}" presName="text0" presStyleLbl="node1" presStyleIdx="5" presStyleCnt="7" custScaleX="238153" custRadScaleRad="209238" custRadScaleInc="53916">
        <dgm:presLayoutVars>
          <dgm:bulletEnabled val="1"/>
        </dgm:presLayoutVars>
      </dgm:prSet>
      <dgm:spPr/>
      <dgm:t>
        <a:bodyPr/>
        <a:lstStyle/>
        <a:p>
          <a:endParaRPr lang="en-GB"/>
        </a:p>
      </dgm:t>
    </dgm:pt>
    <dgm:pt modelId="{ACE662A6-C94B-A746-BDA9-ED8EFBF59925}" type="pres">
      <dgm:prSet presAssocID="{E6D52ACE-922B-B947-88B5-E00B545C6CBD}" presName="Name56" presStyleLbl="parChTrans1D2" presStyleIdx="5" presStyleCnt="6"/>
      <dgm:spPr/>
    </dgm:pt>
    <dgm:pt modelId="{F85F0532-339E-2646-9C09-14DA96203CBA}" type="pres">
      <dgm:prSet presAssocID="{F12A9FC7-16E6-4B46-BEB0-ABD671D90C71}" presName="text0" presStyleLbl="node1" presStyleIdx="6" presStyleCnt="7" custScaleX="298152" custRadScaleRad="168790" custRadScaleInc="-21380">
        <dgm:presLayoutVars>
          <dgm:bulletEnabled val="1"/>
        </dgm:presLayoutVars>
      </dgm:prSet>
      <dgm:spPr/>
      <dgm:t>
        <a:bodyPr/>
        <a:lstStyle/>
        <a:p>
          <a:endParaRPr lang="en-GB"/>
        </a:p>
      </dgm:t>
    </dgm:pt>
  </dgm:ptLst>
  <dgm:cxnLst>
    <dgm:cxn modelId="{CED89A6A-54A0-B447-9EE2-26D94CB510BA}" type="presOf" srcId="{6BB62761-5165-6B49-ADB7-4526A7AFBF19}" destId="{5CAE7BAE-A30E-884D-9943-723FDF736FDB}" srcOrd="0" destOrd="0" presId="urn:microsoft.com/office/officeart/2008/layout/RadialCluster"/>
    <dgm:cxn modelId="{A76B7722-DDD8-364F-BE70-34BE39E258BC}" srcId="{6BB62761-5165-6B49-ADB7-4526A7AFBF19}" destId="{D23AA839-1418-CC4C-A2D4-3DC502FD3AA0}" srcOrd="3" destOrd="0" parTransId="{8BC0F3C5-BE67-AC42-8604-578EF3CD9AE1}" sibTransId="{E856E0C4-9896-2B4B-85ED-EDF71A4E011B}"/>
    <dgm:cxn modelId="{148EDF35-1755-E44E-BF40-34EE0292B487}" type="presOf" srcId="{E9DAD917-E96E-C34D-BD1B-76FDAD365AD0}" destId="{EDF69036-FFD1-4947-AF58-14663A5701D1}" srcOrd="0" destOrd="0" presId="urn:microsoft.com/office/officeart/2008/layout/RadialCluster"/>
    <dgm:cxn modelId="{F508F61B-0B22-0348-AEA3-9CD77341FA2C}" type="presOf" srcId="{E34C63D4-BC04-A04F-A5A0-4D3FC76393D1}" destId="{1875B7FB-7A5F-004F-8D28-4C5E8E29E435}" srcOrd="0" destOrd="0" presId="urn:microsoft.com/office/officeart/2008/layout/RadialCluster"/>
    <dgm:cxn modelId="{847DB54A-570F-8240-AE4D-039C23DF20AC}" type="presOf" srcId="{53C8552A-2369-B24A-8760-1199744019DC}" destId="{E250AA14-9829-7C49-932B-CA3260550ACA}" srcOrd="0" destOrd="0" presId="urn:microsoft.com/office/officeart/2008/layout/RadialCluster"/>
    <dgm:cxn modelId="{78274995-03E3-0A4C-8F37-6C8753C8BF89}" type="presOf" srcId="{8E4465E1-1962-8049-A635-C384409DDFEF}" destId="{4C46052A-5936-9F4F-9C2A-302CD1FC3567}" srcOrd="0" destOrd="0" presId="urn:microsoft.com/office/officeart/2008/layout/RadialCluster"/>
    <dgm:cxn modelId="{17C97033-B107-EE49-A3DA-265788B0C8FD}" srcId="{6BB62761-5165-6B49-ADB7-4526A7AFBF19}" destId="{53C8552A-2369-B24A-8760-1199744019DC}" srcOrd="0" destOrd="0" parTransId="{4B684868-2DBC-5F40-B74A-C6D1FE0D900C}" sibTransId="{A978AEF2-3DE8-B244-849C-EE9DA6335887}"/>
    <dgm:cxn modelId="{D5A65DA9-5C18-A94E-A723-B76C6A900654}" type="presOf" srcId="{F12A9FC7-16E6-4B46-BEB0-ABD671D90C71}" destId="{F85F0532-339E-2646-9C09-14DA96203CBA}" srcOrd="0" destOrd="0" presId="urn:microsoft.com/office/officeart/2008/layout/RadialCluster"/>
    <dgm:cxn modelId="{27357D6E-528A-A041-B057-7EA12E4542DC}" type="presOf" srcId="{3B331371-E1D3-C947-AFB4-2F3A28D02F87}" destId="{A1FA0F91-E41A-E241-9DCC-DE3590000613}" srcOrd="0" destOrd="0" presId="urn:microsoft.com/office/officeart/2008/layout/RadialCluster"/>
    <dgm:cxn modelId="{6D7DFE52-9C5F-2145-8C99-A1280CF001FC}" type="presOf" srcId="{4B684868-2DBC-5F40-B74A-C6D1FE0D900C}" destId="{BD45EE49-4F8A-584B-BF7D-92BA21B33CE6}" srcOrd="0" destOrd="0" presId="urn:microsoft.com/office/officeart/2008/layout/RadialCluster"/>
    <dgm:cxn modelId="{C18C20D0-8364-2844-BCC7-5FDEFD39BFCE}" srcId="{6BB62761-5165-6B49-ADB7-4526A7AFBF19}" destId="{3B331371-E1D3-C947-AFB4-2F3A28D02F87}" srcOrd="1" destOrd="0" parTransId="{FB97F2D7-4B09-0D47-93D4-8041D7B937F6}" sibTransId="{0EEF316F-F7AD-BF4C-9229-03A259B283A7}"/>
    <dgm:cxn modelId="{FEDDCBA2-F061-C146-B1BD-F8587A797082}" srcId="{E34C63D4-BC04-A04F-A5A0-4D3FC76393D1}" destId="{6BB62761-5165-6B49-ADB7-4526A7AFBF19}" srcOrd="0" destOrd="0" parTransId="{A9AA0D2B-B528-0C4A-928A-A671BB7804EF}" sibTransId="{4C2DF3FB-535E-FF41-BE3D-D73027CE2F9B}"/>
    <dgm:cxn modelId="{DC9EBC9B-5449-DB41-9697-7BF2EBF09158}" srcId="{6BB62761-5165-6B49-ADB7-4526A7AFBF19}" destId="{F12A9FC7-16E6-4B46-BEB0-ABD671D90C71}" srcOrd="5" destOrd="0" parTransId="{E6D52ACE-922B-B947-88B5-E00B545C6CBD}" sibTransId="{05E18E4A-C1C6-BB4D-A038-58629A7D3382}"/>
    <dgm:cxn modelId="{C58C173B-55AB-7641-9D51-0C897648BA1E}" srcId="{6BB62761-5165-6B49-ADB7-4526A7AFBF19}" destId="{E9DAD917-E96E-C34D-BD1B-76FDAD365AD0}" srcOrd="4" destOrd="0" parTransId="{8E4465E1-1962-8049-A635-C384409DDFEF}" sibTransId="{F5AD78D7-37AE-1741-9DE4-13CF4E29046B}"/>
    <dgm:cxn modelId="{7B5D46DF-8114-F04B-8187-3752CCCC890F}" srcId="{E34C63D4-BC04-A04F-A5A0-4D3FC76393D1}" destId="{DC68C70B-A9E1-934A-ACCB-7C5D4C728D79}" srcOrd="1" destOrd="0" parTransId="{548BD9D9-F7BC-0143-8E86-9B8445E42830}" sibTransId="{C0FD5A48-4C0B-8848-8064-BB2364FB2356}"/>
    <dgm:cxn modelId="{9BB3C685-04C6-8743-B3F3-BA4B8CBB0E1F}" type="presOf" srcId="{9769BABD-8E60-FF4A-80E4-D297BB88EEEB}" destId="{7365B040-92AA-D64C-87FB-CFA0721008F8}" srcOrd="0" destOrd="0" presId="urn:microsoft.com/office/officeart/2008/layout/RadialCluster"/>
    <dgm:cxn modelId="{2ECECFF7-2C70-D94A-BD6B-2DD06FAB095F}" srcId="{6BB62761-5165-6B49-ADB7-4526A7AFBF19}" destId="{9769BABD-8E60-FF4A-80E4-D297BB88EEEB}" srcOrd="2" destOrd="0" parTransId="{D33F1F37-3873-5B48-8303-2C5951E8BB2A}" sibTransId="{EBD7532A-3819-9A4F-9A1A-8587123A45BB}"/>
    <dgm:cxn modelId="{79158E26-8C04-164D-A3B2-675A47627698}" type="presOf" srcId="{D23AA839-1418-CC4C-A2D4-3DC502FD3AA0}" destId="{3A23EED4-192C-B647-9482-8007F39582AE}" srcOrd="0" destOrd="0" presId="urn:microsoft.com/office/officeart/2008/layout/RadialCluster"/>
    <dgm:cxn modelId="{1AAE094F-5051-CF49-85F0-B8BDE18737FF}" type="presOf" srcId="{FB97F2D7-4B09-0D47-93D4-8041D7B937F6}" destId="{FBD99C7A-AB4F-184A-A9FD-807126715399}" srcOrd="0" destOrd="0" presId="urn:microsoft.com/office/officeart/2008/layout/RadialCluster"/>
    <dgm:cxn modelId="{D796807C-A26E-F04B-A868-18A79B1A3D3F}" type="presOf" srcId="{8BC0F3C5-BE67-AC42-8604-578EF3CD9AE1}" destId="{225B3A88-E2D7-D54A-8B1E-BF0AB7AE1A70}" srcOrd="0" destOrd="0" presId="urn:microsoft.com/office/officeart/2008/layout/RadialCluster"/>
    <dgm:cxn modelId="{1E6AA30A-365A-5E4A-8943-BBA6060E812A}" type="presOf" srcId="{D33F1F37-3873-5B48-8303-2C5951E8BB2A}" destId="{544C657E-7FD9-6045-BE7C-681390AE23BE}" srcOrd="0" destOrd="0" presId="urn:microsoft.com/office/officeart/2008/layout/RadialCluster"/>
    <dgm:cxn modelId="{6BEF6436-B851-0748-B47B-7808E4BAF87A}" type="presOf" srcId="{E6D52ACE-922B-B947-88B5-E00B545C6CBD}" destId="{ACE662A6-C94B-A746-BDA9-ED8EFBF59925}" srcOrd="0" destOrd="0" presId="urn:microsoft.com/office/officeart/2008/layout/RadialCluster"/>
    <dgm:cxn modelId="{21280C9A-4466-5D42-BE1E-2E70F1C7FA07}" type="presParOf" srcId="{1875B7FB-7A5F-004F-8D28-4C5E8E29E435}" destId="{EE08B234-0AF2-F646-8FB0-00EA13AEDF61}" srcOrd="0" destOrd="0" presId="urn:microsoft.com/office/officeart/2008/layout/RadialCluster"/>
    <dgm:cxn modelId="{24305164-F502-1142-9FD3-203E7E28D7D2}" type="presParOf" srcId="{EE08B234-0AF2-F646-8FB0-00EA13AEDF61}" destId="{5CAE7BAE-A30E-884D-9943-723FDF736FDB}" srcOrd="0" destOrd="0" presId="urn:microsoft.com/office/officeart/2008/layout/RadialCluster"/>
    <dgm:cxn modelId="{50CDA65B-3466-A741-A85E-6D2C5DCABF0B}" type="presParOf" srcId="{EE08B234-0AF2-F646-8FB0-00EA13AEDF61}" destId="{BD45EE49-4F8A-584B-BF7D-92BA21B33CE6}" srcOrd="1" destOrd="0" presId="urn:microsoft.com/office/officeart/2008/layout/RadialCluster"/>
    <dgm:cxn modelId="{AE859C0D-9138-EE47-86BD-32528290B749}" type="presParOf" srcId="{EE08B234-0AF2-F646-8FB0-00EA13AEDF61}" destId="{E250AA14-9829-7C49-932B-CA3260550ACA}" srcOrd="2" destOrd="0" presId="urn:microsoft.com/office/officeart/2008/layout/RadialCluster"/>
    <dgm:cxn modelId="{CC71051C-E347-EF43-8A0B-2C0673288963}" type="presParOf" srcId="{EE08B234-0AF2-F646-8FB0-00EA13AEDF61}" destId="{FBD99C7A-AB4F-184A-A9FD-807126715399}" srcOrd="3" destOrd="0" presId="urn:microsoft.com/office/officeart/2008/layout/RadialCluster"/>
    <dgm:cxn modelId="{A415E742-6656-774E-B355-0F9D716938DB}" type="presParOf" srcId="{EE08B234-0AF2-F646-8FB0-00EA13AEDF61}" destId="{A1FA0F91-E41A-E241-9DCC-DE3590000613}" srcOrd="4" destOrd="0" presId="urn:microsoft.com/office/officeart/2008/layout/RadialCluster"/>
    <dgm:cxn modelId="{C94DEE1F-FE03-4148-8F84-5086BB9A56FF}" type="presParOf" srcId="{EE08B234-0AF2-F646-8FB0-00EA13AEDF61}" destId="{544C657E-7FD9-6045-BE7C-681390AE23BE}" srcOrd="5" destOrd="0" presId="urn:microsoft.com/office/officeart/2008/layout/RadialCluster"/>
    <dgm:cxn modelId="{27B7BE8D-946F-BC46-9820-F98F0E11754F}" type="presParOf" srcId="{EE08B234-0AF2-F646-8FB0-00EA13AEDF61}" destId="{7365B040-92AA-D64C-87FB-CFA0721008F8}" srcOrd="6" destOrd="0" presId="urn:microsoft.com/office/officeart/2008/layout/RadialCluster"/>
    <dgm:cxn modelId="{7EC1B8A2-CE1B-1F49-9F8B-F8EF6C958945}" type="presParOf" srcId="{EE08B234-0AF2-F646-8FB0-00EA13AEDF61}" destId="{225B3A88-E2D7-D54A-8B1E-BF0AB7AE1A70}" srcOrd="7" destOrd="0" presId="urn:microsoft.com/office/officeart/2008/layout/RadialCluster"/>
    <dgm:cxn modelId="{F818579E-BF68-7C40-BC04-460110F6C478}" type="presParOf" srcId="{EE08B234-0AF2-F646-8FB0-00EA13AEDF61}" destId="{3A23EED4-192C-B647-9482-8007F39582AE}" srcOrd="8" destOrd="0" presId="urn:microsoft.com/office/officeart/2008/layout/RadialCluster"/>
    <dgm:cxn modelId="{4394AA82-D082-974C-BD4D-46E842C0BCB3}" type="presParOf" srcId="{EE08B234-0AF2-F646-8FB0-00EA13AEDF61}" destId="{4C46052A-5936-9F4F-9C2A-302CD1FC3567}" srcOrd="9" destOrd="0" presId="urn:microsoft.com/office/officeart/2008/layout/RadialCluster"/>
    <dgm:cxn modelId="{072BBAAF-C557-A84C-8637-699774BF8539}" type="presParOf" srcId="{EE08B234-0AF2-F646-8FB0-00EA13AEDF61}" destId="{EDF69036-FFD1-4947-AF58-14663A5701D1}" srcOrd="10" destOrd="0" presId="urn:microsoft.com/office/officeart/2008/layout/RadialCluster"/>
    <dgm:cxn modelId="{B1A0EBF2-2462-7745-B4F6-B329D0FD9C35}" type="presParOf" srcId="{EE08B234-0AF2-F646-8FB0-00EA13AEDF61}" destId="{ACE662A6-C94B-A746-BDA9-ED8EFBF59925}" srcOrd="11" destOrd="0" presId="urn:microsoft.com/office/officeart/2008/layout/RadialCluster"/>
    <dgm:cxn modelId="{87D39577-8FD3-3245-8498-8EA1C9140A67}" type="presParOf" srcId="{EE08B234-0AF2-F646-8FB0-00EA13AEDF61}" destId="{F85F0532-339E-2646-9C09-14DA96203CBA}" srcOrd="12" destOrd="0" presId="urn:microsoft.com/office/officeart/2008/layout/RadialCluster"/>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AE7BAE-A30E-884D-9943-723FDF736FDB}">
      <dsp:nvSpPr>
        <dsp:cNvPr id="0" name=""/>
        <dsp:cNvSpPr/>
      </dsp:nvSpPr>
      <dsp:spPr>
        <a:xfrm>
          <a:off x="4287128" y="1567558"/>
          <a:ext cx="2115677" cy="1305401"/>
        </a:xfrm>
        <a:prstGeom prst="roundRect">
          <a:avLst/>
        </a:prstGeom>
        <a:solidFill>
          <a:schemeClr val="lt1">
            <a:hueOff val="0"/>
            <a:satOff val="0"/>
            <a:lumOff val="0"/>
            <a:alphaOff val="0"/>
          </a:schemeClr>
        </a:solidFill>
        <a:ln w="38100" cap="flat" cmpd="sng" algn="ctr">
          <a:solidFill>
            <a:srgbClr val="5384E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66040" rIns="66040" bIns="66040" numCol="1" spcCol="1270" anchor="ctr" anchorCtr="0">
          <a:noAutofit/>
        </a:bodyPr>
        <a:lstStyle/>
        <a:p>
          <a:pPr lvl="0" algn="ctr" defTabSz="1155700">
            <a:lnSpc>
              <a:spcPct val="90000"/>
            </a:lnSpc>
            <a:spcBef>
              <a:spcPct val="0"/>
            </a:spcBef>
            <a:spcAft>
              <a:spcPct val="35000"/>
            </a:spcAft>
          </a:pPr>
          <a:r>
            <a:rPr lang="en-GB" sz="2600" kern="1200" dirty="0" smtClean="0"/>
            <a:t>What is your key question?</a:t>
          </a:r>
          <a:endParaRPr lang="en-GB" sz="2600" kern="1200" dirty="0"/>
        </a:p>
      </dsp:txBody>
      <dsp:txXfrm>
        <a:off x="4350852" y="1631282"/>
        <a:ext cx="1988229" cy="1177953"/>
      </dsp:txXfrm>
    </dsp:sp>
    <dsp:sp modelId="{BD45EE49-4F8A-584B-BF7D-92BA21B33CE6}">
      <dsp:nvSpPr>
        <dsp:cNvPr id="0" name=""/>
        <dsp:cNvSpPr/>
      </dsp:nvSpPr>
      <dsp:spPr>
        <a:xfrm rot="17264073">
          <a:off x="5339254" y="1273828"/>
          <a:ext cx="616770" cy="0"/>
        </a:xfrm>
        <a:custGeom>
          <a:avLst/>
          <a:gdLst/>
          <a:ahLst/>
          <a:cxnLst/>
          <a:rect l="0" t="0" r="0" b="0"/>
          <a:pathLst>
            <a:path>
              <a:moveTo>
                <a:pt x="0" y="0"/>
              </a:moveTo>
              <a:lnTo>
                <a:pt x="616770" y="0"/>
              </a:lnTo>
            </a:path>
          </a:pathLst>
        </a:custGeom>
        <a:noFill/>
        <a:ln w="12700" cap="flat" cmpd="sng" algn="ctr">
          <a:solidFill>
            <a:srgbClr val="5384EB"/>
          </a:solidFill>
          <a:prstDash val="solid"/>
          <a:miter lim="800000"/>
        </a:ln>
        <a:effectLst/>
      </dsp:spPr>
      <dsp:style>
        <a:lnRef idx="2">
          <a:scrgbClr r="0" g="0" b="0"/>
        </a:lnRef>
        <a:fillRef idx="0">
          <a:scrgbClr r="0" g="0" b="0"/>
        </a:fillRef>
        <a:effectRef idx="0">
          <a:scrgbClr r="0" g="0" b="0"/>
        </a:effectRef>
        <a:fontRef idx="minor"/>
      </dsp:style>
    </dsp:sp>
    <dsp:sp modelId="{E250AA14-9829-7C49-932B-CA3260550ACA}">
      <dsp:nvSpPr>
        <dsp:cNvPr id="0" name=""/>
        <dsp:cNvSpPr/>
      </dsp:nvSpPr>
      <dsp:spPr>
        <a:xfrm>
          <a:off x="4535175" y="-15550"/>
          <a:ext cx="2731216" cy="995648"/>
        </a:xfrm>
        <a:prstGeom prst="roundRect">
          <a:avLst/>
        </a:prstGeom>
        <a:solidFill>
          <a:schemeClr val="lt1">
            <a:hueOff val="0"/>
            <a:satOff val="0"/>
            <a:lumOff val="0"/>
            <a:alphaOff val="0"/>
          </a:schemeClr>
        </a:solidFill>
        <a:ln w="38100" cap="flat" cmpd="sng" algn="ctr">
          <a:solidFill>
            <a:srgbClr val="5384E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lvl="0" algn="ctr" defTabSz="844550">
            <a:lnSpc>
              <a:spcPct val="90000"/>
            </a:lnSpc>
            <a:spcBef>
              <a:spcPct val="0"/>
            </a:spcBef>
            <a:spcAft>
              <a:spcPct val="35000"/>
            </a:spcAft>
          </a:pPr>
          <a:r>
            <a:rPr lang="en-GB" sz="1900" kern="1200" dirty="0" smtClean="0"/>
            <a:t>How are you going to </a:t>
          </a:r>
          <a:r>
            <a:rPr lang="en-GB" sz="1900" u="sng" kern="1200" dirty="0" smtClean="0"/>
            <a:t>investigate</a:t>
          </a:r>
          <a:r>
            <a:rPr lang="en-GB" sz="1900" kern="1200" dirty="0" smtClean="0"/>
            <a:t> your question? </a:t>
          </a:r>
        </a:p>
      </dsp:txBody>
      <dsp:txXfrm>
        <a:off x="4583779" y="33054"/>
        <a:ext cx="2634008" cy="898440"/>
      </dsp:txXfrm>
    </dsp:sp>
    <dsp:sp modelId="{FBD99C7A-AB4F-184A-A9FD-807126715399}">
      <dsp:nvSpPr>
        <dsp:cNvPr id="0" name=""/>
        <dsp:cNvSpPr/>
      </dsp:nvSpPr>
      <dsp:spPr>
        <a:xfrm rot="20470392">
          <a:off x="6353482" y="1562084"/>
          <a:ext cx="1843800" cy="0"/>
        </a:xfrm>
        <a:custGeom>
          <a:avLst/>
          <a:gdLst/>
          <a:ahLst/>
          <a:cxnLst/>
          <a:rect l="0" t="0" r="0" b="0"/>
          <a:pathLst>
            <a:path>
              <a:moveTo>
                <a:pt x="0" y="0"/>
              </a:moveTo>
              <a:lnTo>
                <a:pt x="1843800" y="0"/>
              </a:lnTo>
            </a:path>
          </a:pathLst>
        </a:custGeom>
        <a:noFill/>
        <a:ln w="12700" cap="flat" cmpd="sng" algn="ctr">
          <a:solidFill>
            <a:srgbClr val="5384EB"/>
          </a:solidFill>
          <a:prstDash val="solid"/>
          <a:miter lim="800000"/>
        </a:ln>
        <a:effectLst/>
      </dsp:spPr>
      <dsp:style>
        <a:lnRef idx="2">
          <a:scrgbClr r="0" g="0" b="0"/>
        </a:lnRef>
        <a:fillRef idx="0">
          <a:scrgbClr r="0" g="0" b="0"/>
        </a:fillRef>
        <a:effectRef idx="0">
          <a:scrgbClr r="0" g="0" b="0"/>
        </a:effectRef>
        <a:fontRef idx="minor"/>
      </dsp:style>
    </dsp:sp>
    <dsp:sp modelId="{A1FA0F91-E41A-E241-9DCC-DE3590000613}">
      <dsp:nvSpPr>
        <dsp:cNvPr id="0" name=""/>
        <dsp:cNvSpPr/>
      </dsp:nvSpPr>
      <dsp:spPr>
        <a:xfrm>
          <a:off x="8147959" y="407991"/>
          <a:ext cx="1384609" cy="1241093"/>
        </a:xfrm>
        <a:prstGeom prst="roundRect">
          <a:avLst/>
        </a:prstGeom>
        <a:solidFill>
          <a:schemeClr val="lt1">
            <a:hueOff val="0"/>
            <a:satOff val="0"/>
            <a:lumOff val="0"/>
            <a:alphaOff val="0"/>
          </a:schemeClr>
        </a:solidFill>
        <a:ln w="38100" cap="flat" cmpd="sng" algn="ctr">
          <a:solidFill>
            <a:srgbClr val="5384E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GB" sz="1800" kern="1200" dirty="0" smtClean="0"/>
            <a:t>What </a:t>
          </a:r>
          <a:r>
            <a:rPr lang="en-GB" sz="1800" u="sng" kern="1200" dirty="0" smtClean="0"/>
            <a:t>factors</a:t>
          </a:r>
          <a:r>
            <a:rPr lang="en-GB" sz="1800" kern="1200" dirty="0" smtClean="0"/>
            <a:t> are you going to control?</a:t>
          </a:r>
          <a:endParaRPr lang="en-GB" sz="1800" kern="1200" dirty="0"/>
        </a:p>
      </dsp:txBody>
      <dsp:txXfrm>
        <a:off x="8208544" y="468576"/>
        <a:ext cx="1263439" cy="1119923"/>
      </dsp:txXfrm>
    </dsp:sp>
    <dsp:sp modelId="{544C657E-7FD9-6045-BE7C-681390AE23BE}">
      <dsp:nvSpPr>
        <dsp:cNvPr id="0" name=""/>
        <dsp:cNvSpPr/>
      </dsp:nvSpPr>
      <dsp:spPr>
        <a:xfrm rot="1268532">
          <a:off x="6378899" y="2757438"/>
          <a:ext cx="710304" cy="0"/>
        </a:xfrm>
        <a:custGeom>
          <a:avLst/>
          <a:gdLst/>
          <a:ahLst/>
          <a:cxnLst/>
          <a:rect l="0" t="0" r="0" b="0"/>
          <a:pathLst>
            <a:path>
              <a:moveTo>
                <a:pt x="0" y="0"/>
              </a:moveTo>
              <a:lnTo>
                <a:pt x="710304" y="0"/>
              </a:lnTo>
            </a:path>
          </a:pathLst>
        </a:custGeom>
        <a:noFill/>
        <a:ln w="12700" cap="flat" cmpd="sng" algn="ctr">
          <a:solidFill>
            <a:srgbClr val="5384EB"/>
          </a:solidFill>
          <a:prstDash val="solid"/>
          <a:miter lim="800000"/>
        </a:ln>
        <a:effectLst/>
      </dsp:spPr>
      <dsp:style>
        <a:lnRef idx="2">
          <a:scrgbClr r="0" g="0" b="0"/>
        </a:lnRef>
        <a:fillRef idx="0">
          <a:scrgbClr r="0" g="0" b="0"/>
        </a:fillRef>
        <a:effectRef idx="0">
          <a:scrgbClr r="0" g="0" b="0"/>
        </a:effectRef>
        <a:fontRef idx="minor"/>
      </dsp:style>
    </dsp:sp>
    <dsp:sp modelId="{7365B040-92AA-D64C-87FB-CFA0721008F8}">
      <dsp:nvSpPr>
        <dsp:cNvPr id="0" name=""/>
        <dsp:cNvSpPr/>
      </dsp:nvSpPr>
      <dsp:spPr>
        <a:xfrm>
          <a:off x="7065298" y="2539253"/>
          <a:ext cx="2259027" cy="1566162"/>
        </a:xfrm>
        <a:prstGeom prst="roundRect">
          <a:avLst/>
        </a:prstGeom>
        <a:solidFill>
          <a:schemeClr val="lt1">
            <a:hueOff val="0"/>
            <a:satOff val="0"/>
            <a:lumOff val="0"/>
            <a:alphaOff val="0"/>
          </a:schemeClr>
        </a:solidFill>
        <a:ln w="38100" cap="flat" cmpd="sng" algn="ctr">
          <a:solidFill>
            <a:srgbClr val="5384E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GB" sz="1800" kern="1200" dirty="0" smtClean="0"/>
            <a:t>What is your </a:t>
          </a:r>
          <a:r>
            <a:rPr lang="en-GB" sz="1800" u="sng" kern="1200" dirty="0" smtClean="0"/>
            <a:t>independent variable</a:t>
          </a:r>
          <a:r>
            <a:rPr lang="en-GB" sz="1800" kern="1200" dirty="0" smtClean="0"/>
            <a:t>? What are you going to control?</a:t>
          </a:r>
          <a:endParaRPr lang="en-GB" sz="1800" kern="1200" dirty="0"/>
        </a:p>
      </dsp:txBody>
      <dsp:txXfrm>
        <a:off x="7141752" y="2615707"/>
        <a:ext cx="2106119" cy="1413254"/>
      </dsp:txXfrm>
    </dsp:sp>
    <dsp:sp modelId="{225B3A88-E2D7-D54A-8B1E-BF0AB7AE1A70}">
      <dsp:nvSpPr>
        <dsp:cNvPr id="0" name=""/>
        <dsp:cNvSpPr/>
      </dsp:nvSpPr>
      <dsp:spPr>
        <a:xfrm rot="5400000">
          <a:off x="5006646" y="3211280"/>
          <a:ext cx="676641" cy="0"/>
        </a:xfrm>
        <a:custGeom>
          <a:avLst/>
          <a:gdLst/>
          <a:ahLst/>
          <a:cxnLst/>
          <a:rect l="0" t="0" r="0" b="0"/>
          <a:pathLst>
            <a:path>
              <a:moveTo>
                <a:pt x="0" y="0"/>
              </a:moveTo>
              <a:lnTo>
                <a:pt x="676641" y="0"/>
              </a:lnTo>
            </a:path>
          </a:pathLst>
        </a:custGeom>
        <a:noFill/>
        <a:ln w="12700" cap="flat" cmpd="sng" algn="ctr">
          <a:solidFill>
            <a:srgbClr val="5384EB"/>
          </a:solidFill>
          <a:prstDash val="solid"/>
          <a:miter lim="800000"/>
        </a:ln>
        <a:effectLst/>
      </dsp:spPr>
      <dsp:style>
        <a:lnRef idx="2">
          <a:scrgbClr r="0" g="0" b="0"/>
        </a:lnRef>
        <a:fillRef idx="0">
          <a:scrgbClr r="0" g="0" b="0"/>
        </a:fillRef>
        <a:effectRef idx="0">
          <a:scrgbClr r="0" g="0" b="0"/>
        </a:effectRef>
        <a:fontRef idx="minor"/>
      </dsp:style>
    </dsp:sp>
    <dsp:sp modelId="{3A23EED4-192C-B647-9482-8007F39582AE}">
      <dsp:nvSpPr>
        <dsp:cNvPr id="0" name=""/>
        <dsp:cNvSpPr/>
      </dsp:nvSpPr>
      <dsp:spPr>
        <a:xfrm>
          <a:off x="3948952" y="3549601"/>
          <a:ext cx="2792028" cy="817287"/>
        </a:xfrm>
        <a:prstGeom prst="roundRect">
          <a:avLst/>
        </a:prstGeom>
        <a:solidFill>
          <a:schemeClr val="lt1">
            <a:hueOff val="0"/>
            <a:satOff val="0"/>
            <a:lumOff val="0"/>
            <a:alphaOff val="0"/>
          </a:schemeClr>
        </a:solidFill>
        <a:ln w="38100" cap="flat" cmpd="sng" algn="ctr">
          <a:solidFill>
            <a:srgbClr val="5384E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GB" sz="1800" kern="1200" dirty="0" smtClean="0"/>
            <a:t>What </a:t>
          </a:r>
          <a:r>
            <a:rPr lang="en-GB" sz="1800" u="sng" kern="1200" dirty="0" smtClean="0"/>
            <a:t>resources</a:t>
          </a:r>
          <a:r>
            <a:rPr lang="en-GB" sz="1800" kern="1200" dirty="0" smtClean="0"/>
            <a:t>/</a:t>
          </a:r>
          <a:r>
            <a:rPr lang="en-GB" sz="1800" u="sng" kern="1200" dirty="0" smtClean="0"/>
            <a:t>equipment</a:t>
          </a:r>
          <a:r>
            <a:rPr lang="en-GB" sz="1800" kern="1200" dirty="0" smtClean="0"/>
            <a:t> will you need?</a:t>
          </a:r>
          <a:endParaRPr lang="en-GB" sz="1800" kern="1200" dirty="0"/>
        </a:p>
      </dsp:txBody>
      <dsp:txXfrm>
        <a:off x="3988849" y="3589498"/>
        <a:ext cx="2712234" cy="737493"/>
      </dsp:txXfrm>
    </dsp:sp>
    <dsp:sp modelId="{4C46052A-5936-9F4F-9C2A-302CD1FC3567}">
      <dsp:nvSpPr>
        <dsp:cNvPr id="0" name=""/>
        <dsp:cNvSpPr/>
      </dsp:nvSpPr>
      <dsp:spPr>
        <a:xfrm rot="9970488">
          <a:off x="2833898" y="2656767"/>
          <a:ext cx="1474589" cy="0"/>
        </a:xfrm>
        <a:custGeom>
          <a:avLst/>
          <a:gdLst/>
          <a:ahLst/>
          <a:cxnLst/>
          <a:rect l="0" t="0" r="0" b="0"/>
          <a:pathLst>
            <a:path>
              <a:moveTo>
                <a:pt x="0" y="0"/>
              </a:moveTo>
              <a:lnTo>
                <a:pt x="1474589" y="0"/>
              </a:lnTo>
            </a:path>
          </a:pathLst>
        </a:custGeom>
        <a:noFill/>
        <a:ln w="12700" cap="flat" cmpd="sng" algn="ctr">
          <a:solidFill>
            <a:srgbClr val="5384EB"/>
          </a:solidFill>
          <a:prstDash val="solid"/>
          <a:miter lim="800000"/>
        </a:ln>
        <a:effectLst/>
      </dsp:spPr>
      <dsp:style>
        <a:lnRef idx="2">
          <a:scrgbClr r="0" g="0" b="0"/>
        </a:lnRef>
        <a:fillRef idx="0">
          <a:scrgbClr r="0" g="0" b="0"/>
        </a:fillRef>
        <a:effectRef idx="0">
          <a:scrgbClr r="0" g="0" b="0"/>
        </a:effectRef>
        <a:fontRef idx="minor"/>
      </dsp:style>
    </dsp:sp>
    <dsp:sp modelId="{EDF69036-FFD1-4947-AF58-14663A5701D1}">
      <dsp:nvSpPr>
        <dsp:cNvPr id="0" name=""/>
        <dsp:cNvSpPr/>
      </dsp:nvSpPr>
      <dsp:spPr>
        <a:xfrm>
          <a:off x="772327" y="2651936"/>
          <a:ext cx="2082931" cy="874618"/>
        </a:xfrm>
        <a:prstGeom prst="roundRect">
          <a:avLst/>
        </a:prstGeom>
        <a:solidFill>
          <a:schemeClr val="lt1">
            <a:hueOff val="0"/>
            <a:satOff val="0"/>
            <a:lumOff val="0"/>
            <a:alphaOff val="0"/>
          </a:schemeClr>
        </a:solidFill>
        <a:ln w="38100" cap="flat" cmpd="sng" algn="ctr">
          <a:solidFill>
            <a:srgbClr val="5384E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GB" sz="1800" kern="1200" dirty="0" smtClean="0"/>
            <a:t>How will you </a:t>
          </a:r>
          <a:r>
            <a:rPr lang="en-GB" sz="1800" u="sng" kern="1200" dirty="0" smtClean="0"/>
            <a:t>record</a:t>
          </a:r>
          <a:r>
            <a:rPr lang="en-GB" sz="1800" kern="1200" dirty="0" smtClean="0"/>
            <a:t> your results? </a:t>
          </a:r>
          <a:endParaRPr lang="en-GB" sz="1800" kern="1200" dirty="0"/>
        </a:p>
      </dsp:txBody>
      <dsp:txXfrm>
        <a:off x="815022" y="2694631"/>
        <a:ext cx="1997541" cy="789228"/>
      </dsp:txXfrm>
    </dsp:sp>
    <dsp:sp modelId="{ACE662A6-C94B-A746-BDA9-ED8EFBF59925}">
      <dsp:nvSpPr>
        <dsp:cNvPr id="0" name=""/>
        <dsp:cNvSpPr/>
      </dsp:nvSpPr>
      <dsp:spPr>
        <a:xfrm rot="12215160">
          <a:off x="3629447" y="1621096"/>
          <a:ext cx="686348" cy="0"/>
        </a:xfrm>
        <a:custGeom>
          <a:avLst/>
          <a:gdLst/>
          <a:ahLst/>
          <a:cxnLst/>
          <a:rect l="0" t="0" r="0" b="0"/>
          <a:pathLst>
            <a:path>
              <a:moveTo>
                <a:pt x="0" y="0"/>
              </a:moveTo>
              <a:lnTo>
                <a:pt x="686348" y="0"/>
              </a:lnTo>
            </a:path>
          </a:pathLst>
        </a:custGeom>
        <a:noFill/>
        <a:ln w="12700" cap="flat" cmpd="sng" algn="ctr">
          <a:solidFill>
            <a:srgbClr val="5384EB"/>
          </a:solidFill>
          <a:prstDash val="solid"/>
          <a:miter lim="800000"/>
        </a:ln>
        <a:effectLst/>
      </dsp:spPr>
      <dsp:style>
        <a:lnRef idx="2">
          <a:scrgbClr r="0" g="0" b="0"/>
        </a:lnRef>
        <a:fillRef idx="0">
          <a:scrgbClr r="0" g="0" b="0"/>
        </a:fillRef>
        <a:effectRef idx="0">
          <a:scrgbClr r="0" g="0" b="0"/>
        </a:effectRef>
        <a:fontRef idx="minor"/>
      </dsp:style>
    </dsp:sp>
    <dsp:sp modelId="{F85F0532-339E-2646-9C09-14DA96203CBA}">
      <dsp:nvSpPr>
        <dsp:cNvPr id="0" name=""/>
        <dsp:cNvSpPr/>
      </dsp:nvSpPr>
      <dsp:spPr>
        <a:xfrm>
          <a:off x="1352640" y="609164"/>
          <a:ext cx="2607693" cy="874618"/>
        </a:xfrm>
        <a:prstGeom prst="roundRect">
          <a:avLst/>
        </a:prstGeom>
        <a:solidFill>
          <a:schemeClr val="lt1">
            <a:hueOff val="0"/>
            <a:satOff val="0"/>
            <a:lumOff val="0"/>
            <a:alphaOff val="0"/>
          </a:schemeClr>
        </a:solidFill>
        <a:ln w="38100" cap="flat" cmpd="sng" algn="ctr">
          <a:solidFill>
            <a:srgbClr val="5384E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GB" sz="1800" kern="1200" dirty="0" smtClean="0"/>
            <a:t>How will you make sure your results are </a:t>
          </a:r>
          <a:r>
            <a:rPr lang="en-GB" sz="1800" u="sng" kern="1200" dirty="0" smtClean="0"/>
            <a:t>accurate</a:t>
          </a:r>
          <a:r>
            <a:rPr lang="en-GB" sz="1800" kern="1200" dirty="0" smtClean="0"/>
            <a:t>?</a:t>
          </a:r>
          <a:endParaRPr lang="en-GB" sz="1800" kern="1200" dirty="0"/>
        </a:p>
      </dsp:txBody>
      <dsp:txXfrm>
        <a:off x="1395335" y="651859"/>
        <a:ext cx="2522303" cy="789228"/>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93DD956-E813-A043-9AC1-5D36E1E15DC6}" type="datetimeFigureOut">
              <a:rPr lang="en-GB" smtClean="0"/>
              <a:t>23/04/2019</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86C1B11-EF83-934F-B45D-4B9B06248486}" type="slidenum">
              <a:rPr lang="en-GB" smtClean="0"/>
              <a:t>‹#›</a:t>
            </a:fld>
            <a:endParaRPr lang="en-GB"/>
          </a:p>
        </p:txBody>
      </p:sp>
    </p:spTree>
    <p:extLst>
      <p:ext uri="{BB962C8B-B14F-4D97-AF65-F5344CB8AC3E}">
        <p14:creationId xmlns:p14="http://schemas.microsoft.com/office/powerpoint/2010/main" val="173206020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26DB0BA-5C06-394C-9B39-A453DF792ADF}" type="datetimeFigureOut">
              <a:rPr lang="en-GB" smtClean="0"/>
              <a:t>23/04/2019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E41041-BAAF-3F41-9C98-0FDE7B1DF1E3}" type="slidenum">
              <a:rPr lang="en-GB" smtClean="0"/>
              <a:t>‹#›</a:t>
            </a:fld>
            <a:endParaRPr lang="en-GB"/>
          </a:p>
        </p:txBody>
      </p:sp>
      <p:grpSp>
        <p:nvGrpSpPr>
          <p:cNvPr id="9" name="Group 8"/>
          <p:cNvGrpSpPr/>
          <p:nvPr userDrawn="1"/>
        </p:nvGrpSpPr>
        <p:grpSpPr>
          <a:xfrm>
            <a:off x="-13855" y="-39378"/>
            <a:ext cx="2126916" cy="6858000"/>
            <a:chOff x="-13855" y="-39378"/>
            <a:chExt cx="2126916" cy="6858000"/>
          </a:xfrm>
        </p:grpSpPr>
        <p:pic>
          <p:nvPicPr>
            <p:cNvPr id="10" name="Picture 9" descr="mage result for watercolour splash"/>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66177" t="6636" r="7223" b="12622"/>
            <a:stretch/>
          </p:blipFill>
          <p:spPr bwMode="auto">
            <a:xfrm flipV="1">
              <a:off x="-13855" y="-39378"/>
              <a:ext cx="2126916" cy="685799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1" name="Picture 2" descr="elated image"/>
            <p:cNvPicPr>
              <a:picLocks noChangeAspect="1" noChangeArrowheads="1"/>
            </p:cNvPicPr>
            <p:nvPr userDrawn="1"/>
          </p:nvPicPr>
          <p:blipFill>
            <a:blip r:embed="rId3">
              <a:extLst>
                <a:ext uri="{BEBA8EAE-BF5A-486C-A8C5-ECC9F3942E4B}">
                  <a14:imgProps xmlns:a14="http://schemas.microsoft.com/office/drawing/2010/main">
                    <a14:imgLayer r:embed="rId4">
                      <a14:imgEffect>
                        <a14:backgroundRemoval t="2483" b="95530" l="0" r="96559">
                          <a14:foregroundMark x1="30522" y1="26325" x2="54939" y2="26987"/>
                          <a14:foregroundMark x1="30855" y1="51987" x2="50610" y2="56457"/>
                          <a14:foregroundMark x1="12431" y1="56457" x2="31299" y2="82616"/>
                          <a14:foregroundMark x1="40289" y1="76325" x2="66482" y2="67881"/>
                          <a14:foregroundMark x1="65261" y1="30795" x2="71254" y2="38411"/>
                        </a14:backgroundRemoval>
                      </a14:imgEffect>
                    </a14:imgLayer>
                  </a14:imgProps>
                </a:ext>
                <a:ext uri="{28A0092B-C50C-407E-A947-70E740481C1C}">
                  <a14:useLocalDpi xmlns:a14="http://schemas.microsoft.com/office/drawing/2010/main" val="0"/>
                </a:ext>
              </a:extLst>
            </a:blip>
            <a:srcRect/>
            <a:stretch>
              <a:fillRect/>
            </a:stretch>
          </p:blipFill>
          <p:spPr bwMode="auto">
            <a:xfrm>
              <a:off x="43662" y="5705514"/>
              <a:ext cx="1660447" cy="111310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60444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26DB0BA-5C06-394C-9B39-A453DF792ADF}" type="datetimeFigureOut">
              <a:rPr lang="en-GB" smtClean="0"/>
              <a:t>23/04/2019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E41041-BAAF-3F41-9C98-0FDE7B1DF1E3}" type="slidenum">
              <a:rPr lang="en-GB" smtClean="0"/>
              <a:t>‹#›</a:t>
            </a:fld>
            <a:endParaRPr lang="en-GB"/>
          </a:p>
        </p:txBody>
      </p:sp>
      <p:grpSp>
        <p:nvGrpSpPr>
          <p:cNvPr id="7" name="Group 6"/>
          <p:cNvGrpSpPr/>
          <p:nvPr userDrawn="1"/>
        </p:nvGrpSpPr>
        <p:grpSpPr>
          <a:xfrm>
            <a:off x="-13855" y="-39378"/>
            <a:ext cx="2126916" cy="6858000"/>
            <a:chOff x="-13855" y="-39378"/>
            <a:chExt cx="2126916" cy="6858000"/>
          </a:xfrm>
        </p:grpSpPr>
        <p:pic>
          <p:nvPicPr>
            <p:cNvPr id="8" name="Picture 7" descr="mage result for watercolour splash"/>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66177" t="6636" r="7223" b="12622"/>
            <a:stretch/>
          </p:blipFill>
          <p:spPr bwMode="auto">
            <a:xfrm flipV="1">
              <a:off x="-13855" y="-39378"/>
              <a:ext cx="2126916" cy="685799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9" name="Picture 2" descr="elated image"/>
            <p:cNvPicPr>
              <a:picLocks noChangeAspect="1" noChangeArrowheads="1"/>
            </p:cNvPicPr>
            <p:nvPr userDrawn="1"/>
          </p:nvPicPr>
          <p:blipFill>
            <a:blip r:embed="rId3">
              <a:extLst>
                <a:ext uri="{BEBA8EAE-BF5A-486C-A8C5-ECC9F3942E4B}">
                  <a14:imgProps xmlns:a14="http://schemas.microsoft.com/office/drawing/2010/main">
                    <a14:imgLayer r:embed="rId4">
                      <a14:imgEffect>
                        <a14:backgroundRemoval t="2483" b="95530" l="0" r="96559">
                          <a14:foregroundMark x1="30522" y1="26325" x2="54939" y2="26987"/>
                          <a14:foregroundMark x1="30855" y1="51987" x2="50610" y2="56457"/>
                          <a14:foregroundMark x1="12431" y1="56457" x2="31299" y2="82616"/>
                          <a14:foregroundMark x1="40289" y1="76325" x2="66482" y2="67881"/>
                          <a14:foregroundMark x1="65261" y1="30795" x2="71254" y2="38411"/>
                        </a14:backgroundRemoval>
                      </a14:imgEffect>
                    </a14:imgLayer>
                  </a14:imgProps>
                </a:ext>
                <a:ext uri="{28A0092B-C50C-407E-A947-70E740481C1C}">
                  <a14:useLocalDpi xmlns:a14="http://schemas.microsoft.com/office/drawing/2010/main" val="0"/>
                </a:ext>
              </a:extLst>
            </a:blip>
            <a:srcRect/>
            <a:stretch>
              <a:fillRect/>
            </a:stretch>
          </p:blipFill>
          <p:spPr bwMode="auto">
            <a:xfrm>
              <a:off x="43662" y="5705514"/>
              <a:ext cx="1660447" cy="111310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06480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26DB0BA-5C06-394C-9B39-A453DF792ADF}" type="datetimeFigureOut">
              <a:rPr lang="en-GB" smtClean="0"/>
              <a:t>23/04/2019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E41041-BAAF-3F41-9C98-0FDE7B1DF1E3}" type="slidenum">
              <a:rPr lang="en-GB" smtClean="0"/>
              <a:t>‹#›</a:t>
            </a:fld>
            <a:endParaRPr lang="en-GB"/>
          </a:p>
        </p:txBody>
      </p:sp>
      <p:grpSp>
        <p:nvGrpSpPr>
          <p:cNvPr id="7" name="Group 6"/>
          <p:cNvGrpSpPr/>
          <p:nvPr userDrawn="1"/>
        </p:nvGrpSpPr>
        <p:grpSpPr>
          <a:xfrm>
            <a:off x="-13855" y="-39378"/>
            <a:ext cx="2126916" cy="6858000"/>
            <a:chOff x="-13855" y="-39378"/>
            <a:chExt cx="2126916" cy="6858000"/>
          </a:xfrm>
        </p:grpSpPr>
        <p:pic>
          <p:nvPicPr>
            <p:cNvPr id="8" name="Picture 7" descr="mage result for watercolour splash"/>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66177" t="6636" r="7223" b="12622"/>
            <a:stretch/>
          </p:blipFill>
          <p:spPr bwMode="auto">
            <a:xfrm flipV="1">
              <a:off x="-13855" y="-39378"/>
              <a:ext cx="2126916" cy="685799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9" name="Picture 2" descr="elated image"/>
            <p:cNvPicPr>
              <a:picLocks noChangeAspect="1" noChangeArrowheads="1"/>
            </p:cNvPicPr>
            <p:nvPr userDrawn="1"/>
          </p:nvPicPr>
          <p:blipFill>
            <a:blip r:embed="rId3">
              <a:extLst>
                <a:ext uri="{BEBA8EAE-BF5A-486C-A8C5-ECC9F3942E4B}">
                  <a14:imgProps xmlns:a14="http://schemas.microsoft.com/office/drawing/2010/main">
                    <a14:imgLayer r:embed="rId4">
                      <a14:imgEffect>
                        <a14:backgroundRemoval t="2483" b="95530" l="0" r="96559">
                          <a14:foregroundMark x1="30522" y1="26325" x2="54939" y2="26987"/>
                          <a14:foregroundMark x1="30855" y1="51987" x2="50610" y2="56457"/>
                          <a14:foregroundMark x1="12431" y1="56457" x2="31299" y2="82616"/>
                          <a14:foregroundMark x1="40289" y1="76325" x2="66482" y2="67881"/>
                          <a14:foregroundMark x1="65261" y1="30795" x2="71254" y2="38411"/>
                        </a14:backgroundRemoval>
                      </a14:imgEffect>
                    </a14:imgLayer>
                  </a14:imgProps>
                </a:ext>
                <a:ext uri="{28A0092B-C50C-407E-A947-70E740481C1C}">
                  <a14:useLocalDpi xmlns:a14="http://schemas.microsoft.com/office/drawing/2010/main" val="0"/>
                </a:ext>
              </a:extLst>
            </a:blip>
            <a:srcRect/>
            <a:stretch>
              <a:fillRect/>
            </a:stretch>
          </p:blipFill>
          <p:spPr bwMode="auto">
            <a:xfrm>
              <a:off x="43662" y="5705514"/>
              <a:ext cx="1660447" cy="111310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58445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926DB0BA-5C06-394C-9B39-A453DF792ADF}" type="datetimeFigureOut">
              <a:rPr lang="en-GB" smtClean="0"/>
              <a:t>23/04/2019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E41041-BAAF-3F41-9C98-0FDE7B1DF1E3}" type="slidenum">
              <a:rPr lang="en-GB" smtClean="0"/>
              <a:t>‹#›</a:t>
            </a:fld>
            <a:endParaRPr lang="en-GB"/>
          </a:p>
        </p:txBody>
      </p:sp>
      <p:grpSp>
        <p:nvGrpSpPr>
          <p:cNvPr id="7" name="Group 6"/>
          <p:cNvGrpSpPr/>
          <p:nvPr userDrawn="1"/>
        </p:nvGrpSpPr>
        <p:grpSpPr>
          <a:xfrm>
            <a:off x="-13855" y="-39378"/>
            <a:ext cx="2126916" cy="6858000"/>
            <a:chOff x="-13855" y="-39378"/>
            <a:chExt cx="2126916" cy="6858000"/>
          </a:xfrm>
        </p:grpSpPr>
        <p:pic>
          <p:nvPicPr>
            <p:cNvPr id="8" name="Picture 7" descr="mage result for watercolour splash"/>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66177" t="6636" r="7223" b="12622"/>
            <a:stretch/>
          </p:blipFill>
          <p:spPr bwMode="auto">
            <a:xfrm flipV="1">
              <a:off x="-13855" y="-39378"/>
              <a:ext cx="2126916" cy="685799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9" name="Picture 2" descr="elated image"/>
            <p:cNvPicPr>
              <a:picLocks noChangeAspect="1" noChangeArrowheads="1"/>
            </p:cNvPicPr>
            <p:nvPr userDrawn="1"/>
          </p:nvPicPr>
          <p:blipFill>
            <a:blip r:embed="rId3">
              <a:extLst>
                <a:ext uri="{BEBA8EAE-BF5A-486C-A8C5-ECC9F3942E4B}">
                  <a14:imgProps xmlns:a14="http://schemas.microsoft.com/office/drawing/2010/main">
                    <a14:imgLayer r:embed="rId4">
                      <a14:imgEffect>
                        <a14:backgroundRemoval t="2483" b="95530" l="0" r="96559">
                          <a14:foregroundMark x1="30522" y1="26325" x2="54939" y2="26987"/>
                          <a14:foregroundMark x1="30855" y1="51987" x2="50610" y2="56457"/>
                          <a14:foregroundMark x1="12431" y1="56457" x2="31299" y2="82616"/>
                          <a14:foregroundMark x1="40289" y1="76325" x2="66482" y2="67881"/>
                          <a14:foregroundMark x1="65261" y1="30795" x2="71254" y2="38411"/>
                        </a14:backgroundRemoval>
                      </a14:imgEffect>
                    </a14:imgLayer>
                  </a14:imgProps>
                </a:ext>
                <a:ext uri="{28A0092B-C50C-407E-A947-70E740481C1C}">
                  <a14:useLocalDpi xmlns:a14="http://schemas.microsoft.com/office/drawing/2010/main" val="0"/>
                </a:ext>
              </a:extLst>
            </a:blip>
            <a:srcRect/>
            <a:stretch>
              <a:fillRect/>
            </a:stretch>
          </p:blipFill>
          <p:spPr bwMode="auto">
            <a:xfrm>
              <a:off x="43662" y="5705514"/>
              <a:ext cx="1660447" cy="111310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17088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7703127" y="4100945"/>
            <a:ext cx="4055915" cy="2437967"/>
          </a:xfrm>
        </p:spPr>
        <p:txBody>
          <a:bodyPr/>
          <a:lstStyle/>
          <a:p>
            <a:endParaRPr lang="en-GB"/>
          </a:p>
        </p:txBody>
      </p:sp>
      <p:sp>
        <p:nvSpPr>
          <p:cNvPr id="2" name="Title 1"/>
          <p:cNvSpPr>
            <a:spLocks noGrp="1"/>
          </p:cNvSpPr>
          <p:nvPr>
            <p:ph type="title"/>
          </p:nvPr>
        </p:nvSpPr>
        <p:spPr>
          <a:xfrm>
            <a:off x="831850" y="540328"/>
            <a:ext cx="6691168" cy="5666508"/>
          </a:xfrm>
        </p:spPr>
        <p:txBody>
          <a:bodyPr anchor="ctr">
            <a:normAutofit/>
          </a:bodyPr>
          <a:lstStyle>
            <a:lvl1pPr algn="l">
              <a:defRPr sz="4800" i="1">
                <a:latin typeface="+mn-lt"/>
                <a:ea typeface="Bradley Hand" charset="0"/>
                <a:cs typeface="Bradley Hand" charset="0"/>
              </a:defRPr>
            </a:lvl1p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926DB0BA-5C06-394C-9B39-A453DF792ADF}" type="datetimeFigureOut">
              <a:rPr lang="en-GB" smtClean="0"/>
              <a:t>23/04/2019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E41041-BAAF-3F41-9C98-0FDE7B1DF1E3}" type="slidenum">
              <a:rPr lang="en-GB" smtClean="0"/>
              <a:t>‹#›</a:t>
            </a:fld>
            <a:endParaRPr lang="en-GB"/>
          </a:p>
        </p:txBody>
      </p:sp>
      <p:sp>
        <p:nvSpPr>
          <p:cNvPr id="7" name="TextBox 6"/>
          <p:cNvSpPr txBox="1"/>
          <p:nvPr userDrawn="1"/>
        </p:nvSpPr>
        <p:spPr>
          <a:xfrm>
            <a:off x="235527" y="4281055"/>
            <a:ext cx="184731" cy="369332"/>
          </a:xfrm>
          <a:prstGeom prst="rect">
            <a:avLst/>
          </a:prstGeom>
          <a:noFill/>
        </p:spPr>
        <p:txBody>
          <a:bodyPr wrap="none" rtlCol="0">
            <a:spAutoFit/>
          </a:bodyPr>
          <a:lstStyle/>
          <a:p>
            <a:endParaRPr lang="en-GB"/>
          </a:p>
        </p:txBody>
      </p:sp>
      <p:sp>
        <p:nvSpPr>
          <p:cNvPr id="10" name="TextBox 9"/>
          <p:cNvSpPr txBox="1"/>
          <p:nvPr userDrawn="1"/>
        </p:nvSpPr>
        <p:spPr>
          <a:xfrm>
            <a:off x="838200" y="540328"/>
            <a:ext cx="658091" cy="1015663"/>
          </a:xfrm>
          <a:prstGeom prst="rect">
            <a:avLst/>
          </a:prstGeom>
          <a:noFill/>
        </p:spPr>
        <p:txBody>
          <a:bodyPr wrap="square" rtlCol="0">
            <a:spAutoFit/>
          </a:bodyPr>
          <a:lstStyle/>
          <a:p>
            <a:r>
              <a:rPr lang="en-GB" sz="6000" b="1" i="0" smtClean="0">
                <a:latin typeface="Georgia" charset="0"/>
                <a:ea typeface="Georgia" charset="0"/>
                <a:cs typeface="Georgia" charset="0"/>
              </a:rPr>
              <a:t>“</a:t>
            </a:r>
            <a:endParaRPr lang="en-GB" sz="6000" b="1" i="0">
              <a:latin typeface="Georgia" charset="0"/>
              <a:ea typeface="Georgia" charset="0"/>
              <a:cs typeface="Georgia" charset="0"/>
            </a:endParaRPr>
          </a:p>
        </p:txBody>
      </p:sp>
      <p:sp>
        <p:nvSpPr>
          <p:cNvPr id="11" name="TextBox 10"/>
          <p:cNvSpPr txBox="1"/>
          <p:nvPr userDrawn="1"/>
        </p:nvSpPr>
        <p:spPr>
          <a:xfrm>
            <a:off x="6948054" y="5495539"/>
            <a:ext cx="658091" cy="1015663"/>
          </a:xfrm>
          <a:prstGeom prst="rect">
            <a:avLst/>
          </a:prstGeom>
          <a:noFill/>
        </p:spPr>
        <p:txBody>
          <a:bodyPr wrap="square" rtlCol="0">
            <a:spAutoFit/>
          </a:bodyPr>
          <a:lstStyle/>
          <a:p>
            <a:r>
              <a:rPr lang="en-GB" sz="6000" b="1" i="0" dirty="0" smtClean="0">
                <a:latin typeface="Georgia" charset="0"/>
                <a:ea typeface="Georgia" charset="0"/>
                <a:cs typeface="Georgia" charset="0"/>
              </a:rPr>
              <a:t>”</a:t>
            </a:r>
            <a:endParaRPr lang="en-GB" sz="6000" b="1" i="0" dirty="0">
              <a:latin typeface="Georgia" charset="0"/>
              <a:ea typeface="Georgia" charset="0"/>
              <a:cs typeface="Georgia" charset="0"/>
            </a:endParaRPr>
          </a:p>
        </p:txBody>
      </p:sp>
    </p:spTree>
    <p:extLst>
      <p:ext uri="{BB962C8B-B14F-4D97-AF65-F5344CB8AC3E}">
        <p14:creationId xmlns:p14="http://schemas.microsoft.com/office/powerpoint/2010/main" val="1221204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365124"/>
            <a:ext cx="10515600" cy="5811839"/>
          </a:xfrm>
        </p:spPr>
        <p:txBody>
          <a:bodyPr anchor="ctr"/>
          <a:lstStyle>
            <a:lvl1pPr marL="0" indent="0" algn="ctr">
              <a:buNone/>
              <a:defRPr/>
            </a:lvl1pPr>
            <a:lvl2pPr marL="312738" indent="-231775" algn="ctr">
              <a:tabLst/>
              <a:defRPr/>
            </a:lvl2pPr>
            <a:lvl3pPr marL="627063" indent="-231775" algn="ctr">
              <a:tabLst/>
              <a:defRPr/>
            </a:lvl3pPr>
            <a:lvl4pPr marL="982663" indent="-231775" algn="ctr">
              <a:tabLst/>
              <a:defRPr/>
            </a:lvl4pPr>
            <a:lvl5pPr marL="1296988" indent="-233363" algn="ctr">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Date Placeholder 4"/>
          <p:cNvSpPr>
            <a:spLocks noGrp="1"/>
          </p:cNvSpPr>
          <p:nvPr>
            <p:ph type="dt" sz="half" idx="10"/>
          </p:nvPr>
        </p:nvSpPr>
        <p:spPr/>
        <p:txBody>
          <a:bodyPr/>
          <a:lstStyle/>
          <a:p>
            <a:fld id="{926DB0BA-5C06-394C-9B39-A453DF792ADF}" type="datetimeFigureOut">
              <a:rPr lang="en-GB" smtClean="0"/>
              <a:t>23/04/2019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3E41041-BAAF-3F41-9C98-0FDE7B1DF1E3}" type="slidenum">
              <a:rPr lang="en-GB" smtClean="0"/>
              <a:t>‹#›</a:t>
            </a:fld>
            <a:endParaRPr lang="en-GB"/>
          </a:p>
        </p:txBody>
      </p:sp>
      <p:grpSp>
        <p:nvGrpSpPr>
          <p:cNvPr id="8" name="Group 7"/>
          <p:cNvGrpSpPr/>
          <p:nvPr userDrawn="1"/>
        </p:nvGrpSpPr>
        <p:grpSpPr>
          <a:xfrm>
            <a:off x="-13855" y="-39378"/>
            <a:ext cx="2126916" cy="6858000"/>
            <a:chOff x="-13855" y="-39378"/>
            <a:chExt cx="2126916" cy="6858000"/>
          </a:xfrm>
        </p:grpSpPr>
        <p:pic>
          <p:nvPicPr>
            <p:cNvPr id="9" name="Picture 8" descr="mage result for watercolour splash"/>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66177" t="6636" r="7223" b="12622"/>
            <a:stretch/>
          </p:blipFill>
          <p:spPr bwMode="auto">
            <a:xfrm flipV="1">
              <a:off x="-13855" y="-39378"/>
              <a:ext cx="2126916" cy="685799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 name="Picture 2" descr="elated image"/>
            <p:cNvPicPr>
              <a:picLocks noChangeAspect="1" noChangeArrowheads="1"/>
            </p:cNvPicPr>
            <p:nvPr userDrawn="1"/>
          </p:nvPicPr>
          <p:blipFill>
            <a:blip r:embed="rId3">
              <a:extLst>
                <a:ext uri="{BEBA8EAE-BF5A-486C-A8C5-ECC9F3942E4B}">
                  <a14:imgProps xmlns:a14="http://schemas.microsoft.com/office/drawing/2010/main">
                    <a14:imgLayer r:embed="rId4">
                      <a14:imgEffect>
                        <a14:backgroundRemoval t="2483" b="95530" l="0" r="96559">
                          <a14:foregroundMark x1="30522" y1="26325" x2="54939" y2="26987"/>
                          <a14:foregroundMark x1="30855" y1="51987" x2="50610" y2="56457"/>
                          <a14:foregroundMark x1="12431" y1="56457" x2="31299" y2="82616"/>
                          <a14:foregroundMark x1="40289" y1="76325" x2="66482" y2="67881"/>
                          <a14:foregroundMark x1="65261" y1="30795" x2="71254" y2="38411"/>
                        </a14:backgroundRemoval>
                      </a14:imgEffect>
                    </a14:imgLayer>
                  </a14:imgProps>
                </a:ext>
                <a:ext uri="{28A0092B-C50C-407E-A947-70E740481C1C}">
                  <a14:useLocalDpi xmlns:a14="http://schemas.microsoft.com/office/drawing/2010/main" val="0"/>
                </a:ext>
              </a:extLst>
            </a:blip>
            <a:srcRect/>
            <a:stretch>
              <a:fillRect/>
            </a:stretch>
          </p:blipFill>
          <p:spPr bwMode="auto">
            <a:xfrm>
              <a:off x="43662" y="5705514"/>
              <a:ext cx="1660447" cy="111310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86649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26DB0BA-5C06-394C-9B39-A453DF792ADF}" type="datetimeFigureOut">
              <a:rPr lang="en-GB" smtClean="0"/>
              <a:t>23/04/2019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3E41041-BAAF-3F41-9C98-0FDE7B1DF1E3}" type="slidenum">
              <a:rPr lang="en-GB" smtClean="0"/>
              <a:t>‹#›</a:t>
            </a:fld>
            <a:endParaRPr lang="en-GB"/>
          </a:p>
        </p:txBody>
      </p:sp>
      <p:grpSp>
        <p:nvGrpSpPr>
          <p:cNvPr id="10" name="Group 9"/>
          <p:cNvGrpSpPr/>
          <p:nvPr userDrawn="1"/>
        </p:nvGrpSpPr>
        <p:grpSpPr>
          <a:xfrm>
            <a:off x="-13855" y="-39378"/>
            <a:ext cx="2126916" cy="6858000"/>
            <a:chOff x="-13855" y="-39378"/>
            <a:chExt cx="2126916" cy="6858000"/>
          </a:xfrm>
        </p:grpSpPr>
        <p:pic>
          <p:nvPicPr>
            <p:cNvPr id="11" name="Picture 10" descr="mage result for watercolour splash"/>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66177" t="6636" r="7223" b="12622"/>
            <a:stretch/>
          </p:blipFill>
          <p:spPr bwMode="auto">
            <a:xfrm flipV="1">
              <a:off x="-13855" y="-39378"/>
              <a:ext cx="2126916" cy="685799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2" name="Picture 2" descr="elated image"/>
            <p:cNvPicPr>
              <a:picLocks noChangeAspect="1" noChangeArrowheads="1"/>
            </p:cNvPicPr>
            <p:nvPr userDrawn="1"/>
          </p:nvPicPr>
          <p:blipFill>
            <a:blip r:embed="rId3">
              <a:extLst>
                <a:ext uri="{BEBA8EAE-BF5A-486C-A8C5-ECC9F3942E4B}">
                  <a14:imgProps xmlns:a14="http://schemas.microsoft.com/office/drawing/2010/main">
                    <a14:imgLayer r:embed="rId4">
                      <a14:imgEffect>
                        <a14:backgroundRemoval t="2483" b="95530" l="0" r="96559">
                          <a14:foregroundMark x1="30522" y1="26325" x2="54939" y2="26987"/>
                          <a14:foregroundMark x1="30855" y1="51987" x2="50610" y2="56457"/>
                          <a14:foregroundMark x1="12431" y1="56457" x2="31299" y2="82616"/>
                          <a14:foregroundMark x1="40289" y1="76325" x2="66482" y2="67881"/>
                          <a14:foregroundMark x1="65261" y1="30795" x2="71254" y2="38411"/>
                        </a14:backgroundRemoval>
                      </a14:imgEffect>
                    </a14:imgLayer>
                  </a14:imgProps>
                </a:ext>
                <a:ext uri="{28A0092B-C50C-407E-A947-70E740481C1C}">
                  <a14:useLocalDpi xmlns:a14="http://schemas.microsoft.com/office/drawing/2010/main" val="0"/>
                </a:ext>
              </a:extLst>
            </a:blip>
            <a:srcRect/>
            <a:stretch>
              <a:fillRect/>
            </a:stretch>
          </p:blipFill>
          <p:spPr bwMode="auto">
            <a:xfrm>
              <a:off x="43662" y="5705514"/>
              <a:ext cx="1660447" cy="111310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98867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26DB0BA-5C06-394C-9B39-A453DF792ADF}" type="datetimeFigureOut">
              <a:rPr lang="en-GB" smtClean="0"/>
              <a:t>23/04/2019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3E41041-BAAF-3F41-9C98-0FDE7B1DF1E3}" type="slidenum">
              <a:rPr lang="en-GB" smtClean="0"/>
              <a:t>‹#›</a:t>
            </a:fld>
            <a:endParaRPr lang="en-GB"/>
          </a:p>
        </p:txBody>
      </p:sp>
      <p:grpSp>
        <p:nvGrpSpPr>
          <p:cNvPr id="6" name="Group 5"/>
          <p:cNvGrpSpPr/>
          <p:nvPr userDrawn="1"/>
        </p:nvGrpSpPr>
        <p:grpSpPr>
          <a:xfrm>
            <a:off x="-13855" y="-39378"/>
            <a:ext cx="2126916" cy="6858000"/>
            <a:chOff x="-13855" y="-39378"/>
            <a:chExt cx="2126916" cy="6858000"/>
          </a:xfrm>
        </p:grpSpPr>
        <p:pic>
          <p:nvPicPr>
            <p:cNvPr id="7" name="Picture 6" descr="mage result for watercolour splash"/>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66177" t="6636" r="7223" b="12622"/>
            <a:stretch/>
          </p:blipFill>
          <p:spPr bwMode="auto">
            <a:xfrm flipV="1">
              <a:off x="-13855" y="-39378"/>
              <a:ext cx="2126916" cy="685799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8" name="Picture 2" descr="elated image"/>
            <p:cNvPicPr>
              <a:picLocks noChangeAspect="1" noChangeArrowheads="1"/>
            </p:cNvPicPr>
            <p:nvPr userDrawn="1"/>
          </p:nvPicPr>
          <p:blipFill>
            <a:blip r:embed="rId3">
              <a:extLst>
                <a:ext uri="{BEBA8EAE-BF5A-486C-A8C5-ECC9F3942E4B}">
                  <a14:imgProps xmlns:a14="http://schemas.microsoft.com/office/drawing/2010/main">
                    <a14:imgLayer r:embed="rId4">
                      <a14:imgEffect>
                        <a14:backgroundRemoval t="2483" b="95530" l="0" r="96559">
                          <a14:foregroundMark x1="30522" y1="26325" x2="54939" y2="26987"/>
                          <a14:foregroundMark x1="30855" y1="51987" x2="50610" y2="56457"/>
                          <a14:foregroundMark x1="12431" y1="56457" x2="31299" y2="82616"/>
                          <a14:foregroundMark x1="40289" y1="76325" x2="66482" y2="67881"/>
                          <a14:foregroundMark x1="65261" y1="30795" x2="71254" y2="38411"/>
                        </a14:backgroundRemoval>
                      </a14:imgEffect>
                    </a14:imgLayer>
                  </a14:imgProps>
                </a:ext>
                <a:ext uri="{28A0092B-C50C-407E-A947-70E740481C1C}">
                  <a14:useLocalDpi xmlns:a14="http://schemas.microsoft.com/office/drawing/2010/main" val="0"/>
                </a:ext>
              </a:extLst>
            </a:blip>
            <a:srcRect/>
            <a:stretch>
              <a:fillRect/>
            </a:stretch>
          </p:blipFill>
          <p:spPr bwMode="auto">
            <a:xfrm>
              <a:off x="43662" y="5705514"/>
              <a:ext cx="1660447" cy="111310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75624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6DB0BA-5C06-394C-9B39-A453DF792ADF}" type="datetimeFigureOut">
              <a:rPr lang="en-GB" smtClean="0"/>
              <a:t>23/04/2019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3E41041-BAAF-3F41-9C98-0FDE7B1DF1E3}" type="slidenum">
              <a:rPr lang="en-GB" smtClean="0"/>
              <a:t>‹#›</a:t>
            </a:fld>
            <a:endParaRPr lang="en-GB"/>
          </a:p>
        </p:txBody>
      </p:sp>
      <p:grpSp>
        <p:nvGrpSpPr>
          <p:cNvPr id="5" name="Group 4"/>
          <p:cNvGrpSpPr/>
          <p:nvPr userDrawn="1"/>
        </p:nvGrpSpPr>
        <p:grpSpPr>
          <a:xfrm>
            <a:off x="-13855" y="-39378"/>
            <a:ext cx="2126916" cy="6858000"/>
            <a:chOff x="-13855" y="-39378"/>
            <a:chExt cx="2126916" cy="6858000"/>
          </a:xfrm>
        </p:grpSpPr>
        <p:pic>
          <p:nvPicPr>
            <p:cNvPr id="6" name="Picture 5" descr="mage result for watercolour splash"/>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66177" t="6636" r="7223" b="12622"/>
            <a:stretch/>
          </p:blipFill>
          <p:spPr bwMode="auto">
            <a:xfrm flipV="1">
              <a:off x="-13855" y="-39378"/>
              <a:ext cx="2126916" cy="685799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7" name="Picture 2" descr="elated image"/>
            <p:cNvPicPr>
              <a:picLocks noChangeAspect="1" noChangeArrowheads="1"/>
            </p:cNvPicPr>
            <p:nvPr userDrawn="1"/>
          </p:nvPicPr>
          <p:blipFill>
            <a:blip r:embed="rId3">
              <a:extLst>
                <a:ext uri="{BEBA8EAE-BF5A-486C-A8C5-ECC9F3942E4B}">
                  <a14:imgProps xmlns:a14="http://schemas.microsoft.com/office/drawing/2010/main">
                    <a14:imgLayer r:embed="rId4">
                      <a14:imgEffect>
                        <a14:backgroundRemoval t="2483" b="95530" l="0" r="96559">
                          <a14:foregroundMark x1="30522" y1="26325" x2="54939" y2="26987"/>
                          <a14:foregroundMark x1="30855" y1="51987" x2="50610" y2="56457"/>
                          <a14:foregroundMark x1="12431" y1="56457" x2="31299" y2="82616"/>
                          <a14:foregroundMark x1="40289" y1="76325" x2="66482" y2="67881"/>
                          <a14:foregroundMark x1="65261" y1="30795" x2="71254" y2="38411"/>
                        </a14:backgroundRemoval>
                      </a14:imgEffect>
                    </a14:imgLayer>
                  </a14:imgProps>
                </a:ext>
                <a:ext uri="{28A0092B-C50C-407E-A947-70E740481C1C}">
                  <a14:useLocalDpi xmlns:a14="http://schemas.microsoft.com/office/drawing/2010/main" val="0"/>
                </a:ext>
              </a:extLst>
            </a:blip>
            <a:srcRect/>
            <a:stretch>
              <a:fillRect/>
            </a:stretch>
          </p:blipFill>
          <p:spPr bwMode="auto">
            <a:xfrm>
              <a:off x="43662" y="5705514"/>
              <a:ext cx="1660447" cy="111310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94374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6DB0BA-5C06-394C-9B39-A453DF792ADF}" type="datetimeFigureOut">
              <a:rPr lang="en-GB" smtClean="0"/>
              <a:t>23/04/2019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3E41041-BAAF-3F41-9C98-0FDE7B1DF1E3}" type="slidenum">
              <a:rPr lang="en-GB" smtClean="0"/>
              <a:t>‹#›</a:t>
            </a:fld>
            <a:endParaRPr lang="en-GB"/>
          </a:p>
        </p:txBody>
      </p:sp>
      <p:grpSp>
        <p:nvGrpSpPr>
          <p:cNvPr id="8" name="Group 7"/>
          <p:cNvGrpSpPr/>
          <p:nvPr userDrawn="1"/>
        </p:nvGrpSpPr>
        <p:grpSpPr>
          <a:xfrm>
            <a:off x="-13855" y="-39378"/>
            <a:ext cx="2126916" cy="6858000"/>
            <a:chOff x="-13855" y="-39378"/>
            <a:chExt cx="2126916" cy="6858000"/>
          </a:xfrm>
        </p:grpSpPr>
        <p:pic>
          <p:nvPicPr>
            <p:cNvPr id="9" name="Picture 8" descr="mage result for watercolour splash"/>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66177" t="6636" r="7223" b="12622"/>
            <a:stretch/>
          </p:blipFill>
          <p:spPr bwMode="auto">
            <a:xfrm flipV="1">
              <a:off x="-13855" y="-39378"/>
              <a:ext cx="2126916" cy="685799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 name="Picture 2" descr="elated image"/>
            <p:cNvPicPr>
              <a:picLocks noChangeAspect="1" noChangeArrowheads="1"/>
            </p:cNvPicPr>
            <p:nvPr userDrawn="1"/>
          </p:nvPicPr>
          <p:blipFill>
            <a:blip r:embed="rId3">
              <a:extLst>
                <a:ext uri="{BEBA8EAE-BF5A-486C-A8C5-ECC9F3942E4B}">
                  <a14:imgProps xmlns:a14="http://schemas.microsoft.com/office/drawing/2010/main">
                    <a14:imgLayer r:embed="rId4">
                      <a14:imgEffect>
                        <a14:backgroundRemoval t="2483" b="95530" l="0" r="96559">
                          <a14:foregroundMark x1="30522" y1="26325" x2="54939" y2="26987"/>
                          <a14:foregroundMark x1="30855" y1="51987" x2="50610" y2="56457"/>
                          <a14:foregroundMark x1="12431" y1="56457" x2="31299" y2="82616"/>
                          <a14:foregroundMark x1="40289" y1="76325" x2="66482" y2="67881"/>
                          <a14:foregroundMark x1="65261" y1="30795" x2="71254" y2="38411"/>
                        </a14:backgroundRemoval>
                      </a14:imgEffect>
                    </a14:imgLayer>
                  </a14:imgProps>
                </a:ext>
                <a:ext uri="{28A0092B-C50C-407E-A947-70E740481C1C}">
                  <a14:useLocalDpi xmlns:a14="http://schemas.microsoft.com/office/drawing/2010/main" val="0"/>
                </a:ext>
              </a:extLst>
            </a:blip>
            <a:srcRect/>
            <a:stretch>
              <a:fillRect/>
            </a:stretch>
          </p:blipFill>
          <p:spPr bwMode="auto">
            <a:xfrm>
              <a:off x="43662" y="5705514"/>
              <a:ext cx="1660447" cy="111310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39532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6DB0BA-5C06-394C-9B39-A453DF792ADF}" type="datetimeFigureOut">
              <a:rPr lang="en-GB" smtClean="0"/>
              <a:t>23/04/2019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3E41041-BAAF-3F41-9C98-0FDE7B1DF1E3}" type="slidenum">
              <a:rPr lang="en-GB" smtClean="0"/>
              <a:t>‹#›</a:t>
            </a:fld>
            <a:endParaRPr lang="en-GB"/>
          </a:p>
        </p:txBody>
      </p:sp>
      <p:grpSp>
        <p:nvGrpSpPr>
          <p:cNvPr id="8" name="Group 7"/>
          <p:cNvGrpSpPr/>
          <p:nvPr userDrawn="1"/>
        </p:nvGrpSpPr>
        <p:grpSpPr>
          <a:xfrm>
            <a:off x="-13855" y="-39378"/>
            <a:ext cx="2126916" cy="6858000"/>
            <a:chOff x="-13855" y="-39378"/>
            <a:chExt cx="2126916" cy="6858000"/>
          </a:xfrm>
        </p:grpSpPr>
        <p:pic>
          <p:nvPicPr>
            <p:cNvPr id="9" name="Picture 8" descr="mage result for watercolour splash"/>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66177" t="6636" r="7223" b="12622"/>
            <a:stretch/>
          </p:blipFill>
          <p:spPr bwMode="auto">
            <a:xfrm flipV="1">
              <a:off x="-13855" y="-39378"/>
              <a:ext cx="2126916" cy="685799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 name="Picture 2" descr="elated image"/>
            <p:cNvPicPr>
              <a:picLocks noChangeAspect="1" noChangeArrowheads="1"/>
            </p:cNvPicPr>
            <p:nvPr userDrawn="1"/>
          </p:nvPicPr>
          <p:blipFill>
            <a:blip r:embed="rId3">
              <a:extLst>
                <a:ext uri="{BEBA8EAE-BF5A-486C-A8C5-ECC9F3942E4B}">
                  <a14:imgProps xmlns:a14="http://schemas.microsoft.com/office/drawing/2010/main">
                    <a14:imgLayer r:embed="rId4">
                      <a14:imgEffect>
                        <a14:backgroundRemoval t="2483" b="95530" l="0" r="96559">
                          <a14:foregroundMark x1="30522" y1="26325" x2="54939" y2="26987"/>
                          <a14:foregroundMark x1="30855" y1="51987" x2="50610" y2="56457"/>
                          <a14:foregroundMark x1="12431" y1="56457" x2="31299" y2="82616"/>
                          <a14:foregroundMark x1="40289" y1="76325" x2="66482" y2="67881"/>
                          <a14:foregroundMark x1="65261" y1="30795" x2="71254" y2="38411"/>
                        </a14:backgroundRemoval>
                      </a14:imgEffect>
                    </a14:imgLayer>
                  </a14:imgProps>
                </a:ext>
                <a:ext uri="{28A0092B-C50C-407E-A947-70E740481C1C}">
                  <a14:useLocalDpi xmlns:a14="http://schemas.microsoft.com/office/drawing/2010/main" val="0"/>
                </a:ext>
              </a:extLst>
            </a:blip>
            <a:srcRect/>
            <a:stretch>
              <a:fillRect/>
            </a:stretch>
          </p:blipFill>
          <p:spPr bwMode="auto">
            <a:xfrm>
              <a:off x="43662" y="5705514"/>
              <a:ext cx="1660447" cy="111310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5176154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6DB0BA-5C06-394C-9B39-A453DF792ADF}" type="datetimeFigureOut">
              <a:rPr lang="en-GB" smtClean="0"/>
              <a:t>23/04/2019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E41041-BAAF-3F41-9C98-0FDE7B1DF1E3}" type="slidenum">
              <a:rPr lang="en-GB" smtClean="0"/>
              <a:t>‹#›</a:t>
            </a:fld>
            <a:endParaRPr lang="en-GB"/>
          </a:p>
        </p:txBody>
      </p:sp>
    </p:spTree>
    <p:extLst>
      <p:ext uri="{BB962C8B-B14F-4D97-AF65-F5344CB8AC3E}">
        <p14:creationId xmlns:p14="http://schemas.microsoft.com/office/powerpoint/2010/main" val="17103664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png"/><Relationship Id="rId3" Type="http://schemas.microsoft.com/office/2007/relationships/hdphoto" Target="../media/hdphoto5.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microsoft.com/office/2007/relationships/hdphoto" Target="../media/hdphoto3.wdp"/><Relationship Id="rId8" Type="http://schemas.openxmlformats.org/officeDocument/2006/relationships/image" Target="../media/image9.png"/><Relationship Id="rId9" Type="http://schemas.microsoft.com/office/2007/relationships/hdphoto" Target="../media/hdphoto4.wdp"/><Relationship Id="rId1" Type="http://schemas.openxmlformats.org/officeDocument/2006/relationships/slideLayout" Target="../slideLayouts/slideLayout4.xml"/><Relationship Id="rId2" Type="http://schemas.openxmlformats.org/officeDocument/2006/relationships/hyperlink" Target="https://www.google.co.uk/url?sa=i&amp;source=images&amp;cd=&amp;cad=rja&amp;uact=8&amp;ved=2ahUKEwjmxcKwnoLbAhXCPxQKHQIQDH0QjRx6BAgBEAU&amp;url=http://www.whitworths-sugar.co.uk/sugar/granulated-sugar/&amp;psig=AOvVaw1ItwNbVYZuHQaSTlbvfqVM&amp;ust=1526285387171453" TargetMode="Externa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image" Target="../media/image13.jpeg"/><Relationship Id="rId6" Type="http://schemas.openxmlformats.org/officeDocument/2006/relationships/image" Target="../media/image14.jpeg"/><Relationship Id="rId7" Type="http://schemas.openxmlformats.org/officeDocument/2006/relationships/image" Target="../media/image15.jpeg"/><Relationship Id="rId8"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p:txBody>
          <a:bodyPr/>
          <a:lstStyle/>
          <a:p>
            <a:r>
              <a:rPr lang="en-GB" dirty="0" smtClean="0"/>
              <a:t>Granny’s Cup of Tea</a:t>
            </a:r>
            <a:endParaRPr lang="en-GB" dirty="0"/>
          </a:p>
        </p:txBody>
      </p:sp>
      <p:sp>
        <p:nvSpPr>
          <p:cNvPr id="12" name="Subtitle 11"/>
          <p:cNvSpPr>
            <a:spLocks noGrp="1"/>
          </p:cNvSpPr>
          <p:nvPr>
            <p:ph type="subTitle" idx="1"/>
          </p:nvPr>
        </p:nvSpPr>
        <p:spPr/>
        <p:txBody>
          <a:bodyPr/>
          <a:lstStyle/>
          <a:p>
            <a:r>
              <a:rPr lang="en-GB" dirty="0" smtClean="0"/>
              <a:t>Dissolving</a:t>
            </a:r>
            <a:endParaRPr lang="en-GB" dirty="0"/>
          </a:p>
        </p:txBody>
      </p:sp>
    </p:spTree>
    <p:extLst>
      <p:ext uri="{BB962C8B-B14F-4D97-AF65-F5344CB8AC3E}">
        <p14:creationId xmlns:p14="http://schemas.microsoft.com/office/powerpoint/2010/main" val="11190055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p:txBody>
          <a:bodyPr/>
          <a:lstStyle/>
          <a:p>
            <a:r>
              <a:rPr lang="en-GB" dirty="0" smtClean="0"/>
              <a:t>Challenge! </a:t>
            </a:r>
          </a:p>
          <a:p>
            <a:r>
              <a:rPr lang="en-GB" dirty="0" smtClean="0"/>
              <a:t>George accidentally put </a:t>
            </a:r>
            <a:r>
              <a:rPr lang="en-GB" dirty="0"/>
              <a:t>two more spoons of sugar in Granny’s tea! </a:t>
            </a:r>
            <a:endParaRPr lang="en-GB" dirty="0" smtClean="0"/>
          </a:p>
          <a:p>
            <a:r>
              <a:rPr lang="en-GB" dirty="0" smtClean="0"/>
              <a:t>How </a:t>
            </a:r>
            <a:r>
              <a:rPr lang="en-GB" dirty="0"/>
              <a:t>might George be able to remove it? </a:t>
            </a:r>
          </a:p>
        </p:txBody>
      </p:sp>
      <p:pic>
        <p:nvPicPr>
          <p:cNvPr id="8"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69053" r="96561"/>
                    </a14:imgEffect>
                  </a14:imgLayer>
                </a14:imgProps>
              </a:ext>
              <a:ext uri="{28A0092B-C50C-407E-A947-70E740481C1C}">
                <a14:useLocalDpi xmlns:a14="http://schemas.microsoft.com/office/drawing/2010/main" val="0"/>
              </a:ext>
            </a:extLst>
          </a:blip>
          <a:srcRect l="65615"/>
          <a:stretch/>
        </p:blipFill>
        <p:spPr bwMode="auto">
          <a:xfrm>
            <a:off x="9966154" y="3665133"/>
            <a:ext cx="2045325" cy="3405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Oval Callout 8"/>
          <p:cNvSpPr/>
          <p:nvPr/>
        </p:nvSpPr>
        <p:spPr>
          <a:xfrm>
            <a:off x="8910083" y="4359347"/>
            <a:ext cx="1080978" cy="924479"/>
          </a:xfrm>
          <a:prstGeom prst="wedgeEllipseCallout">
            <a:avLst>
              <a:gd name="adj1" fmla="val 87428"/>
              <a:gd name="adj2" fmla="val 6686"/>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Oh no!!</a:t>
            </a:r>
            <a:endParaRPr lang="en-GB" dirty="0">
              <a:solidFill>
                <a:schemeClr val="tx1"/>
              </a:solidFill>
            </a:endParaRPr>
          </a:p>
        </p:txBody>
      </p:sp>
    </p:spTree>
    <p:extLst>
      <p:ext uri="{BB962C8B-B14F-4D97-AF65-F5344CB8AC3E}">
        <p14:creationId xmlns:p14="http://schemas.microsoft.com/office/powerpoint/2010/main" val="6990720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GB" dirty="0" smtClean="0"/>
              <a:t/>
            </a:r>
            <a:br>
              <a:rPr lang="en-GB" dirty="0" smtClean="0"/>
            </a:br>
            <a:r>
              <a:rPr lang="en-GB" dirty="0" smtClean="0"/>
              <a:t>‘How much sugar in your tea today, Grandma?’ George asked her. </a:t>
            </a:r>
            <a:br>
              <a:rPr lang="en-GB" dirty="0" smtClean="0"/>
            </a:br>
            <a:r>
              <a:rPr lang="en-GB" dirty="0" smtClean="0"/>
              <a:t/>
            </a:r>
            <a:br>
              <a:rPr lang="en-GB" dirty="0" smtClean="0"/>
            </a:br>
            <a:r>
              <a:rPr lang="en-GB" dirty="0" smtClean="0"/>
              <a:t>‘One spoon,’ she said. ‘And no milk.’ </a:t>
            </a:r>
            <a:br>
              <a:rPr lang="en-GB" dirty="0" smtClean="0"/>
            </a:br>
            <a:endParaRPr lang="en-GB" dirty="0"/>
          </a:p>
        </p:txBody>
      </p:sp>
      <p:pic>
        <p:nvPicPr>
          <p:cNvPr id="14" name="Picture 2"/>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l="3217" r="3217"/>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48652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p:txBody>
          <a:bodyPr/>
          <a:lstStyle/>
          <a:p>
            <a:r>
              <a:rPr lang="en-GB" dirty="0" smtClean="0"/>
              <a:t>George has to make the tea very quickly as Grandma is a very grumpy and impatient lady! </a:t>
            </a:r>
          </a:p>
          <a:p>
            <a:r>
              <a:rPr lang="en-GB" dirty="0" smtClean="0"/>
              <a:t>He needs to make sure the teaspoon of sugar dissolves quickly. </a:t>
            </a:r>
            <a:endParaRPr lang="en-GB" dirty="0"/>
          </a:p>
        </p:txBody>
      </p:sp>
    </p:spTree>
    <p:extLst>
      <p:ext uri="{BB962C8B-B14F-4D97-AF65-F5344CB8AC3E}">
        <p14:creationId xmlns:p14="http://schemas.microsoft.com/office/powerpoint/2010/main" val="8158983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What will affect how quickly the sugar can dissolve?</a:t>
            </a:r>
            <a:endParaRPr lang="en-GB" dirty="0"/>
          </a:p>
        </p:txBody>
      </p:sp>
      <p:pic>
        <p:nvPicPr>
          <p:cNvPr id="5"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7981" r="89964">
                        <a14:foregroundMark x1="46675" y1="19782" x2="51511" y2="17060"/>
                        <a14:foregroundMark x1="41233" y1="94918" x2="45224" y2="95826"/>
                        <a14:foregroundMark x1="50665" y1="97459" x2="59008" y2="98185"/>
                        <a14:foregroundMark x1="25756" y1="98730" x2="29625" y2="99819"/>
                        <a14:backgroundMark x1="39299" y1="30853" x2="50423" y2="49909"/>
                        <a14:backgroundMark x1="56106" y1="42105" x2="51753" y2="62795"/>
                      </a14:backgroundRemoval>
                    </a14:imgEffect>
                  </a14:imgLayer>
                </a14:imgProps>
              </a:ext>
              <a:ext uri="{28A0092B-C50C-407E-A947-70E740481C1C}">
                <a14:useLocalDpi xmlns:a14="http://schemas.microsoft.com/office/drawing/2010/main" val="0"/>
              </a:ext>
            </a:extLst>
          </a:blip>
          <a:srcRect/>
          <a:stretch>
            <a:fillRect/>
          </a:stretch>
        </p:blipFill>
        <p:spPr bwMode="auto">
          <a:xfrm>
            <a:off x="2928268" y="2423623"/>
            <a:ext cx="6335463" cy="4221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ular Callout 5"/>
          <p:cNvSpPr/>
          <p:nvPr/>
        </p:nvSpPr>
        <p:spPr>
          <a:xfrm>
            <a:off x="8686799" y="2632364"/>
            <a:ext cx="1944597" cy="1343890"/>
          </a:xfrm>
          <a:prstGeom prst="wedgeRoundRectCallout">
            <a:avLst>
              <a:gd name="adj1" fmla="val -114019"/>
              <a:gd name="adj2" fmla="val 119863"/>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If we </a:t>
            </a:r>
            <a:r>
              <a:rPr lang="en-GB" u="sng" dirty="0" smtClean="0">
                <a:solidFill>
                  <a:schemeClr val="tx1"/>
                </a:solidFill>
              </a:rPr>
              <a:t>stir</a:t>
            </a:r>
            <a:r>
              <a:rPr lang="en-GB" dirty="0" smtClean="0">
                <a:solidFill>
                  <a:schemeClr val="tx1"/>
                </a:solidFill>
              </a:rPr>
              <a:t> the tea, the sugar will dissolve quicker</a:t>
            </a:r>
            <a:endParaRPr lang="en-GB" dirty="0">
              <a:solidFill>
                <a:schemeClr val="tx1"/>
              </a:solidFill>
            </a:endParaRPr>
          </a:p>
        </p:txBody>
      </p:sp>
      <p:sp>
        <p:nvSpPr>
          <p:cNvPr id="7" name="Rounded Rectangular Callout 6"/>
          <p:cNvSpPr/>
          <p:nvPr/>
        </p:nvSpPr>
        <p:spPr>
          <a:xfrm>
            <a:off x="1560603" y="2423623"/>
            <a:ext cx="1944597" cy="1371600"/>
          </a:xfrm>
          <a:prstGeom prst="wedgeRoundRectCallout">
            <a:avLst>
              <a:gd name="adj1" fmla="val 106845"/>
              <a:gd name="adj2" fmla="val 75804"/>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If we had a </a:t>
            </a:r>
            <a:r>
              <a:rPr lang="en-GB" u="sng" dirty="0" smtClean="0">
                <a:solidFill>
                  <a:schemeClr val="tx1"/>
                </a:solidFill>
              </a:rPr>
              <a:t>bigger cup</a:t>
            </a:r>
            <a:r>
              <a:rPr lang="en-GB" dirty="0" smtClean="0">
                <a:solidFill>
                  <a:schemeClr val="tx1"/>
                </a:solidFill>
              </a:rPr>
              <a:t>, the sugar </a:t>
            </a:r>
            <a:r>
              <a:rPr lang="en-GB" smtClean="0">
                <a:solidFill>
                  <a:schemeClr val="tx1"/>
                </a:solidFill>
              </a:rPr>
              <a:t>would dissolve faster</a:t>
            </a:r>
            <a:endParaRPr lang="en-GB" dirty="0">
              <a:solidFill>
                <a:schemeClr val="tx1"/>
              </a:solidFill>
            </a:endParaRPr>
          </a:p>
        </p:txBody>
      </p:sp>
      <p:sp>
        <p:nvSpPr>
          <p:cNvPr id="8" name="Rounded Rectangular Callout 7"/>
          <p:cNvSpPr/>
          <p:nvPr/>
        </p:nvSpPr>
        <p:spPr>
          <a:xfrm>
            <a:off x="5123699" y="1245987"/>
            <a:ext cx="3424556" cy="970740"/>
          </a:xfrm>
          <a:prstGeom prst="wedgeRoundRectCallout">
            <a:avLst>
              <a:gd name="adj1" fmla="val -36389"/>
              <a:gd name="adj2" fmla="val 82940"/>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A sugar lump will dissolve quicker than a spoonful of sugar </a:t>
            </a:r>
            <a:endParaRPr lang="en-GB" dirty="0">
              <a:solidFill>
                <a:schemeClr val="tx1"/>
              </a:solidFill>
            </a:endParaRPr>
          </a:p>
        </p:txBody>
      </p:sp>
    </p:spTree>
    <p:extLst>
      <p:ext uri="{BB962C8B-B14F-4D97-AF65-F5344CB8AC3E}">
        <p14:creationId xmlns:p14="http://schemas.microsoft.com/office/powerpoint/2010/main" val="3796609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838200" y="365124"/>
            <a:ext cx="10515600" cy="3709687"/>
          </a:xfrm>
        </p:spPr>
        <p:txBody>
          <a:bodyPr/>
          <a:lstStyle/>
          <a:p>
            <a:r>
              <a:rPr lang="en-GB" dirty="0" smtClean="0"/>
              <a:t>George is making Granny’s cup of tea. </a:t>
            </a:r>
          </a:p>
          <a:p>
            <a:r>
              <a:rPr lang="en-GB" dirty="0" smtClean="0"/>
              <a:t>He notices that there are 4 types of sugar in the kitchen cupboard. </a:t>
            </a:r>
            <a:endParaRPr lang="en-GB" dirty="0"/>
          </a:p>
        </p:txBody>
      </p:sp>
      <p:pic>
        <p:nvPicPr>
          <p:cNvPr id="5" name="Picture 8" descr="Related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9096" y="2903993"/>
            <a:ext cx="3192824" cy="3843994"/>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6" name="Picture 12" descr="Icing sug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0270" y="2879760"/>
            <a:ext cx="3205176" cy="386364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7" name="Picture 14" descr="Caster suga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78189" y="2934655"/>
            <a:ext cx="3160030" cy="3827579"/>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8968310" y="2882134"/>
            <a:ext cx="3140116" cy="3843130"/>
            <a:chOff x="9464195" y="2252182"/>
            <a:chExt cx="1680493" cy="2023226"/>
          </a:xfrm>
        </p:grpSpPr>
        <p:pic>
          <p:nvPicPr>
            <p:cNvPr id="9" name="Picture 8" descr="Related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64195" y="2252182"/>
              <a:ext cx="1680493" cy="202322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 name="Picture 16" descr="White Cubes"/>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10000" r="90000">
                          <a14:foregroundMark x1="23077" y1="61432" x2="53550" y2="77829"/>
                          <a14:foregroundMark x1="52663" y1="60739" x2="70710" y2="68360"/>
                        </a14:backgroundRemoval>
                      </a14:imgEffect>
                    </a14:imgLayer>
                  </a14:imgProps>
                </a:ext>
                <a:ext uri="{28A0092B-C50C-407E-A947-70E740481C1C}">
                  <a14:useLocalDpi xmlns:a14="http://schemas.microsoft.com/office/drawing/2010/main" val="0"/>
                </a:ext>
              </a:extLst>
            </a:blip>
            <a:srcRect/>
            <a:stretch>
              <a:fillRect/>
            </a:stretch>
          </p:blipFill>
          <p:spPr bwMode="auto">
            <a:xfrm>
              <a:off x="9686505" y="2519527"/>
              <a:ext cx="1274438" cy="143233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1" name="Picture 16" descr="White Cubes"/>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0" b="100000" l="0" r="100000">
                          <a14:foregroundMark x1="93491" y1="48961" x2="93491" y2="81986"/>
                          <a14:foregroundMark x1="31065" y1="63279" x2="56509" y2="75058"/>
                          <a14:foregroundMark x1="6805" y1="43649" x2="8284" y2="77598"/>
                        </a14:backgroundRemoval>
                      </a14:imgEffect>
                    </a14:imgLayer>
                  </a14:imgProps>
                </a:ext>
                <a:ext uri="{28A0092B-C50C-407E-A947-70E740481C1C}">
                  <a14:useLocalDpi xmlns:a14="http://schemas.microsoft.com/office/drawing/2010/main" val="0"/>
                </a:ext>
              </a:extLst>
            </a:blip>
            <a:srcRect l="28261" t="87318" r="26481" b="2370"/>
            <a:stretch/>
          </p:blipFill>
          <p:spPr bwMode="auto">
            <a:xfrm>
              <a:off x="9924758" y="3868613"/>
              <a:ext cx="787790" cy="201752"/>
            </a:xfrm>
            <a:prstGeom prst="rect">
              <a:avLst/>
            </a:prstGeom>
            <a:noFill/>
            <a:ln>
              <a:no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86091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ontent Placeholder 4"/>
          <p:cNvGraphicFramePr>
            <a:graphicFrameLocks/>
          </p:cNvGraphicFramePr>
          <p:nvPr>
            <p:extLst>
              <p:ext uri="{D42A27DB-BD31-4B8C-83A1-F6EECF244321}">
                <p14:modId xmlns:p14="http://schemas.microsoft.com/office/powerpoint/2010/main" val="67989258"/>
              </p:ext>
            </p:extLst>
          </p:nvPr>
        </p:nvGraphicFramePr>
        <p:xfrm>
          <a:off x="838200" y="1840378"/>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GB" dirty="0" smtClean="0"/>
              <a:t>Which sugar should George use? </a:t>
            </a:r>
            <a:endParaRPr lang="en-GB" dirty="0"/>
          </a:p>
        </p:txBody>
      </p:sp>
      <p:sp>
        <p:nvSpPr>
          <p:cNvPr id="6" name="Rounded Rectangle 5"/>
          <p:cNvSpPr/>
          <p:nvPr/>
        </p:nvSpPr>
        <p:spPr>
          <a:xfrm>
            <a:off x="5364052" y="1810872"/>
            <a:ext cx="2743200" cy="1003162"/>
          </a:xfrm>
          <a:prstGeom prst="roundRect">
            <a:avLst/>
          </a:prstGeom>
          <a:solidFill>
            <a:srgbClr val="5384EB"/>
          </a:solidFill>
          <a:ln>
            <a:solidFill>
              <a:srgbClr val="5384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unded Rectangle 7"/>
          <p:cNvSpPr/>
          <p:nvPr/>
        </p:nvSpPr>
        <p:spPr>
          <a:xfrm>
            <a:off x="8973670" y="2234485"/>
            <a:ext cx="1400261" cy="1242811"/>
          </a:xfrm>
          <a:prstGeom prst="roundRect">
            <a:avLst/>
          </a:prstGeom>
          <a:solidFill>
            <a:srgbClr val="5384EB"/>
          </a:solidFill>
          <a:ln>
            <a:solidFill>
              <a:srgbClr val="5384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ed Rectangle 8"/>
          <p:cNvSpPr/>
          <p:nvPr/>
        </p:nvSpPr>
        <p:spPr>
          <a:xfrm>
            <a:off x="7901190" y="4356847"/>
            <a:ext cx="2264786" cy="1573874"/>
          </a:xfrm>
          <a:prstGeom prst="roundRect">
            <a:avLst/>
          </a:prstGeom>
          <a:solidFill>
            <a:srgbClr val="5384EB"/>
          </a:solidFill>
          <a:ln>
            <a:solidFill>
              <a:srgbClr val="5384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ed Rectangle 9"/>
          <p:cNvSpPr/>
          <p:nvPr/>
        </p:nvSpPr>
        <p:spPr>
          <a:xfrm>
            <a:off x="4778188" y="5376930"/>
            <a:ext cx="2805953" cy="817807"/>
          </a:xfrm>
          <a:prstGeom prst="roundRect">
            <a:avLst/>
          </a:prstGeom>
          <a:solidFill>
            <a:srgbClr val="5384EB"/>
          </a:solidFill>
          <a:ln>
            <a:solidFill>
              <a:srgbClr val="5384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10"/>
          <p:cNvSpPr/>
          <p:nvPr/>
        </p:nvSpPr>
        <p:spPr>
          <a:xfrm>
            <a:off x="1613648" y="4475408"/>
            <a:ext cx="2079812" cy="885486"/>
          </a:xfrm>
          <a:prstGeom prst="roundRect">
            <a:avLst/>
          </a:prstGeom>
          <a:solidFill>
            <a:srgbClr val="5384EB"/>
          </a:solidFill>
          <a:ln>
            <a:solidFill>
              <a:srgbClr val="5384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ed Rectangle 11"/>
          <p:cNvSpPr/>
          <p:nvPr/>
        </p:nvSpPr>
        <p:spPr>
          <a:xfrm>
            <a:off x="2195848" y="2438400"/>
            <a:ext cx="2607972" cy="877910"/>
          </a:xfrm>
          <a:prstGeom prst="roundRect">
            <a:avLst/>
          </a:prstGeom>
          <a:solidFill>
            <a:srgbClr val="5384EB"/>
          </a:solidFill>
          <a:ln>
            <a:solidFill>
              <a:srgbClr val="5384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ed Rectangle 12"/>
          <p:cNvSpPr/>
          <p:nvPr/>
        </p:nvSpPr>
        <p:spPr>
          <a:xfrm>
            <a:off x="5120641" y="3397623"/>
            <a:ext cx="2122842" cy="1298473"/>
          </a:xfrm>
          <a:prstGeom prst="roundRect">
            <a:avLst/>
          </a:prstGeom>
          <a:solidFill>
            <a:srgbClr val="5384EB"/>
          </a:solidFill>
          <a:ln>
            <a:solidFill>
              <a:srgbClr val="5384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39614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xit" presetSubtype="32" fill="hold" grpId="0" nodeType="clickEffect">
                                  <p:stCondLst>
                                    <p:cond delay="0"/>
                                  </p:stCondLst>
                                  <p:childTnLst>
                                    <p:anim calcmode="lin" valueType="num">
                                      <p:cBhvr>
                                        <p:cTn id="6" dur="500"/>
                                        <p:tgtEl>
                                          <p:spTgt spid="13"/>
                                        </p:tgtEl>
                                        <p:attrNameLst>
                                          <p:attrName>ppt_w</p:attrName>
                                        </p:attrNameLst>
                                      </p:cBhvr>
                                      <p:tavLst>
                                        <p:tav tm="0">
                                          <p:val>
                                            <p:strVal val="ppt_w"/>
                                          </p:val>
                                        </p:tav>
                                        <p:tav tm="100000">
                                          <p:val>
                                            <p:fltVal val="0"/>
                                          </p:val>
                                        </p:tav>
                                      </p:tavLst>
                                    </p:anim>
                                    <p:anim calcmode="lin" valueType="num">
                                      <p:cBhvr>
                                        <p:cTn id="7" dur="500"/>
                                        <p:tgtEl>
                                          <p:spTgt spid="13"/>
                                        </p:tgtEl>
                                        <p:attrNameLst>
                                          <p:attrName>ppt_h</p:attrName>
                                        </p:attrNameLst>
                                      </p:cBhvr>
                                      <p:tavLst>
                                        <p:tav tm="0">
                                          <p:val>
                                            <p:strVal val="ppt_h"/>
                                          </p:val>
                                        </p:tav>
                                        <p:tav tm="100000">
                                          <p:val>
                                            <p:fltVal val="0"/>
                                          </p:val>
                                        </p:tav>
                                      </p:tavLst>
                                    </p:anim>
                                    <p:set>
                                      <p:cBhvr>
                                        <p:cTn id="8" dur="1" fill="hold">
                                          <p:stCondLst>
                                            <p:cond delay="499"/>
                                          </p:stCondLst>
                                        </p:cTn>
                                        <p:tgtEl>
                                          <p:spTgt spid="1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3" presetClass="exit" presetSubtype="32" fill="hold" grpId="0" nodeType="clickEffect">
                                  <p:stCondLst>
                                    <p:cond delay="0"/>
                                  </p:stCondLst>
                                  <p:childTnLst>
                                    <p:anim calcmode="lin" valueType="num">
                                      <p:cBhvr>
                                        <p:cTn id="12" dur="500"/>
                                        <p:tgtEl>
                                          <p:spTgt spid="6"/>
                                        </p:tgtEl>
                                        <p:attrNameLst>
                                          <p:attrName>ppt_w</p:attrName>
                                        </p:attrNameLst>
                                      </p:cBhvr>
                                      <p:tavLst>
                                        <p:tav tm="0">
                                          <p:val>
                                            <p:strVal val="ppt_w"/>
                                          </p:val>
                                        </p:tav>
                                        <p:tav tm="100000">
                                          <p:val>
                                            <p:fltVal val="0"/>
                                          </p:val>
                                        </p:tav>
                                      </p:tavLst>
                                    </p:anim>
                                    <p:anim calcmode="lin" valueType="num">
                                      <p:cBhvr>
                                        <p:cTn id="13" dur="500"/>
                                        <p:tgtEl>
                                          <p:spTgt spid="6"/>
                                        </p:tgtEl>
                                        <p:attrNameLst>
                                          <p:attrName>ppt_h</p:attrName>
                                        </p:attrNameLst>
                                      </p:cBhvr>
                                      <p:tavLst>
                                        <p:tav tm="0">
                                          <p:val>
                                            <p:strVal val="ppt_h"/>
                                          </p:val>
                                        </p:tav>
                                        <p:tav tm="100000">
                                          <p:val>
                                            <p:fltVal val="0"/>
                                          </p:val>
                                        </p:tav>
                                      </p:tavLst>
                                    </p:anim>
                                    <p:set>
                                      <p:cBhvr>
                                        <p:cTn id="14" dur="1" fill="hold">
                                          <p:stCondLst>
                                            <p:cond delay="4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3" presetClass="exit" presetSubtype="32" fill="hold" grpId="0" nodeType="clickEffect">
                                  <p:stCondLst>
                                    <p:cond delay="0"/>
                                  </p:stCondLst>
                                  <p:childTnLst>
                                    <p:anim calcmode="lin" valueType="num">
                                      <p:cBhvr>
                                        <p:cTn id="18" dur="500"/>
                                        <p:tgtEl>
                                          <p:spTgt spid="8"/>
                                        </p:tgtEl>
                                        <p:attrNameLst>
                                          <p:attrName>ppt_w</p:attrName>
                                        </p:attrNameLst>
                                      </p:cBhvr>
                                      <p:tavLst>
                                        <p:tav tm="0">
                                          <p:val>
                                            <p:strVal val="ppt_w"/>
                                          </p:val>
                                        </p:tav>
                                        <p:tav tm="100000">
                                          <p:val>
                                            <p:fltVal val="0"/>
                                          </p:val>
                                        </p:tav>
                                      </p:tavLst>
                                    </p:anim>
                                    <p:anim calcmode="lin" valueType="num">
                                      <p:cBhvr>
                                        <p:cTn id="19" dur="500"/>
                                        <p:tgtEl>
                                          <p:spTgt spid="8"/>
                                        </p:tgtEl>
                                        <p:attrNameLst>
                                          <p:attrName>ppt_h</p:attrName>
                                        </p:attrNameLst>
                                      </p:cBhvr>
                                      <p:tavLst>
                                        <p:tav tm="0">
                                          <p:val>
                                            <p:strVal val="ppt_h"/>
                                          </p:val>
                                        </p:tav>
                                        <p:tav tm="100000">
                                          <p:val>
                                            <p:fltVal val="0"/>
                                          </p:val>
                                        </p:tav>
                                      </p:tavLst>
                                    </p:anim>
                                    <p:set>
                                      <p:cBhvr>
                                        <p:cTn id="20" dur="1" fill="hold">
                                          <p:stCondLst>
                                            <p:cond delay="499"/>
                                          </p:stCondLst>
                                        </p:cTn>
                                        <p:tgtEl>
                                          <p:spTgt spid="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3" presetClass="exit" presetSubtype="32" fill="hold" grpId="0" nodeType="clickEffect">
                                  <p:stCondLst>
                                    <p:cond delay="0"/>
                                  </p:stCondLst>
                                  <p:childTnLst>
                                    <p:anim calcmode="lin" valueType="num">
                                      <p:cBhvr>
                                        <p:cTn id="24" dur="500"/>
                                        <p:tgtEl>
                                          <p:spTgt spid="9"/>
                                        </p:tgtEl>
                                        <p:attrNameLst>
                                          <p:attrName>ppt_w</p:attrName>
                                        </p:attrNameLst>
                                      </p:cBhvr>
                                      <p:tavLst>
                                        <p:tav tm="0">
                                          <p:val>
                                            <p:strVal val="ppt_w"/>
                                          </p:val>
                                        </p:tav>
                                        <p:tav tm="100000">
                                          <p:val>
                                            <p:fltVal val="0"/>
                                          </p:val>
                                        </p:tav>
                                      </p:tavLst>
                                    </p:anim>
                                    <p:anim calcmode="lin" valueType="num">
                                      <p:cBhvr>
                                        <p:cTn id="25" dur="500"/>
                                        <p:tgtEl>
                                          <p:spTgt spid="9"/>
                                        </p:tgtEl>
                                        <p:attrNameLst>
                                          <p:attrName>ppt_h</p:attrName>
                                        </p:attrNameLst>
                                      </p:cBhvr>
                                      <p:tavLst>
                                        <p:tav tm="0">
                                          <p:val>
                                            <p:strVal val="ppt_h"/>
                                          </p:val>
                                        </p:tav>
                                        <p:tav tm="100000">
                                          <p:val>
                                            <p:fltVal val="0"/>
                                          </p:val>
                                        </p:tav>
                                      </p:tavLst>
                                    </p:anim>
                                    <p:set>
                                      <p:cBhvr>
                                        <p:cTn id="26" dur="1" fill="hold">
                                          <p:stCondLst>
                                            <p:cond delay="499"/>
                                          </p:stCondLst>
                                        </p:cTn>
                                        <p:tgtEl>
                                          <p:spTgt spid="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3" presetClass="exit" presetSubtype="32" fill="hold" grpId="0" nodeType="clickEffect">
                                  <p:stCondLst>
                                    <p:cond delay="0"/>
                                  </p:stCondLst>
                                  <p:childTnLst>
                                    <p:anim calcmode="lin" valueType="num">
                                      <p:cBhvr>
                                        <p:cTn id="30" dur="500"/>
                                        <p:tgtEl>
                                          <p:spTgt spid="10"/>
                                        </p:tgtEl>
                                        <p:attrNameLst>
                                          <p:attrName>ppt_w</p:attrName>
                                        </p:attrNameLst>
                                      </p:cBhvr>
                                      <p:tavLst>
                                        <p:tav tm="0">
                                          <p:val>
                                            <p:strVal val="ppt_w"/>
                                          </p:val>
                                        </p:tav>
                                        <p:tav tm="100000">
                                          <p:val>
                                            <p:fltVal val="0"/>
                                          </p:val>
                                        </p:tav>
                                      </p:tavLst>
                                    </p:anim>
                                    <p:anim calcmode="lin" valueType="num">
                                      <p:cBhvr>
                                        <p:cTn id="31" dur="500"/>
                                        <p:tgtEl>
                                          <p:spTgt spid="10"/>
                                        </p:tgtEl>
                                        <p:attrNameLst>
                                          <p:attrName>ppt_h</p:attrName>
                                        </p:attrNameLst>
                                      </p:cBhvr>
                                      <p:tavLst>
                                        <p:tav tm="0">
                                          <p:val>
                                            <p:strVal val="ppt_h"/>
                                          </p:val>
                                        </p:tav>
                                        <p:tav tm="100000">
                                          <p:val>
                                            <p:fltVal val="0"/>
                                          </p:val>
                                        </p:tav>
                                      </p:tavLst>
                                    </p:anim>
                                    <p:set>
                                      <p:cBhvr>
                                        <p:cTn id="32" dur="1" fill="hold">
                                          <p:stCondLst>
                                            <p:cond delay="499"/>
                                          </p:stCondLst>
                                        </p:cTn>
                                        <p:tgtEl>
                                          <p:spTgt spid="1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3" presetClass="exit" presetSubtype="32" fill="hold" grpId="0" nodeType="clickEffect">
                                  <p:stCondLst>
                                    <p:cond delay="0"/>
                                  </p:stCondLst>
                                  <p:childTnLst>
                                    <p:anim calcmode="lin" valueType="num">
                                      <p:cBhvr>
                                        <p:cTn id="36" dur="500"/>
                                        <p:tgtEl>
                                          <p:spTgt spid="11"/>
                                        </p:tgtEl>
                                        <p:attrNameLst>
                                          <p:attrName>ppt_w</p:attrName>
                                        </p:attrNameLst>
                                      </p:cBhvr>
                                      <p:tavLst>
                                        <p:tav tm="0">
                                          <p:val>
                                            <p:strVal val="ppt_w"/>
                                          </p:val>
                                        </p:tav>
                                        <p:tav tm="100000">
                                          <p:val>
                                            <p:fltVal val="0"/>
                                          </p:val>
                                        </p:tav>
                                      </p:tavLst>
                                    </p:anim>
                                    <p:anim calcmode="lin" valueType="num">
                                      <p:cBhvr>
                                        <p:cTn id="37" dur="500"/>
                                        <p:tgtEl>
                                          <p:spTgt spid="11"/>
                                        </p:tgtEl>
                                        <p:attrNameLst>
                                          <p:attrName>ppt_h</p:attrName>
                                        </p:attrNameLst>
                                      </p:cBhvr>
                                      <p:tavLst>
                                        <p:tav tm="0">
                                          <p:val>
                                            <p:strVal val="ppt_h"/>
                                          </p:val>
                                        </p:tav>
                                        <p:tav tm="100000">
                                          <p:val>
                                            <p:fltVal val="0"/>
                                          </p:val>
                                        </p:tav>
                                      </p:tavLst>
                                    </p:anim>
                                    <p:set>
                                      <p:cBhvr>
                                        <p:cTn id="38" dur="1" fill="hold">
                                          <p:stCondLst>
                                            <p:cond delay="499"/>
                                          </p:stCondLst>
                                        </p:cTn>
                                        <p:tgtEl>
                                          <p:spTgt spid="11"/>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3" presetClass="exit" presetSubtype="32" fill="hold" grpId="0" nodeType="clickEffect">
                                  <p:stCondLst>
                                    <p:cond delay="0"/>
                                  </p:stCondLst>
                                  <p:childTnLst>
                                    <p:anim calcmode="lin" valueType="num">
                                      <p:cBhvr>
                                        <p:cTn id="42" dur="500"/>
                                        <p:tgtEl>
                                          <p:spTgt spid="12"/>
                                        </p:tgtEl>
                                        <p:attrNameLst>
                                          <p:attrName>ppt_w</p:attrName>
                                        </p:attrNameLst>
                                      </p:cBhvr>
                                      <p:tavLst>
                                        <p:tav tm="0">
                                          <p:val>
                                            <p:strVal val="ppt_w"/>
                                          </p:val>
                                        </p:tav>
                                        <p:tav tm="100000">
                                          <p:val>
                                            <p:fltVal val="0"/>
                                          </p:val>
                                        </p:tav>
                                      </p:tavLst>
                                    </p:anim>
                                    <p:anim calcmode="lin" valueType="num">
                                      <p:cBhvr>
                                        <p:cTn id="43" dur="500"/>
                                        <p:tgtEl>
                                          <p:spTgt spid="12"/>
                                        </p:tgtEl>
                                        <p:attrNameLst>
                                          <p:attrName>ppt_h</p:attrName>
                                        </p:attrNameLst>
                                      </p:cBhvr>
                                      <p:tavLst>
                                        <p:tav tm="0">
                                          <p:val>
                                            <p:strVal val="ppt_h"/>
                                          </p:val>
                                        </p:tav>
                                        <p:tav tm="100000">
                                          <p:val>
                                            <p:fltVal val="0"/>
                                          </p:val>
                                        </p:tav>
                                      </p:tavLst>
                                    </p:anim>
                                    <p:set>
                                      <p:cBhvr>
                                        <p:cTn id="44"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Equipment</a:t>
            </a:r>
            <a:endParaRPr lang="en-GB" dirty="0"/>
          </a:p>
        </p:txBody>
      </p:sp>
      <p:pic>
        <p:nvPicPr>
          <p:cNvPr id="13314" name="Picture 2" descr="mage result for stopwatch photo transparent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47781" y="1651746"/>
            <a:ext cx="1706019" cy="2213693"/>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2149" y="3376341"/>
            <a:ext cx="2528270" cy="2528270"/>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mage result for plastic stirring spoon transparent backgrou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3991011" y="1619960"/>
            <a:ext cx="2257425" cy="1524000"/>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descr="elate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04661" y="3968689"/>
            <a:ext cx="2835792" cy="2835792"/>
          </a:xfrm>
          <a:prstGeom prst="rect">
            <a:avLst/>
          </a:prstGeom>
          <a:noFill/>
          <a:extLst>
            <a:ext uri="{909E8E84-426E-40DD-AFC4-6F175D3DCCD1}">
              <a14:hiddenFill xmlns:a14="http://schemas.microsoft.com/office/drawing/2010/main">
                <a:solidFill>
                  <a:srgbClr val="FFFFFF"/>
                </a:solidFill>
              </a14:hiddenFill>
            </a:ext>
          </a:extLst>
        </p:spPr>
      </p:pic>
      <p:pic>
        <p:nvPicPr>
          <p:cNvPr id="13322" name="Picture 10" descr="elated 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5606" y="1587439"/>
            <a:ext cx="238125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13324" name="Picture 12" descr="elated ima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67553" y="4809828"/>
            <a:ext cx="2567431" cy="1314525"/>
          </a:xfrm>
          <a:prstGeom prst="rect">
            <a:avLst/>
          </a:prstGeom>
          <a:noFill/>
          <a:extLst>
            <a:ext uri="{909E8E84-426E-40DD-AFC4-6F175D3DCCD1}">
              <a14:hiddenFill xmlns:a14="http://schemas.microsoft.com/office/drawing/2010/main">
                <a:solidFill>
                  <a:srgbClr val="FFFFFF"/>
                </a:solidFill>
              </a14:hiddenFill>
            </a:ext>
          </a:extLst>
        </p:spPr>
      </p:pic>
      <p:pic>
        <p:nvPicPr>
          <p:cNvPr id="13326" name="Picture 14" descr="mage result for thermometer transparent background"/>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1118570">
            <a:off x="6586480" y="886117"/>
            <a:ext cx="2723256" cy="1690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06255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Complete your investigation worksheet </a:t>
            </a:r>
            <a:endParaRPr lang="en-GB" dirty="0"/>
          </a:p>
        </p:txBody>
      </p:sp>
      <p:sp>
        <p:nvSpPr>
          <p:cNvPr id="3" name="Content Placeholder 2"/>
          <p:cNvSpPr>
            <a:spLocks noGrp="1"/>
          </p:cNvSpPr>
          <p:nvPr>
            <p:ph idx="1"/>
          </p:nvPr>
        </p:nvSpPr>
        <p:spPr/>
        <p:txBody>
          <a:bodyPr/>
          <a:lstStyle/>
          <a:p>
            <a:r>
              <a:rPr lang="en-GB" dirty="0" smtClean="0"/>
              <a:t>What is your prediction? </a:t>
            </a:r>
          </a:p>
          <a:p>
            <a:endParaRPr lang="en-GB" dirty="0" smtClean="0"/>
          </a:p>
          <a:p>
            <a:r>
              <a:rPr lang="en-GB" dirty="0" smtClean="0"/>
              <a:t>Make observations throughout your experiment. </a:t>
            </a:r>
          </a:p>
          <a:p>
            <a:endParaRPr lang="en-GB" dirty="0" smtClean="0"/>
          </a:p>
          <a:p>
            <a:r>
              <a:rPr lang="en-GB" dirty="0" smtClean="0"/>
              <a:t>What can you conclude? </a:t>
            </a:r>
            <a:endParaRPr lang="en-GB" dirty="0"/>
          </a:p>
        </p:txBody>
      </p:sp>
    </p:spTree>
    <p:extLst>
      <p:ext uri="{BB962C8B-B14F-4D97-AF65-F5344CB8AC3E}">
        <p14:creationId xmlns:p14="http://schemas.microsoft.com/office/powerpoint/2010/main" val="9137587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GB" sz="3200" dirty="0"/>
              <a:t>George went into the kitchen and made Grandma a cup of tea with a teabag. He put one spoon of sugar in it and no milk. He stirred the sugar well and carried the cup into the living room. </a:t>
            </a:r>
            <a:r>
              <a:rPr lang="en-GB" sz="3200" dirty="0" smtClean="0"/>
              <a:t/>
            </a:r>
            <a:br>
              <a:rPr lang="en-GB" sz="3200" dirty="0" smtClean="0"/>
            </a:br>
            <a:r>
              <a:rPr lang="en-US" sz="3200" dirty="0"/>
              <a:t/>
            </a:r>
            <a:br>
              <a:rPr lang="en-US" sz="3200" dirty="0"/>
            </a:br>
            <a:r>
              <a:rPr lang="en-GB" sz="3200" dirty="0"/>
              <a:t>Grandma sipped the tea. ‘It’s not sweet enough,’ she said. ‘Put more sugar in</a:t>
            </a:r>
            <a:r>
              <a:rPr lang="en-GB" sz="3200" dirty="0" smtClean="0"/>
              <a:t>.’</a:t>
            </a:r>
            <a:r>
              <a:rPr lang="en-US" sz="3200" dirty="0" smtClean="0">
                <a:effectLst/>
              </a:rPr>
              <a:t> </a:t>
            </a:r>
            <a:endParaRPr lang="en-GB" sz="3200" dirty="0"/>
          </a:p>
        </p:txBody>
      </p:sp>
      <p:pic>
        <p:nvPicPr>
          <p:cNvPr id="8" name="Picture 2" descr="https://vignette.wikia.nocookie.net/roalddahl/images/2/2d/Georgebanner_1.png/revision/latest?cb=20180425205716"/>
          <p:cNvPicPr>
            <a:picLocks noGrp="1" noChangeAspect="1" noChangeArrowheads="1"/>
          </p:cNvPicPr>
          <p:nvPr>
            <p:ph type="pic" sz="quarter" idx="13"/>
          </p:nvPr>
        </p:nvPicPr>
        <p:blipFill rotWithShape="1">
          <a:blip r:embed="rId2">
            <a:extLst>
              <a:ext uri="{28A0092B-C50C-407E-A947-70E740481C1C}">
                <a14:useLocalDpi xmlns:a14="http://schemas.microsoft.com/office/drawing/2010/main" val="0"/>
              </a:ext>
            </a:extLst>
          </a:blip>
          <a:srcRect t="6911" b="13908"/>
          <a:stretch/>
        </p:blipFill>
        <p:spPr bwMode="auto">
          <a:xfrm>
            <a:off x="7703127" y="3572540"/>
            <a:ext cx="4055915" cy="3211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8303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TotalTime>
  <Words>255</Words>
  <Application>Microsoft Macintosh PowerPoint</Application>
  <PresentationFormat>Widescreen</PresentationFormat>
  <Paragraphs>31</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Bradley Hand</vt:lpstr>
      <vt:lpstr>Calibri</vt:lpstr>
      <vt:lpstr>Calibri Light</vt:lpstr>
      <vt:lpstr>Georgia</vt:lpstr>
      <vt:lpstr>Arial</vt:lpstr>
      <vt:lpstr>Office Theme</vt:lpstr>
      <vt:lpstr>Granny’s Cup of Tea</vt:lpstr>
      <vt:lpstr> ‘How much sugar in your tea today, Grandma?’ George asked her.   ‘One spoon,’ she said. ‘And no milk.’  </vt:lpstr>
      <vt:lpstr>PowerPoint Presentation</vt:lpstr>
      <vt:lpstr>What will affect how quickly the sugar can dissolve?</vt:lpstr>
      <vt:lpstr>PowerPoint Presentation</vt:lpstr>
      <vt:lpstr>Which sugar should George use? </vt:lpstr>
      <vt:lpstr>Equipment</vt:lpstr>
      <vt:lpstr>Complete your investigation worksheet </vt:lpstr>
      <vt:lpstr>George went into the kitchen and made Grandma a cup of tea with a teabag. He put one spoon of sugar in it and no milk. He stirred the sugar well and carried the cup into the living room.   Grandma sipped the tea. ‘It’s not sweet enough,’ she said. ‘Put more sugar in.’ </vt:lpstr>
      <vt:lpstr>PowerPoint Presentation</vt:lpstr>
    </vt:vector>
  </TitlesOfParts>
  <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taylor j.f. (jt3g16)</dc:creator>
  <cp:lastModifiedBy>taylor j.f. (jt3g16)</cp:lastModifiedBy>
  <cp:revision>17</cp:revision>
  <dcterms:created xsi:type="dcterms:W3CDTF">2019-04-23T16:13:25Z</dcterms:created>
  <dcterms:modified xsi:type="dcterms:W3CDTF">2019-04-23T18:09:53Z</dcterms:modified>
</cp:coreProperties>
</file>