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13"/>
  </p:normalViewPr>
  <p:slideViewPr>
    <p:cSldViewPr>
      <p:cViewPr>
        <p:scale>
          <a:sx n="84" d="100"/>
          <a:sy n="84" d="100"/>
        </p:scale>
        <p:origin x="1608" y="3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BFEC7-B4BA-F146-8334-1520E23745E2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B0FB1-C37E-7D42-A463-7FEDA59F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2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8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5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4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76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8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0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9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B55B-2C93-4B13-A965-9A79688D235F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C233-4D30-40D7-9E3D-5AB1BB89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53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37416"/>
              </p:ext>
            </p:extLst>
          </p:nvPr>
        </p:nvGraphicFramePr>
        <p:xfrm>
          <a:off x="1100570" y="1307175"/>
          <a:ext cx="7704856" cy="167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54702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Presented to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67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 your participation in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(school name)</a:t>
                      </a:r>
                      <a:r>
                        <a:rPr lang="en-GB" dirty="0" smtClean="0"/>
                        <a:t>’s </a:t>
                      </a:r>
                      <a:endParaRPr lang="en-GB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36764"/>
              </p:ext>
            </p:extLst>
          </p:nvPr>
        </p:nvGraphicFramePr>
        <p:xfrm>
          <a:off x="697062" y="5746264"/>
          <a:ext cx="6127173" cy="78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97"/>
                <a:gridCol w="2448274"/>
                <a:gridCol w="1180278"/>
                <a:gridCol w="1556024"/>
              </a:tblGrid>
              <a:tr h="390711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Signed: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Date: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71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(Head of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Key Stage 1/2 Science)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85248" y="3212976"/>
            <a:ext cx="2127247" cy="14595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Logo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7500" l="2250" r="96500">
                        <a14:foregroundMark x1="85000" y1="12000" x2="87500" y2="14750"/>
                        <a14:foregroundMark x1="78750" y1="9500" x2="78750" y2="14000"/>
                        <a14:foregroundMark x1="71500" y1="9000" x2="71500" y2="12250"/>
                        <a14:foregroundMark x1="66750" y1="8250" x2="68000" y2="10250"/>
                        <a14:foregroundMark x1="56250" y1="8250" x2="58750" y2="9000"/>
                        <a14:foregroundMark x1="61000" y1="6000" x2="62000" y2="6250"/>
                        <a14:foregroundMark x1="5500" y1="7250" x2="5500" y2="15250"/>
                        <a14:foregroundMark x1="11500" y1="12250" x2="13500" y2="13250"/>
                        <a14:foregroundMark x1="42250" y1="5250" x2="43500" y2="5750"/>
                        <a14:foregroundMark x1="39500" y1="10500" x2="40500" y2="12250"/>
                        <a14:foregroundMark x1="25750" y1="18250" x2="25750" y2="20750"/>
                        <a14:foregroundMark x1="5250" y1="34750" x2="6250" y2="36250"/>
                        <a14:foregroundMark x1="9500" y1="40750" x2="10000" y2="43250"/>
                        <a14:foregroundMark x1="29000" y1="47000" x2="30250" y2="47750"/>
                        <a14:foregroundMark x1="42750" y1="50250" x2="46000" y2="50750"/>
                        <a14:foregroundMark x1="39250" y1="45000" x2="40000" y2="45500"/>
                        <a14:foregroundMark x1="39750" y1="32750" x2="41000" y2="33750"/>
                        <a14:foregroundMark x1="81250" y1="25250" x2="81250" y2="28750"/>
                        <a14:foregroundMark x1="86250" y1="25250" x2="87750" y2="26000"/>
                        <a14:foregroundMark x1="90750" y1="25500" x2="91750" y2="26250"/>
                        <a14:foregroundMark x1="93250" y1="30000" x2="94000" y2="30750"/>
                        <a14:foregroundMark x1="33250" y1="70500" x2="33250" y2="72750"/>
                        <a14:foregroundMark x1="6000" y1="61750" x2="6500" y2="63250"/>
                        <a14:foregroundMark x1="5500" y1="68250" x2="5500" y2="72250"/>
                        <a14:foregroundMark x1="5500" y1="82500" x2="5500" y2="88750"/>
                        <a14:foregroundMark x1="12000" y1="87250" x2="13750" y2="87500"/>
                        <a14:foregroundMark x1="10500" y1="72500" x2="11250" y2="73250"/>
                        <a14:foregroundMark x1="20000" y1="74000" x2="20500" y2="74750"/>
                        <a14:foregroundMark x1="25000" y1="87500" x2="25000" y2="89000"/>
                        <a14:foregroundMark x1="42250" y1="89250" x2="42250" y2="90750"/>
                        <a14:foregroundMark x1="51750" y1="94250" x2="52500" y2="94500"/>
                        <a14:foregroundMark x1="66500" y1="88500" x2="67500" y2="89250"/>
                        <a14:foregroundMark x1="78500" y1="79500" x2="79500" y2="79750"/>
                        <a14:foregroundMark x1="40000" y1="16500" x2="43000" y2="17750"/>
                        <a14:foregroundMark x1="62000" y1="22500" x2="62250" y2="24250"/>
                        <a14:foregroundMark x1="62250" y1="28250" x2="63000" y2="28750"/>
                        <a14:foregroundMark x1="61750" y1="77250" x2="62500" y2="77250"/>
                        <a14:foregroundMark x1="62000" y1="86250" x2="62000" y2="88250"/>
                        <a14:foregroundMark x1="88750" y1="84250" x2="88750" y2="84250"/>
                        <a14:foregroundMark x1="45000" y1="86250" x2="45000" y2="87750"/>
                        <a14:foregroundMark x1="47250" y1="84000" x2="48500" y2="85750"/>
                        <a14:foregroundMark x1="28000" y1="81000" x2="30000" y2="82250"/>
                        <a14:foregroundMark x1="30000" y1="65000" x2="30750" y2="65750"/>
                        <a14:foregroundMark x1="5500" y1="44750" x2="6250" y2="45500"/>
                        <a14:foregroundMark x1="16750" y1="28750" x2="15500" y2="30000"/>
                        <a14:foregroundMark x1="18000" y1="41250" x2="19750" y2="40250"/>
                        <a14:foregroundMark x1="39000" y1="57500" x2="39750" y2="59250"/>
                        <a14:foregroundMark x1="42250" y1="69000" x2="43500" y2="70250"/>
                        <a14:foregroundMark x1="47000" y1="45500" x2="48000" y2="45750"/>
                        <a14:backgroundMark x1="29500" y1="12000" x2="30750" y2="13750"/>
                        <a14:backgroundMark x1="45250" y1="15500" x2="45500" y2="16750"/>
                        <a14:backgroundMark x1="37500" y1="19500" x2="37750" y2="20750"/>
                        <a14:backgroundMark x1="40000" y1="23000" x2="40750" y2="23250"/>
                        <a14:backgroundMark x1="42500" y1="20250" x2="43500" y2="21500"/>
                        <a14:backgroundMark x1="57000" y1="20000" x2="57750" y2="21250"/>
                        <a14:backgroundMark x1="59250" y1="22250" x2="59250" y2="22750"/>
                        <a14:backgroundMark x1="64500" y1="15750" x2="64500" y2="15750"/>
                        <a14:backgroundMark x1="62000" y1="30250" x2="62000" y2="30250"/>
                        <a14:backgroundMark x1="54000" y1="32250" x2="55000" y2="33500"/>
                        <a14:backgroundMark x1="57000" y1="35000" x2="57250" y2="35750"/>
                        <a14:backgroundMark x1="76750" y1="32750" x2="77250" y2="33750"/>
                        <a14:backgroundMark x1="78750" y1="37500" x2="79750" y2="38000"/>
                        <a14:backgroundMark x1="67000" y1="41750" x2="67000" y2="43500"/>
                        <a14:backgroundMark x1="81250" y1="44750" x2="81750" y2="45500"/>
                        <a14:backgroundMark x1="79000" y1="47000" x2="78750" y2="48250"/>
                        <a14:backgroundMark x1="81250" y1="60000" x2="81250" y2="59000"/>
                        <a14:backgroundMark x1="76000" y1="69000" x2="77250" y2="69500"/>
                        <a14:backgroundMark x1="60500" y1="75750" x2="59500" y2="77000"/>
                        <a14:backgroundMark x1="59250" y1="85500" x2="59500" y2="87000"/>
                        <a14:backgroundMark x1="59500" y1="90500" x2="59500" y2="91750"/>
                        <a14:backgroundMark x1="78250" y1="88250" x2="79500" y2="90250"/>
                        <a14:backgroundMark x1="81500" y1="87000" x2="82500" y2="86750"/>
                        <a14:backgroundMark x1="75750" y1="91750" x2="77250" y2="91750"/>
                        <a14:backgroundMark x1="89000" y1="87250" x2="89500" y2="86250"/>
                        <a14:backgroundMark x1="90750" y1="84750" x2="92000" y2="84750"/>
                        <a14:backgroundMark x1="45500" y1="84250" x2="45500" y2="84250"/>
                        <a14:backgroundMark x1="39750" y1="81250" x2="40750" y2="81500"/>
                        <a14:backgroundMark x1="27750" y1="83000" x2="28500" y2="84500"/>
                        <a14:backgroundMark x1="27500" y1="64500" x2="28500" y2="64750"/>
                        <a14:backgroundMark x1="8250" y1="51500" x2="8250" y2="53000"/>
                        <a14:backgroundMark x1="8500" y1="44250" x2="8250" y2="45500"/>
                        <a14:backgroundMark x1="17500" y1="30000" x2="21500" y2="33000"/>
                        <a14:backgroundMark x1="15000" y1="32250" x2="15750" y2="33250"/>
                        <a14:backgroundMark x1="20500" y1="42000" x2="18500" y2="45500"/>
                        <a14:backgroundMark x1="42500" y1="56250" x2="45500" y2="60500"/>
                        <a14:backgroundMark x1="39500" y1="62000" x2="40750" y2="62250"/>
                        <a14:backgroundMark x1="45500" y1="69250" x2="45000" y2="69500"/>
                        <a14:backgroundMark x1="47000" y1="41750" x2="48250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9" y="3212976"/>
            <a:ext cx="1485081" cy="1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</Words>
  <Application>Microsoft Macintosh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Hounsdown School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of Participation</dc:title>
  <dc:creator>G Hortop</dc:creator>
  <cp:lastModifiedBy>taylor j.f. (jt3g16)</cp:lastModifiedBy>
  <cp:revision>9</cp:revision>
  <dcterms:created xsi:type="dcterms:W3CDTF">2018-07-03T10:58:29Z</dcterms:created>
  <dcterms:modified xsi:type="dcterms:W3CDTF">2019-04-23T14:28:25Z</dcterms:modified>
</cp:coreProperties>
</file>