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5" r:id="rId1"/>
    <p:sldMasterId id="2147483716" r:id="rId2"/>
    <p:sldMasterId id="2147483717" r:id="rId3"/>
  </p:sldMasterIdLst>
  <p:notesMasterIdLst>
    <p:notesMasterId r:id="rId1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9144000" cy="5143500" type="screen16x9"/>
  <p:notesSz cx="6858000" cy="9144000"/>
  <p:embeddedFontLst>
    <p:embeddedFont>
      <p:font typeface="Candara" panose="020E0502030303020204" pitchFamily="34" charset="0"/>
      <p:regular r:id="rId18"/>
      <p:bold r:id="rId19"/>
      <p:italic r:id="rId20"/>
      <p:boldItalic r:id="rId21"/>
    </p:embeddedFont>
    <p:embeddedFont>
      <p:font typeface="Georgia" panose="02040502050405020303" pitchFamily="18" charset="0"/>
      <p:regular r:id="rId22"/>
      <p:bold r:id="rId23"/>
      <p:italic r:id="rId24"/>
      <p:boldItalic r:id="rId25"/>
    </p:embeddedFont>
    <p:embeddedFont>
      <p:font typeface="Hanken Grotesk" panose="020B0604020202020204" charset="0"/>
      <p:regular r:id="rId26"/>
      <p:bold r:id="rId27"/>
      <p:italic r:id="rId28"/>
      <p:boldItalic r:id="rId29"/>
    </p:embeddedFont>
    <p:embeddedFont>
      <p:font typeface="Hanken Grotesk Light" panose="020B0604020202020204" charset="0"/>
      <p:regular r:id="rId30"/>
      <p:bold r:id="rId31"/>
      <p:italic r:id="rId32"/>
      <p:boldItalic r:id="rId33"/>
    </p:embeddedFont>
    <p:embeddedFont>
      <p:font typeface="Hanken Grotesk Medium" panose="020B0604020202020204" charset="0"/>
      <p:regular r:id="rId34"/>
      <p:bold r:id="rId35"/>
      <p:italic r:id="rId36"/>
      <p:boldItalic r:id="rId37"/>
    </p:embeddedFont>
    <p:embeddedFont>
      <p:font typeface="Hanken Grotesk SemiBold" panose="020B0604020202020204" charset="0"/>
      <p:regular r:id="rId38"/>
      <p:bold r:id="rId39"/>
      <p:italic r:id="rId40"/>
      <p:boldItalic r:id="rId41"/>
    </p:embeddedFont>
    <p:embeddedFont>
      <p:font typeface="Lucida Sans" panose="020B0602030504020204" pitchFamily="34" charset="0"/>
      <p:regular r:id="rId42"/>
      <p:bold r:id="rId43"/>
      <p:italic r:id="rId44"/>
      <p:boldItalic r:id="rId45"/>
    </p:embeddedFont>
    <p:embeddedFont>
      <p:font typeface="Neuton" panose="020B0604020202020204" charset="0"/>
      <p:regular r:id="rId46"/>
      <p:bold r:id="rId47"/>
      <p:italic r:id="rId48"/>
    </p:embeddedFont>
    <p:embeddedFont>
      <p:font typeface="Neuton Light" panose="020B0604020202020204" charset="0"/>
      <p:regular r:id="rId49"/>
      <p:bold r:id="rId50"/>
      <p:boldItalic r:id="rId51"/>
    </p:embeddedFont>
    <p:embeddedFont>
      <p:font typeface="Trebuchet MS" panose="020B060302020202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68" autoAdjust="0"/>
  </p:normalViewPr>
  <p:slideViewPr>
    <p:cSldViewPr snapToGrid="0">
      <p:cViewPr varScale="1">
        <p:scale>
          <a:sx n="74" d="100"/>
          <a:sy n="74" d="100"/>
        </p:scale>
        <p:origin x="1266"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font" Target="fonts/font25.fntdata"/><Relationship Id="rId47" Type="http://schemas.openxmlformats.org/officeDocument/2006/relationships/font" Target="fonts/font30.fntdata"/><Relationship Id="rId50" Type="http://schemas.openxmlformats.org/officeDocument/2006/relationships/font" Target="fonts/font33.fntdata"/><Relationship Id="rId55" Type="http://schemas.openxmlformats.org/officeDocument/2006/relationships/font" Target="fonts/font38.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12.fntdata"/><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font" Target="fonts/font28.fntdata"/><Relationship Id="rId53" Type="http://schemas.openxmlformats.org/officeDocument/2006/relationships/font" Target="fonts/font36.fntdata"/><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font" Target="fonts/font26.fntdata"/><Relationship Id="rId48" Type="http://schemas.openxmlformats.org/officeDocument/2006/relationships/font" Target="fonts/font31.fntdata"/><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font" Target="fonts/font34.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font" Target="fonts/font29.fntdata"/><Relationship Id="rId59" Type="http://schemas.openxmlformats.org/officeDocument/2006/relationships/tableStyles" Target="tableStyles.xml"/><Relationship Id="rId20" Type="http://schemas.openxmlformats.org/officeDocument/2006/relationships/font" Target="fonts/font3.fntdata"/><Relationship Id="rId41" Type="http://schemas.openxmlformats.org/officeDocument/2006/relationships/font" Target="fonts/font24.fntdata"/><Relationship Id="rId54" Type="http://schemas.openxmlformats.org/officeDocument/2006/relationships/font" Target="fonts/font37.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49" Type="http://schemas.openxmlformats.org/officeDocument/2006/relationships/font" Target="fonts/font32.fntdata"/><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font" Target="fonts/font14.fntdata"/><Relationship Id="rId44" Type="http://schemas.openxmlformats.org/officeDocument/2006/relationships/font" Target="fonts/font27.fntdata"/><Relationship Id="rId52" Type="http://schemas.openxmlformats.org/officeDocument/2006/relationships/font" Target="fonts/font35.fntdata"/><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Reeves" userId="f48f93f8-b644-444e-bc8f-42f945dfeff0" providerId="ADAL" clId="{8637FAFE-B23D-41DA-9209-E7646BA93A90}"/>
    <pc:docChg chg="undo custSel modSld">
      <pc:chgData name="Julie Reeves" userId="f48f93f8-b644-444e-bc8f-42f945dfeff0" providerId="ADAL" clId="{8637FAFE-B23D-41DA-9209-E7646BA93A90}" dt="2025-08-29T10:35:33.601" v="446" actId="20577"/>
      <pc:docMkLst>
        <pc:docMk/>
      </pc:docMkLst>
      <pc:sldChg chg="modSp mod">
        <pc:chgData name="Julie Reeves" userId="f48f93f8-b644-444e-bc8f-42f945dfeff0" providerId="ADAL" clId="{8637FAFE-B23D-41DA-9209-E7646BA93A90}" dt="2025-08-29T10:35:33.601" v="446" actId="20577"/>
        <pc:sldMkLst>
          <pc:docMk/>
          <pc:sldMk cId="0" sldId="267"/>
        </pc:sldMkLst>
        <pc:spChg chg="mod">
          <ac:chgData name="Julie Reeves" userId="f48f93f8-b644-444e-bc8f-42f945dfeff0" providerId="ADAL" clId="{8637FAFE-B23D-41DA-9209-E7646BA93A90}" dt="2025-08-29T10:35:33.601" v="446" actId="20577"/>
          <ac:spMkLst>
            <pc:docMk/>
            <pc:sldMk cId="0" sldId="267"/>
            <ac:spMk id="88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374fcc9a766_2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7" name="Google Shape;847;g374fcc9a766_2_1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(5mn)</a:t>
            </a:r>
            <a:endParaRPr dirty="0"/>
          </a:p>
          <a:p>
            <a:pPr marL="0" lvl="0" indent="0" algn="l" rtl="0">
              <a:spcBef>
                <a:spcPts val="0"/>
              </a:spcBef>
              <a:spcAft>
                <a:spcPts val="0"/>
              </a:spcAft>
              <a:buNone/>
            </a:pPr>
            <a:r>
              <a:rPr lang="en" dirty="0"/>
              <a:t>Goal: agree and understand what the mentee wants from the session. Make sure the mentee goals are SMART </a:t>
            </a:r>
            <a:endParaRPr dirty="0"/>
          </a:p>
          <a:p>
            <a:pPr marL="0" lvl="0" indent="0" algn="l" rtl="0">
              <a:spcBef>
                <a:spcPts val="0"/>
              </a:spcBef>
              <a:spcAft>
                <a:spcPts val="0"/>
              </a:spcAft>
              <a:buNone/>
            </a:pPr>
            <a:r>
              <a:rPr lang="en" dirty="0"/>
              <a:t>Reality checking: explore with your mentee facts and feelings around the issue you want to discuss on the session, problem or topic. Try to get all the facts out in the open</a:t>
            </a:r>
            <a:endParaRPr dirty="0"/>
          </a:p>
          <a:p>
            <a:pPr marL="0" lvl="0" indent="0" algn="l" rtl="0">
              <a:spcBef>
                <a:spcPts val="0"/>
              </a:spcBef>
              <a:spcAft>
                <a:spcPts val="0"/>
              </a:spcAft>
              <a:buNone/>
            </a:pPr>
            <a:r>
              <a:rPr lang="en" dirty="0"/>
              <a:t>Options: Think about actions for your mentee. What options and ideas does the mentee have to move the situation forward. Try to provide choices, choices empower your mentee. Do not impose your ideas. If there are any, try to tackle any negativity/limiting beliefs from the mentee</a:t>
            </a:r>
            <a:endParaRPr dirty="0"/>
          </a:p>
          <a:p>
            <a:pPr marL="0" lvl="0" indent="0" algn="l" rtl="0">
              <a:spcBef>
                <a:spcPts val="0"/>
              </a:spcBef>
              <a:spcAft>
                <a:spcPts val="0"/>
              </a:spcAft>
              <a:buNone/>
            </a:pPr>
            <a:r>
              <a:rPr lang="en" dirty="0"/>
              <a:t>What, When, Who and the Will: check that your mentee feels confident in what he/she has agreed to do. Be flexible, if your mentee does not feel confident actions can change at this point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848" name="Google Shape;848;g374fcc9a766_2_1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374fcc9a766_0_6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374fcc9a766_0_6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374fcc9a766_2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4" name="Google Shape;884;g374fcc9a766_2_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This can be an Activity for pairs, small/whole group discussion or questions for individual reflection. </a:t>
            </a:r>
            <a:endParaRPr dirty="0"/>
          </a:p>
        </p:txBody>
      </p:sp>
      <p:sp>
        <p:nvSpPr>
          <p:cNvPr id="885" name="Google Shape;885;g374fcc9a766_2_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374fcc9a766_0_7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 name="Google Shape;892;g374fcc9a766_0_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374fcc9a76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374fcc9a76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374fcc9a766_0_6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374fcc9a766_0_6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374fcc9a766_2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3" name="Google Shape;783;g374fcc9a766_2_1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Mentoring is a process in which a more skilled or more experienced person, serving as a role model, teaches, sponsors, encourages, counsels and befriends a less skilled or less experienced person for the purpose of promoting the latter’s professional and/or personal development.  Mentoring functions are carried out within the context of an ongoing, supportive relationship between the mentor and the mentee.</a:t>
            </a:r>
            <a:endParaRPr/>
          </a:p>
          <a:p>
            <a:pPr marL="0" lvl="0" indent="0" algn="l" rtl="0">
              <a:spcBef>
                <a:spcPts val="0"/>
              </a:spcBef>
              <a:spcAft>
                <a:spcPts val="0"/>
              </a:spcAft>
              <a:buNone/>
            </a:pPr>
            <a:r>
              <a:rPr lang="en"/>
              <a:t>Discuss differences between: mentoring, supervising, coaching and counselling</a:t>
            </a:r>
            <a:endParaRPr/>
          </a:p>
          <a:p>
            <a:pPr marL="0" lvl="0" indent="0" algn="l" rtl="0">
              <a:spcBef>
                <a:spcPts val="0"/>
              </a:spcBef>
              <a:spcAft>
                <a:spcPts val="0"/>
              </a:spcAft>
              <a:buNone/>
            </a:pPr>
            <a:r>
              <a:rPr lang="en"/>
              <a:t>Start talking about confidentiality and a safe environment to discuss professional issues that matter to you</a:t>
            </a:r>
            <a:endParaRPr/>
          </a:p>
          <a:p>
            <a:pPr marL="0" lvl="0" indent="0" algn="l" rtl="0">
              <a:spcBef>
                <a:spcPts val="0"/>
              </a:spcBef>
              <a:spcAft>
                <a:spcPts val="0"/>
              </a:spcAft>
              <a:buNone/>
            </a:pPr>
            <a:endParaRPr/>
          </a:p>
        </p:txBody>
      </p:sp>
      <p:sp>
        <p:nvSpPr>
          <p:cNvPr id="784" name="Google Shape;784;g374fcc9a766_2_1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374fcc9a766_2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7" name="Google Shape;807;g374fcc9a766_2_1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 dirty="0">
                <a:latin typeface="Arial"/>
                <a:ea typeface="Arial"/>
                <a:cs typeface="Arial"/>
                <a:sym typeface="Arial"/>
              </a:rPr>
              <a:t>(5mn)</a:t>
            </a:r>
            <a:endParaRPr dirty="0"/>
          </a:p>
          <a:p>
            <a:pPr marL="0" marR="0" lvl="0" indent="0" algn="l" rtl="0">
              <a:lnSpc>
                <a:spcPct val="100000"/>
              </a:lnSpc>
              <a:spcBef>
                <a:spcPts val="0"/>
              </a:spcBef>
              <a:spcAft>
                <a:spcPts val="0"/>
              </a:spcAft>
              <a:buClr>
                <a:schemeClr val="dk1"/>
              </a:buClr>
              <a:buSzPts val="1200"/>
              <a:buFont typeface="Arial"/>
              <a:buNone/>
            </a:pPr>
            <a:r>
              <a:rPr lang="en" dirty="0">
                <a:latin typeface="Arial"/>
                <a:ea typeface="Arial"/>
                <a:cs typeface="Arial"/>
                <a:sym typeface="Arial"/>
              </a:rPr>
              <a:t>Participants to introduce themselves.</a:t>
            </a:r>
            <a:endParaRPr dirty="0"/>
          </a:p>
          <a:p>
            <a:pPr marL="0" marR="0" lvl="0" indent="0" algn="l" rtl="0">
              <a:lnSpc>
                <a:spcPct val="100000"/>
              </a:lnSpc>
              <a:spcBef>
                <a:spcPts val="0"/>
              </a:spcBef>
              <a:spcAft>
                <a:spcPts val="0"/>
              </a:spcAft>
              <a:buClr>
                <a:schemeClr val="dk1"/>
              </a:buClr>
              <a:buSzPts val="1200"/>
              <a:buFont typeface="Arial"/>
              <a:buNone/>
            </a:pPr>
            <a:r>
              <a:rPr lang="en" dirty="0">
                <a:latin typeface="Arial"/>
                <a:ea typeface="Arial"/>
                <a:cs typeface="Arial"/>
                <a:sym typeface="Arial"/>
              </a:rPr>
              <a:t>If there is a full house (30-20) to do Introductions by tables, i.e. participants only introduce themselves to each other on their table</a:t>
            </a:r>
            <a:endParaRPr dirty="0"/>
          </a:p>
          <a:p>
            <a:pPr marL="0" lvl="0" indent="0" algn="l" rtl="0">
              <a:spcBef>
                <a:spcPts val="0"/>
              </a:spcBef>
              <a:spcAft>
                <a:spcPts val="0"/>
              </a:spcAft>
              <a:buNone/>
            </a:pPr>
            <a:endParaRPr dirty="0"/>
          </a:p>
        </p:txBody>
      </p:sp>
      <p:sp>
        <p:nvSpPr>
          <p:cNvPr id="808" name="Google Shape;808;g374fcc9a766_2_1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374fcc9a766_2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6" name="Google Shape;816;g374fcc9a766_2_1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What does it entail? </a:t>
            </a:r>
            <a:endParaRPr/>
          </a:p>
          <a:p>
            <a:pPr marL="0" lvl="0" indent="0" algn="l" rtl="0">
              <a:spcBef>
                <a:spcPts val="0"/>
              </a:spcBef>
              <a:spcAft>
                <a:spcPts val="0"/>
              </a:spcAft>
              <a:buNone/>
            </a:pPr>
            <a:r>
              <a:rPr lang="en"/>
              <a:t>Go through handout</a:t>
            </a:r>
            <a:endParaRPr/>
          </a:p>
        </p:txBody>
      </p:sp>
      <p:sp>
        <p:nvSpPr>
          <p:cNvPr id="817" name="Google Shape;817;g374fcc9a766_2_1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374fcc9a766_2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4" name="Google Shape;824;g374fcc9a766_2_1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What are they?</a:t>
            </a:r>
            <a:endParaRPr/>
          </a:p>
          <a:p>
            <a:pPr marL="0" lvl="0" indent="0" algn="l" rtl="0">
              <a:spcBef>
                <a:spcPts val="0"/>
              </a:spcBef>
              <a:spcAft>
                <a:spcPts val="0"/>
              </a:spcAft>
              <a:buNone/>
            </a:pPr>
            <a:r>
              <a:rPr lang="en"/>
              <a:t> </a:t>
            </a:r>
            <a:endParaRPr/>
          </a:p>
          <a:p>
            <a:pPr marL="0" lvl="0" indent="0" algn="l" rtl="0">
              <a:spcBef>
                <a:spcPts val="0"/>
              </a:spcBef>
              <a:spcAft>
                <a:spcPts val="0"/>
              </a:spcAft>
              <a:buNone/>
            </a:pPr>
            <a:r>
              <a:rPr lang="en"/>
              <a:t>For mentors:</a:t>
            </a:r>
            <a:endParaRPr/>
          </a:p>
          <a:p>
            <a:pPr marL="0" lvl="0" indent="0" algn="l" rtl="0">
              <a:spcBef>
                <a:spcPts val="0"/>
              </a:spcBef>
              <a:spcAft>
                <a:spcPts val="0"/>
              </a:spcAft>
              <a:buNone/>
            </a:pPr>
            <a:r>
              <a:rPr lang="en"/>
              <a:t>It is an opportunity to provide support, encouragement and recognition</a:t>
            </a:r>
            <a:endParaRPr/>
          </a:p>
          <a:p>
            <a:pPr marL="0" lvl="0" indent="0" algn="l" rtl="0">
              <a:spcBef>
                <a:spcPts val="0"/>
              </a:spcBef>
              <a:spcAft>
                <a:spcPts val="0"/>
              </a:spcAft>
              <a:buNone/>
            </a:pPr>
            <a:r>
              <a:rPr lang="en"/>
              <a:t>It is an opportunity to challenge: to stretch your mentee an move their development forward</a:t>
            </a:r>
            <a:endParaRPr/>
          </a:p>
          <a:p>
            <a:pPr marL="0" lvl="0" indent="0" algn="l" rtl="0">
              <a:spcBef>
                <a:spcPts val="0"/>
              </a:spcBef>
              <a:spcAft>
                <a:spcPts val="0"/>
              </a:spcAft>
              <a:buNone/>
            </a:pPr>
            <a:r>
              <a:rPr lang="en"/>
              <a:t>It is an opportunity to develop your leadership skills: in the sense that the mentor is responsible to manage the mentoring relationship. The mentee is responsible to drive it, but the mentor is responsible of managing it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25" name="Google Shape;825;g374fcc9a766_2_1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374fcc9a766_2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can be carried out individually and then compare notes with others; in a pair discussion or as a small group activity.  </a:t>
            </a:r>
          </a:p>
          <a:p>
            <a:pPr marL="0" lvl="0" indent="0" algn="l" rtl="0">
              <a:spcBef>
                <a:spcPts val="0"/>
              </a:spcBef>
              <a:spcAft>
                <a:spcPts val="0"/>
              </a:spcAft>
              <a:buNone/>
            </a:pPr>
            <a:r>
              <a:rPr lang="en-GB" dirty="0"/>
              <a:t>Suggestions can be collated in a Plenary/whole group feedback discussion.</a:t>
            </a:r>
            <a:endParaRPr dirty="0"/>
          </a:p>
        </p:txBody>
      </p:sp>
      <p:sp>
        <p:nvSpPr>
          <p:cNvPr id="832" name="Google Shape;832;g374fcc9a766_2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374fcc9a766_2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9" name="Google Shape;839;g374fcc9a766_2_1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solidFill>
                  <a:srgbClr val="FF0000"/>
                </a:solidFill>
                <a:latin typeface="Candara"/>
                <a:ea typeface="Candara"/>
                <a:cs typeface="Candara"/>
                <a:sym typeface="Candara"/>
              </a:rPr>
              <a:t>Concerns can be explored in pairs, small groups and the whole group. </a:t>
            </a:r>
            <a:endParaRPr lang="en-GB" sz="1100" dirty="0">
              <a:solidFill>
                <a:srgbClr val="000000"/>
              </a:solidFill>
              <a:latin typeface="Candara"/>
              <a:ea typeface="Candara"/>
              <a:cs typeface="Candara"/>
              <a:sym typeface="Candara"/>
            </a:endParaRPr>
          </a:p>
        </p:txBody>
      </p:sp>
      <p:sp>
        <p:nvSpPr>
          <p:cNvPr id="840" name="Google Shape;840;g374fcc9a766_2_1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358775" y="0"/>
            <a:ext cx="8426450" cy="100607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4"/>
          <p:cNvSpPr txBox="1">
            <a:spLocks noGrp="1"/>
          </p:cNvSpPr>
          <p:nvPr>
            <p:ph type="body" idx="1"/>
          </p:nvPr>
        </p:nvSpPr>
        <p:spPr>
          <a:xfrm>
            <a:off x="358775" y="1275160"/>
            <a:ext cx="8426450" cy="3376613"/>
          </a:xfrm>
          <a:prstGeom prst="rect">
            <a:avLst/>
          </a:prstGeom>
          <a:noFill/>
          <a:ln>
            <a:noFill/>
          </a:ln>
        </p:spPr>
        <p:txBody>
          <a:bodyPr spcFirstLastPara="1" wrap="square" lIns="0" tIns="0" rIns="0" bIns="0" anchor="t" anchorCtr="0">
            <a:noAutofit/>
          </a:bodyPr>
          <a:lstStyle>
            <a:lvl1pPr marL="457200" lvl="0" indent="-342900" algn="l">
              <a:spcBef>
                <a:spcPts val="1260"/>
              </a:spcBef>
              <a:spcAft>
                <a:spcPts val="0"/>
              </a:spcAft>
              <a:buSzPts val="1800"/>
              <a:buChar char="▪"/>
              <a:defRPr/>
            </a:lvl1pPr>
            <a:lvl2pPr marL="914400" lvl="1" indent="-342900" algn="l">
              <a:lnSpc>
                <a:spcPct val="90000"/>
              </a:lnSpc>
              <a:spcBef>
                <a:spcPts val="540"/>
              </a:spcBef>
              <a:spcAft>
                <a:spcPts val="0"/>
              </a:spcAft>
              <a:buSzPts val="1800"/>
              <a:buChar char="–"/>
              <a:defRPr/>
            </a:lvl2pPr>
            <a:lvl3pPr marL="1371600" lvl="2" indent="-342900" algn="l">
              <a:lnSpc>
                <a:spcPct val="90000"/>
              </a:lnSpc>
              <a:spcBef>
                <a:spcPts val="540"/>
              </a:spcBef>
              <a:spcAft>
                <a:spcPts val="0"/>
              </a:spcAft>
              <a:buSzPts val="1800"/>
              <a:buChar char="∙"/>
              <a:defRPr/>
            </a:lvl3pPr>
            <a:lvl4pPr marL="1828800" lvl="3" indent="-342900" algn="l">
              <a:lnSpc>
                <a:spcPct val="90000"/>
              </a:lnSpc>
              <a:spcBef>
                <a:spcPts val="540"/>
              </a:spcBef>
              <a:spcAft>
                <a:spcPts val="0"/>
              </a:spcAft>
              <a:buSzPts val="1800"/>
              <a:buChar char="–"/>
              <a:defRPr/>
            </a:lvl4pPr>
            <a:lvl5pPr marL="2286000" lvl="4" indent="-342900" algn="l">
              <a:lnSpc>
                <a:spcPct val="90000"/>
              </a:lnSpc>
              <a:spcBef>
                <a:spcPts val="540"/>
              </a:spcBef>
              <a:spcAft>
                <a:spcPts val="0"/>
              </a:spcAft>
              <a:buSzPts val="1800"/>
              <a:buChar char="»"/>
              <a:defRPr/>
            </a:lvl5pPr>
            <a:lvl6pPr marL="2743200" lvl="5" indent="-342900" algn="l">
              <a:lnSpc>
                <a:spcPct val="90000"/>
              </a:lnSpc>
              <a:spcBef>
                <a:spcPts val="540"/>
              </a:spcBef>
              <a:spcAft>
                <a:spcPts val="0"/>
              </a:spcAft>
              <a:buSzPts val="1800"/>
              <a:buChar char="»"/>
              <a:defRPr/>
            </a:lvl6pPr>
            <a:lvl7pPr marL="3200400" lvl="6" indent="-342900" algn="l">
              <a:lnSpc>
                <a:spcPct val="90000"/>
              </a:lnSpc>
              <a:spcBef>
                <a:spcPts val="540"/>
              </a:spcBef>
              <a:spcAft>
                <a:spcPts val="0"/>
              </a:spcAft>
              <a:buSzPts val="1800"/>
              <a:buChar char="»"/>
              <a:defRPr/>
            </a:lvl7pPr>
            <a:lvl8pPr marL="3657600" lvl="7" indent="-342900" algn="l">
              <a:lnSpc>
                <a:spcPct val="90000"/>
              </a:lnSpc>
              <a:spcBef>
                <a:spcPts val="540"/>
              </a:spcBef>
              <a:spcAft>
                <a:spcPts val="0"/>
              </a:spcAft>
              <a:buSzPts val="1800"/>
              <a:buChar char="»"/>
              <a:defRPr/>
            </a:lvl8pPr>
            <a:lvl9pPr marL="4114800" lvl="8" indent="-342900" algn="l">
              <a:lnSpc>
                <a:spcPct val="90000"/>
              </a:lnSpc>
              <a:spcBef>
                <a:spcPts val="540"/>
              </a:spcBef>
              <a:spcAft>
                <a:spcPts val="0"/>
              </a:spcAft>
              <a:buSzPts val="1800"/>
              <a:buChar char="»"/>
              <a:defRPr/>
            </a:lvl9pPr>
          </a:lstStyle>
          <a:p>
            <a:endParaRPr/>
          </a:p>
        </p:txBody>
      </p:sp>
      <p:sp>
        <p:nvSpPr>
          <p:cNvPr id="59" name="Google Shape;59;p14"/>
          <p:cNvSpPr txBox="1">
            <a:spLocks noGrp="1"/>
          </p:cNvSpPr>
          <p:nvPr>
            <p:ph type="dt" idx="10"/>
          </p:nvPr>
        </p:nvSpPr>
        <p:spPr>
          <a:xfrm>
            <a:off x="358775" y="4731544"/>
            <a:ext cx="1905000" cy="13573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ftr" idx="11"/>
          </p:nvPr>
        </p:nvSpPr>
        <p:spPr>
          <a:xfrm>
            <a:off x="2268538" y="4731544"/>
            <a:ext cx="4608512" cy="13573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4"/>
          <p:cNvSpPr txBox="1">
            <a:spLocks noGrp="1"/>
          </p:cNvSpPr>
          <p:nvPr>
            <p:ph type="sldNum" idx="12"/>
          </p:nvPr>
        </p:nvSpPr>
        <p:spPr>
          <a:xfrm>
            <a:off x="6877050" y="4731544"/>
            <a:ext cx="1908175" cy="135731"/>
          </a:xfrm>
          <a:prstGeom prst="rect">
            <a:avLst/>
          </a:prstGeom>
          <a:noFill/>
          <a:ln>
            <a:noFill/>
          </a:ln>
        </p:spPr>
        <p:txBody>
          <a:bodyPr spcFirstLastPara="1" wrap="square" lIns="0" tIns="0" rIns="0" bIns="0" anchor="b" anchorCtr="0">
            <a:noAutofit/>
          </a:bodyPr>
          <a:lstStyle>
            <a:lvl1pPr marL="0" lvl="0" indent="0" algn="r">
              <a:spcBef>
                <a:spcPts val="0"/>
              </a:spcBef>
              <a:buNone/>
              <a:defRPr sz="1400" b="0" i="0" u="none" strike="noStrike" cap="none">
                <a:solidFill>
                  <a:srgbClr val="005C84"/>
                </a:solidFill>
                <a:latin typeface="Lucida Sans"/>
                <a:ea typeface="Lucida Sans"/>
                <a:cs typeface="Lucida Sans"/>
                <a:sym typeface="Lucida Sans"/>
              </a:defRPr>
            </a:lvl1pPr>
            <a:lvl2pPr marL="0" lvl="1" indent="0" algn="r">
              <a:spcBef>
                <a:spcPts val="0"/>
              </a:spcBef>
              <a:buNone/>
              <a:defRPr sz="1400" b="0" i="0" u="none" strike="noStrike" cap="none">
                <a:solidFill>
                  <a:srgbClr val="005C84"/>
                </a:solidFill>
                <a:latin typeface="Lucida Sans"/>
                <a:ea typeface="Lucida Sans"/>
                <a:cs typeface="Lucida Sans"/>
                <a:sym typeface="Lucida Sans"/>
              </a:defRPr>
            </a:lvl2pPr>
            <a:lvl3pPr marL="0" lvl="2" indent="0" algn="r">
              <a:spcBef>
                <a:spcPts val="0"/>
              </a:spcBef>
              <a:buNone/>
              <a:defRPr sz="1400" b="0" i="0" u="none" strike="noStrike" cap="none">
                <a:solidFill>
                  <a:srgbClr val="005C84"/>
                </a:solidFill>
                <a:latin typeface="Lucida Sans"/>
                <a:ea typeface="Lucida Sans"/>
                <a:cs typeface="Lucida Sans"/>
                <a:sym typeface="Lucida Sans"/>
              </a:defRPr>
            </a:lvl3pPr>
            <a:lvl4pPr marL="0" lvl="3" indent="0" algn="r">
              <a:spcBef>
                <a:spcPts val="0"/>
              </a:spcBef>
              <a:buNone/>
              <a:defRPr sz="1400" b="0" i="0" u="none" strike="noStrike" cap="none">
                <a:solidFill>
                  <a:srgbClr val="005C84"/>
                </a:solidFill>
                <a:latin typeface="Lucida Sans"/>
                <a:ea typeface="Lucida Sans"/>
                <a:cs typeface="Lucida Sans"/>
                <a:sym typeface="Lucida Sans"/>
              </a:defRPr>
            </a:lvl4pPr>
            <a:lvl5pPr marL="0" lvl="4" indent="0" algn="r">
              <a:spcBef>
                <a:spcPts val="0"/>
              </a:spcBef>
              <a:buNone/>
              <a:defRPr sz="1400" b="0" i="0" u="none" strike="noStrike" cap="none">
                <a:solidFill>
                  <a:srgbClr val="005C84"/>
                </a:solidFill>
                <a:latin typeface="Lucida Sans"/>
                <a:ea typeface="Lucida Sans"/>
                <a:cs typeface="Lucida Sans"/>
                <a:sym typeface="Lucida Sans"/>
              </a:defRPr>
            </a:lvl5pPr>
            <a:lvl6pPr marL="0" lvl="5" indent="0" algn="r">
              <a:spcBef>
                <a:spcPts val="0"/>
              </a:spcBef>
              <a:buNone/>
              <a:defRPr sz="1400" b="0" i="0" u="none" strike="noStrike" cap="none">
                <a:solidFill>
                  <a:srgbClr val="005C84"/>
                </a:solidFill>
                <a:latin typeface="Lucida Sans"/>
                <a:ea typeface="Lucida Sans"/>
                <a:cs typeface="Lucida Sans"/>
                <a:sym typeface="Lucida Sans"/>
              </a:defRPr>
            </a:lvl6pPr>
            <a:lvl7pPr marL="0" lvl="6" indent="0" algn="r">
              <a:spcBef>
                <a:spcPts val="0"/>
              </a:spcBef>
              <a:buNone/>
              <a:defRPr sz="1400" b="0" i="0" u="none" strike="noStrike" cap="none">
                <a:solidFill>
                  <a:srgbClr val="005C84"/>
                </a:solidFill>
                <a:latin typeface="Lucida Sans"/>
                <a:ea typeface="Lucida Sans"/>
                <a:cs typeface="Lucida Sans"/>
                <a:sym typeface="Lucida Sans"/>
              </a:defRPr>
            </a:lvl7pPr>
            <a:lvl8pPr marL="0" lvl="7" indent="0" algn="r">
              <a:spcBef>
                <a:spcPts val="0"/>
              </a:spcBef>
              <a:buNone/>
              <a:defRPr sz="1400" b="0" i="0" u="none" strike="noStrike" cap="none">
                <a:solidFill>
                  <a:srgbClr val="005C84"/>
                </a:solidFill>
                <a:latin typeface="Lucida Sans"/>
                <a:ea typeface="Lucida Sans"/>
                <a:cs typeface="Lucida Sans"/>
                <a:sym typeface="Lucida Sans"/>
              </a:defRPr>
            </a:lvl8pPr>
            <a:lvl9pPr marL="0" lvl="8" indent="0" algn="r">
              <a:spcBef>
                <a:spcPts val="0"/>
              </a:spcBef>
              <a:buNone/>
              <a:defRPr sz="1400" b="0" i="0" u="none" strike="noStrike" cap="none">
                <a:solidFill>
                  <a:srgbClr val="005C84"/>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358775" y="0"/>
            <a:ext cx="8426450" cy="100607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body" idx="1"/>
          </p:nvPr>
        </p:nvSpPr>
        <p:spPr>
          <a:xfrm>
            <a:off x="358775" y="1275160"/>
            <a:ext cx="4137025" cy="3376613"/>
          </a:xfrm>
          <a:prstGeom prst="rect">
            <a:avLst/>
          </a:prstGeom>
          <a:noFill/>
          <a:ln>
            <a:noFill/>
          </a:ln>
        </p:spPr>
        <p:txBody>
          <a:bodyPr spcFirstLastPara="1" wrap="square" lIns="0" tIns="0" rIns="0" bIns="0" anchor="t" anchorCtr="0">
            <a:noAutofit/>
          </a:bodyPr>
          <a:lstStyle>
            <a:lvl1pPr marL="457200" lvl="0" indent="-406400" algn="l">
              <a:spcBef>
                <a:spcPts val="1960"/>
              </a:spcBef>
              <a:spcAft>
                <a:spcPts val="0"/>
              </a:spcAft>
              <a:buSzPts val="2800"/>
              <a:buChar char="▪"/>
              <a:defRPr sz="2800"/>
            </a:lvl1pPr>
            <a:lvl2pPr marL="914400" lvl="1" indent="-381000" algn="l">
              <a:lnSpc>
                <a:spcPct val="90000"/>
              </a:lnSpc>
              <a:spcBef>
                <a:spcPts val="720"/>
              </a:spcBef>
              <a:spcAft>
                <a:spcPts val="0"/>
              </a:spcAft>
              <a:buSzPts val="2400"/>
              <a:buChar char="–"/>
              <a:defRPr sz="2400"/>
            </a:lvl2pPr>
            <a:lvl3pPr marL="1371600" lvl="2" indent="-355600" algn="l">
              <a:lnSpc>
                <a:spcPct val="90000"/>
              </a:lnSpc>
              <a:spcBef>
                <a:spcPts val="600"/>
              </a:spcBef>
              <a:spcAft>
                <a:spcPts val="0"/>
              </a:spcAft>
              <a:buSzPts val="2000"/>
              <a:buChar char="∙"/>
              <a:defRPr sz="2000"/>
            </a:lvl3pPr>
            <a:lvl4pPr marL="1828800" lvl="3" indent="-342900" algn="l">
              <a:lnSpc>
                <a:spcPct val="90000"/>
              </a:lnSpc>
              <a:spcBef>
                <a:spcPts val="540"/>
              </a:spcBef>
              <a:spcAft>
                <a:spcPts val="0"/>
              </a:spcAft>
              <a:buSzPts val="1800"/>
              <a:buChar char="–"/>
              <a:defRPr sz="1800"/>
            </a:lvl4pPr>
            <a:lvl5pPr marL="2286000" lvl="4" indent="-342900" algn="l">
              <a:lnSpc>
                <a:spcPct val="90000"/>
              </a:lnSpc>
              <a:spcBef>
                <a:spcPts val="540"/>
              </a:spcBef>
              <a:spcAft>
                <a:spcPts val="0"/>
              </a:spcAft>
              <a:buSzPts val="1800"/>
              <a:buChar char="»"/>
              <a:defRPr sz="1800"/>
            </a:lvl5pPr>
            <a:lvl6pPr marL="2743200" lvl="5" indent="-342900" algn="l">
              <a:lnSpc>
                <a:spcPct val="90000"/>
              </a:lnSpc>
              <a:spcBef>
                <a:spcPts val="540"/>
              </a:spcBef>
              <a:spcAft>
                <a:spcPts val="0"/>
              </a:spcAft>
              <a:buSzPts val="1800"/>
              <a:buChar char="»"/>
              <a:defRPr sz="1800"/>
            </a:lvl6pPr>
            <a:lvl7pPr marL="3200400" lvl="6" indent="-342900" algn="l">
              <a:lnSpc>
                <a:spcPct val="90000"/>
              </a:lnSpc>
              <a:spcBef>
                <a:spcPts val="540"/>
              </a:spcBef>
              <a:spcAft>
                <a:spcPts val="0"/>
              </a:spcAft>
              <a:buSzPts val="1800"/>
              <a:buChar char="»"/>
              <a:defRPr sz="1800"/>
            </a:lvl7pPr>
            <a:lvl8pPr marL="3657600" lvl="7" indent="-342900" algn="l">
              <a:lnSpc>
                <a:spcPct val="90000"/>
              </a:lnSpc>
              <a:spcBef>
                <a:spcPts val="540"/>
              </a:spcBef>
              <a:spcAft>
                <a:spcPts val="0"/>
              </a:spcAft>
              <a:buSzPts val="1800"/>
              <a:buChar char="»"/>
              <a:defRPr sz="1800"/>
            </a:lvl8pPr>
            <a:lvl9pPr marL="4114800" lvl="8" indent="-342900" algn="l">
              <a:lnSpc>
                <a:spcPct val="90000"/>
              </a:lnSpc>
              <a:spcBef>
                <a:spcPts val="540"/>
              </a:spcBef>
              <a:spcAft>
                <a:spcPts val="0"/>
              </a:spcAft>
              <a:buSzPts val="1800"/>
              <a:buChar char="»"/>
              <a:defRPr sz="1800"/>
            </a:lvl9pPr>
          </a:lstStyle>
          <a:p>
            <a:endParaRPr/>
          </a:p>
        </p:txBody>
      </p:sp>
      <p:sp>
        <p:nvSpPr>
          <p:cNvPr id="65" name="Google Shape;65;p15"/>
          <p:cNvSpPr txBox="1">
            <a:spLocks noGrp="1"/>
          </p:cNvSpPr>
          <p:nvPr>
            <p:ph type="body" idx="2"/>
          </p:nvPr>
        </p:nvSpPr>
        <p:spPr>
          <a:xfrm>
            <a:off x="4648200" y="1275160"/>
            <a:ext cx="4137025" cy="3376613"/>
          </a:xfrm>
          <a:prstGeom prst="rect">
            <a:avLst/>
          </a:prstGeom>
          <a:noFill/>
          <a:ln>
            <a:noFill/>
          </a:ln>
        </p:spPr>
        <p:txBody>
          <a:bodyPr spcFirstLastPara="1" wrap="square" lIns="0" tIns="0" rIns="0" bIns="0" anchor="t" anchorCtr="0">
            <a:noAutofit/>
          </a:bodyPr>
          <a:lstStyle>
            <a:lvl1pPr marL="457200" lvl="0" indent="-406400" algn="l">
              <a:spcBef>
                <a:spcPts val="1960"/>
              </a:spcBef>
              <a:spcAft>
                <a:spcPts val="0"/>
              </a:spcAft>
              <a:buSzPts val="2800"/>
              <a:buChar char="▪"/>
              <a:defRPr sz="2800"/>
            </a:lvl1pPr>
            <a:lvl2pPr marL="914400" lvl="1" indent="-381000" algn="l">
              <a:lnSpc>
                <a:spcPct val="90000"/>
              </a:lnSpc>
              <a:spcBef>
                <a:spcPts val="720"/>
              </a:spcBef>
              <a:spcAft>
                <a:spcPts val="0"/>
              </a:spcAft>
              <a:buSzPts val="2400"/>
              <a:buChar char="–"/>
              <a:defRPr sz="2400"/>
            </a:lvl2pPr>
            <a:lvl3pPr marL="1371600" lvl="2" indent="-355600" algn="l">
              <a:lnSpc>
                <a:spcPct val="90000"/>
              </a:lnSpc>
              <a:spcBef>
                <a:spcPts val="600"/>
              </a:spcBef>
              <a:spcAft>
                <a:spcPts val="0"/>
              </a:spcAft>
              <a:buSzPts val="2000"/>
              <a:buChar char="∙"/>
              <a:defRPr sz="2000"/>
            </a:lvl3pPr>
            <a:lvl4pPr marL="1828800" lvl="3" indent="-342900" algn="l">
              <a:lnSpc>
                <a:spcPct val="90000"/>
              </a:lnSpc>
              <a:spcBef>
                <a:spcPts val="540"/>
              </a:spcBef>
              <a:spcAft>
                <a:spcPts val="0"/>
              </a:spcAft>
              <a:buSzPts val="1800"/>
              <a:buChar char="–"/>
              <a:defRPr sz="1800"/>
            </a:lvl4pPr>
            <a:lvl5pPr marL="2286000" lvl="4" indent="-342900" algn="l">
              <a:lnSpc>
                <a:spcPct val="90000"/>
              </a:lnSpc>
              <a:spcBef>
                <a:spcPts val="540"/>
              </a:spcBef>
              <a:spcAft>
                <a:spcPts val="0"/>
              </a:spcAft>
              <a:buSzPts val="1800"/>
              <a:buChar char="»"/>
              <a:defRPr sz="1800"/>
            </a:lvl5pPr>
            <a:lvl6pPr marL="2743200" lvl="5" indent="-342900" algn="l">
              <a:lnSpc>
                <a:spcPct val="90000"/>
              </a:lnSpc>
              <a:spcBef>
                <a:spcPts val="540"/>
              </a:spcBef>
              <a:spcAft>
                <a:spcPts val="0"/>
              </a:spcAft>
              <a:buSzPts val="1800"/>
              <a:buChar char="»"/>
              <a:defRPr sz="1800"/>
            </a:lvl6pPr>
            <a:lvl7pPr marL="3200400" lvl="6" indent="-342900" algn="l">
              <a:lnSpc>
                <a:spcPct val="90000"/>
              </a:lnSpc>
              <a:spcBef>
                <a:spcPts val="540"/>
              </a:spcBef>
              <a:spcAft>
                <a:spcPts val="0"/>
              </a:spcAft>
              <a:buSzPts val="1800"/>
              <a:buChar char="»"/>
              <a:defRPr sz="1800"/>
            </a:lvl7pPr>
            <a:lvl8pPr marL="3657600" lvl="7" indent="-342900" algn="l">
              <a:lnSpc>
                <a:spcPct val="90000"/>
              </a:lnSpc>
              <a:spcBef>
                <a:spcPts val="540"/>
              </a:spcBef>
              <a:spcAft>
                <a:spcPts val="0"/>
              </a:spcAft>
              <a:buSzPts val="1800"/>
              <a:buChar char="»"/>
              <a:defRPr sz="1800"/>
            </a:lvl8pPr>
            <a:lvl9pPr marL="4114800" lvl="8" indent="-342900" algn="l">
              <a:lnSpc>
                <a:spcPct val="90000"/>
              </a:lnSpc>
              <a:spcBef>
                <a:spcPts val="540"/>
              </a:spcBef>
              <a:spcAft>
                <a:spcPts val="0"/>
              </a:spcAft>
              <a:buSzPts val="1800"/>
              <a:buChar char="»"/>
              <a:defRPr sz="1800"/>
            </a:lvl9pPr>
          </a:lstStyle>
          <a:p>
            <a:endParaRPr/>
          </a:p>
        </p:txBody>
      </p:sp>
      <p:sp>
        <p:nvSpPr>
          <p:cNvPr id="66" name="Google Shape;66;p15"/>
          <p:cNvSpPr txBox="1">
            <a:spLocks noGrp="1"/>
          </p:cNvSpPr>
          <p:nvPr>
            <p:ph type="dt" idx="10"/>
          </p:nvPr>
        </p:nvSpPr>
        <p:spPr>
          <a:xfrm>
            <a:off x="358775" y="4731544"/>
            <a:ext cx="1905000" cy="13573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ftr" idx="11"/>
          </p:nvPr>
        </p:nvSpPr>
        <p:spPr>
          <a:xfrm>
            <a:off x="2268538" y="4731544"/>
            <a:ext cx="4608512" cy="13573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5"/>
          <p:cNvSpPr txBox="1">
            <a:spLocks noGrp="1"/>
          </p:cNvSpPr>
          <p:nvPr>
            <p:ph type="sldNum" idx="12"/>
          </p:nvPr>
        </p:nvSpPr>
        <p:spPr>
          <a:xfrm>
            <a:off x="6877050" y="4731544"/>
            <a:ext cx="1908175" cy="135731"/>
          </a:xfrm>
          <a:prstGeom prst="rect">
            <a:avLst/>
          </a:prstGeom>
          <a:noFill/>
          <a:ln>
            <a:noFill/>
          </a:ln>
        </p:spPr>
        <p:txBody>
          <a:bodyPr spcFirstLastPara="1" wrap="square" lIns="0" tIns="0" rIns="0" bIns="0" anchor="b" anchorCtr="0">
            <a:noAutofit/>
          </a:bodyPr>
          <a:lstStyle>
            <a:lvl1pPr marL="0" lvl="0" indent="0" algn="r">
              <a:spcBef>
                <a:spcPts val="0"/>
              </a:spcBef>
              <a:buNone/>
              <a:defRPr sz="1400">
                <a:solidFill>
                  <a:srgbClr val="005C84"/>
                </a:solidFill>
                <a:latin typeface="Lucida Sans"/>
                <a:ea typeface="Lucida Sans"/>
                <a:cs typeface="Lucida Sans"/>
                <a:sym typeface="Lucida Sans"/>
              </a:defRPr>
            </a:lvl1pPr>
            <a:lvl2pPr marL="0" lvl="1" indent="0" algn="r">
              <a:spcBef>
                <a:spcPts val="0"/>
              </a:spcBef>
              <a:buNone/>
              <a:defRPr sz="1400">
                <a:solidFill>
                  <a:srgbClr val="005C84"/>
                </a:solidFill>
                <a:latin typeface="Lucida Sans"/>
                <a:ea typeface="Lucida Sans"/>
                <a:cs typeface="Lucida Sans"/>
                <a:sym typeface="Lucida Sans"/>
              </a:defRPr>
            </a:lvl2pPr>
            <a:lvl3pPr marL="0" lvl="2" indent="0" algn="r">
              <a:spcBef>
                <a:spcPts val="0"/>
              </a:spcBef>
              <a:buNone/>
              <a:defRPr sz="1400">
                <a:solidFill>
                  <a:srgbClr val="005C84"/>
                </a:solidFill>
                <a:latin typeface="Lucida Sans"/>
                <a:ea typeface="Lucida Sans"/>
                <a:cs typeface="Lucida Sans"/>
                <a:sym typeface="Lucida Sans"/>
              </a:defRPr>
            </a:lvl3pPr>
            <a:lvl4pPr marL="0" lvl="3" indent="0" algn="r">
              <a:spcBef>
                <a:spcPts val="0"/>
              </a:spcBef>
              <a:buNone/>
              <a:defRPr sz="1400">
                <a:solidFill>
                  <a:srgbClr val="005C84"/>
                </a:solidFill>
                <a:latin typeface="Lucida Sans"/>
                <a:ea typeface="Lucida Sans"/>
                <a:cs typeface="Lucida Sans"/>
                <a:sym typeface="Lucida Sans"/>
              </a:defRPr>
            </a:lvl4pPr>
            <a:lvl5pPr marL="0" lvl="4" indent="0" algn="r">
              <a:spcBef>
                <a:spcPts val="0"/>
              </a:spcBef>
              <a:buNone/>
              <a:defRPr sz="1400">
                <a:solidFill>
                  <a:srgbClr val="005C84"/>
                </a:solidFill>
                <a:latin typeface="Lucida Sans"/>
                <a:ea typeface="Lucida Sans"/>
                <a:cs typeface="Lucida Sans"/>
                <a:sym typeface="Lucida Sans"/>
              </a:defRPr>
            </a:lvl5pPr>
            <a:lvl6pPr marL="0" lvl="5" indent="0" algn="r">
              <a:spcBef>
                <a:spcPts val="0"/>
              </a:spcBef>
              <a:buNone/>
              <a:defRPr sz="1400">
                <a:solidFill>
                  <a:srgbClr val="005C84"/>
                </a:solidFill>
                <a:latin typeface="Lucida Sans"/>
                <a:ea typeface="Lucida Sans"/>
                <a:cs typeface="Lucida Sans"/>
                <a:sym typeface="Lucida Sans"/>
              </a:defRPr>
            </a:lvl6pPr>
            <a:lvl7pPr marL="0" lvl="6" indent="0" algn="r">
              <a:spcBef>
                <a:spcPts val="0"/>
              </a:spcBef>
              <a:buNone/>
              <a:defRPr sz="1400">
                <a:solidFill>
                  <a:srgbClr val="005C84"/>
                </a:solidFill>
                <a:latin typeface="Lucida Sans"/>
                <a:ea typeface="Lucida Sans"/>
                <a:cs typeface="Lucida Sans"/>
                <a:sym typeface="Lucida Sans"/>
              </a:defRPr>
            </a:lvl7pPr>
            <a:lvl8pPr marL="0" lvl="7" indent="0" algn="r">
              <a:spcBef>
                <a:spcPts val="0"/>
              </a:spcBef>
              <a:buNone/>
              <a:defRPr sz="1400">
                <a:solidFill>
                  <a:srgbClr val="005C84"/>
                </a:solidFill>
                <a:latin typeface="Lucida Sans"/>
                <a:ea typeface="Lucida Sans"/>
                <a:cs typeface="Lucida Sans"/>
                <a:sym typeface="Lucida Sans"/>
              </a:defRPr>
            </a:lvl8pPr>
            <a:lvl9pPr marL="0" lvl="8" indent="0" algn="r">
              <a:spcBef>
                <a:spcPts val="0"/>
              </a:spcBef>
              <a:buNone/>
              <a:defRPr sz="1400">
                <a:solidFill>
                  <a:srgbClr val="005C84"/>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9"/>
        <p:cNvGrpSpPr/>
        <p:nvPr/>
      </p:nvGrpSpPr>
      <p:grpSpPr>
        <a:xfrm>
          <a:off x="0" y="0"/>
          <a:ext cx="0" cy="0"/>
          <a:chOff x="0" y="0"/>
          <a:chExt cx="0" cy="0"/>
        </a:xfrm>
      </p:grpSpPr>
      <p:sp>
        <p:nvSpPr>
          <p:cNvPr id="70" name="Google Shape;70;p16"/>
          <p:cNvSpPr txBox="1">
            <a:spLocks noGrp="1"/>
          </p:cNvSpPr>
          <p:nvPr>
            <p:ph type="ctrTitle"/>
          </p:nvPr>
        </p:nvSpPr>
        <p:spPr>
          <a:xfrm>
            <a:off x="358775" y="1275160"/>
            <a:ext cx="8426450" cy="14049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6000" b="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ubTitle" idx="1"/>
          </p:nvPr>
        </p:nvSpPr>
        <p:spPr>
          <a:xfrm>
            <a:off x="358775" y="3381375"/>
            <a:ext cx="8426450" cy="14859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3600"/>
              <a:buFont typeface="Noto Sans Symbols"/>
              <a:buNone/>
              <a:defRPr sz="3600">
                <a:solidFill>
                  <a:schemeClr val="dk2"/>
                </a:solidFill>
              </a:defRPr>
            </a:lvl1pPr>
            <a:lvl2pPr lvl="1" algn="l">
              <a:lnSpc>
                <a:spcPct val="90000"/>
              </a:lnSpc>
              <a:spcBef>
                <a:spcPts val="1620"/>
              </a:spcBef>
              <a:spcAft>
                <a:spcPts val="0"/>
              </a:spcAft>
              <a:buSzPts val="1800"/>
              <a:buChar char="–"/>
              <a:defRPr/>
            </a:lvl2pPr>
            <a:lvl3pPr lvl="2" algn="l">
              <a:lnSpc>
                <a:spcPct val="90000"/>
              </a:lnSpc>
              <a:spcBef>
                <a:spcPts val="540"/>
              </a:spcBef>
              <a:spcAft>
                <a:spcPts val="0"/>
              </a:spcAft>
              <a:buSzPts val="1800"/>
              <a:buChar char="∙"/>
              <a:defRPr/>
            </a:lvl3pPr>
            <a:lvl4pPr lvl="3" algn="l">
              <a:lnSpc>
                <a:spcPct val="90000"/>
              </a:lnSpc>
              <a:spcBef>
                <a:spcPts val="540"/>
              </a:spcBef>
              <a:spcAft>
                <a:spcPts val="0"/>
              </a:spcAft>
              <a:buSzPts val="1800"/>
              <a:buChar char="–"/>
              <a:defRPr/>
            </a:lvl4pPr>
            <a:lvl5pPr lvl="4" algn="l">
              <a:lnSpc>
                <a:spcPct val="90000"/>
              </a:lnSpc>
              <a:spcBef>
                <a:spcPts val="540"/>
              </a:spcBef>
              <a:spcAft>
                <a:spcPts val="0"/>
              </a:spcAft>
              <a:buSzPts val="1800"/>
              <a:buChar char="»"/>
              <a:defRPr/>
            </a:lvl5pPr>
            <a:lvl6pPr lvl="5" algn="l">
              <a:lnSpc>
                <a:spcPct val="90000"/>
              </a:lnSpc>
              <a:spcBef>
                <a:spcPts val="540"/>
              </a:spcBef>
              <a:spcAft>
                <a:spcPts val="0"/>
              </a:spcAft>
              <a:buSzPts val="1800"/>
              <a:buChar char="»"/>
              <a:defRPr/>
            </a:lvl6pPr>
            <a:lvl7pPr lvl="6" algn="l">
              <a:lnSpc>
                <a:spcPct val="90000"/>
              </a:lnSpc>
              <a:spcBef>
                <a:spcPts val="540"/>
              </a:spcBef>
              <a:spcAft>
                <a:spcPts val="0"/>
              </a:spcAft>
              <a:buSzPts val="1800"/>
              <a:buChar char="»"/>
              <a:defRPr/>
            </a:lvl7pPr>
            <a:lvl8pPr lvl="7" algn="l">
              <a:lnSpc>
                <a:spcPct val="90000"/>
              </a:lnSpc>
              <a:spcBef>
                <a:spcPts val="540"/>
              </a:spcBef>
              <a:spcAft>
                <a:spcPts val="0"/>
              </a:spcAft>
              <a:buSzPts val="1800"/>
              <a:buChar char="»"/>
              <a:defRPr/>
            </a:lvl8pPr>
            <a:lvl9pPr lvl="8" algn="l">
              <a:lnSpc>
                <a:spcPct val="90000"/>
              </a:lnSpc>
              <a:spcBef>
                <a:spcPts val="540"/>
              </a:spcBef>
              <a:spcAft>
                <a:spcPts val="0"/>
              </a:spcAft>
              <a:buSzPts val="1800"/>
              <a:buChar char="»"/>
              <a:defRPr/>
            </a:lvl9pPr>
          </a:lstStyle>
          <a:p>
            <a:endParaRPr/>
          </a:p>
        </p:txBody>
      </p:sp>
      <p:grpSp>
        <p:nvGrpSpPr>
          <p:cNvPr id="72" name="Google Shape;72;p16"/>
          <p:cNvGrpSpPr/>
          <p:nvPr/>
        </p:nvGrpSpPr>
        <p:grpSpPr>
          <a:xfrm>
            <a:off x="6051550" y="276225"/>
            <a:ext cx="2697163" cy="439341"/>
            <a:chOff x="1610" y="2863"/>
            <a:chExt cx="3221" cy="699"/>
          </a:xfrm>
        </p:grpSpPr>
        <p:sp>
          <p:nvSpPr>
            <p:cNvPr id="73" name="Google Shape;73;p16"/>
            <p:cNvSpPr/>
            <p:nvPr/>
          </p:nvSpPr>
          <p:spPr>
            <a:xfrm>
              <a:off x="1610" y="2971"/>
              <a:ext cx="264" cy="449"/>
            </a:xfrm>
            <a:custGeom>
              <a:avLst/>
              <a:gdLst/>
              <a:ahLst/>
              <a:cxnLst/>
              <a:rect l="l" t="t" r="r" b="b"/>
              <a:pathLst>
                <a:path w="264" h="449" extrusionOk="0">
                  <a:moveTo>
                    <a:pt x="142" y="179"/>
                  </a:moveTo>
                  <a:lnTo>
                    <a:pt x="142" y="179"/>
                  </a:lnTo>
                  <a:lnTo>
                    <a:pt x="210" y="216"/>
                  </a:lnTo>
                  <a:lnTo>
                    <a:pt x="210" y="216"/>
                  </a:lnTo>
                  <a:lnTo>
                    <a:pt x="230" y="233"/>
                  </a:lnTo>
                  <a:lnTo>
                    <a:pt x="247" y="253"/>
                  </a:lnTo>
                  <a:lnTo>
                    <a:pt x="247" y="253"/>
                  </a:lnTo>
                  <a:lnTo>
                    <a:pt x="256" y="267"/>
                  </a:lnTo>
                  <a:lnTo>
                    <a:pt x="261" y="281"/>
                  </a:lnTo>
                  <a:lnTo>
                    <a:pt x="264" y="298"/>
                  </a:lnTo>
                  <a:lnTo>
                    <a:pt x="264" y="318"/>
                  </a:lnTo>
                  <a:lnTo>
                    <a:pt x="264" y="318"/>
                  </a:lnTo>
                  <a:lnTo>
                    <a:pt x="261" y="347"/>
                  </a:lnTo>
                  <a:lnTo>
                    <a:pt x="253" y="369"/>
                  </a:lnTo>
                  <a:lnTo>
                    <a:pt x="239" y="392"/>
                  </a:lnTo>
                  <a:lnTo>
                    <a:pt x="222" y="412"/>
                  </a:lnTo>
                  <a:lnTo>
                    <a:pt x="222" y="412"/>
                  </a:lnTo>
                  <a:lnTo>
                    <a:pt x="199" y="429"/>
                  </a:lnTo>
                  <a:lnTo>
                    <a:pt x="173" y="440"/>
                  </a:lnTo>
                  <a:lnTo>
                    <a:pt x="148" y="446"/>
                  </a:lnTo>
                  <a:lnTo>
                    <a:pt x="122" y="449"/>
                  </a:lnTo>
                  <a:lnTo>
                    <a:pt x="122" y="449"/>
                  </a:lnTo>
                  <a:lnTo>
                    <a:pt x="88" y="446"/>
                  </a:lnTo>
                  <a:lnTo>
                    <a:pt x="60" y="440"/>
                  </a:lnTo>
                  <a:lnTo>
                    <a:pt x="60" y="440"/>
                  </a:lnTo>
                  <a:lnTo>
                    <a:pt x="34" y="429"/>
                  </a:lnTo>
                  <a:lnTo>
                    <a:pt x="3" y="415"/>
                  </a:lnTo>
                  <a:lnTo>
                    <a:pt x="0" y="318"/>
                  </a:lnTo>
                  <a:lnTo>
                    <a:pt x="0" y="318"/>
                  </a:lnTo>
                  <a:lnTo>
                    <a:pt x="9" y="338"/>
                  </a:lnTo>
                  <a:lnTo>
                    <a:pt x="17" y="358"/>
                  </a:lnTo>
                  <a:lnTo>
                    <a:pt x="28" y="375"/>
                  </a:lnTo>
                  <a:lnTo>
                    <a:pt x="43" y="392"/>
                  </a:lnTo>
                  <a:lnTo>
                    <a:pt x="43" y="392"/>
                  </a:lnTo>
                  <a:lnTo>
                    <a:pt x="57" y="406"/>
                  </a:lnTo>
                  <a:lnTo>
                    <a:pt x="74" y="415"/>
                  </a:lnTo>
                  <a:lnTo>
                    <a:pt x="94" y="421"/>
                  </a:lnTo>
                  <a:lnTo>
                    <a:pt x="116" y="423"/>
                  </a:lnTo>
                  <a:lnTo>
                    <a:pt x="116" y="423"/>
                  </a:lnTo>
                  <a:lnTo>
                    <a:pt x="139" y="421"/>
                  </a:lnTo>
                  <a:lnTo>
                    <a:pt x="156" y="415"/>
                  </a:lnTo>
                  <a:lnTo>
                    <a:pt x="173" y="406"/>
                  </a:lnTo>
                  <a:lnTo>
                    <a:pt x="185" y="395"/>
                  </a:lnTo>
                  <a:lnTo>
                    <a:pt x="185" y="395"/>
                  </a:lnTo>
                  <a:lnTo>
                    <a:pt x="193" y="381"/>
                  </a:lnTo>
                  <a:lnTo>
                    <a:pt x="199" y="367"/>
                  </a:lnTo>
                  <a:lnTo>
                    <a:pt x="205" y="352"/>
                  </a:lnTo>
                  <a:lnTo>
                    <a:pt x="205" y="335"/>
                  </a:lnTo>
                  <a:lnTo>
                    <a:pt x="205" y="335"/>
                  </a:lnTo>
                  <a:lnTo>
                    <a:pt x="205" y="318"/>
                  </a:lnTo>
                  <a:lnTo>
                    <a:pt x="199" y="301"/>
                  </a:lnTo>
                  <a:lnTo>
                    <a:pt x="193" y="290"/>
                  </a:lnTo>
                  <a:lnTo>
                    <a:pt x="185" y="278"/>
                  </a:lnTo>
                  <a:lnTo>
                    <a:pt x="185" y="278"/>
                  </a:lnTo>
                  <a:lnTo>
                    <a:pt x="153" y="259"/>
                  </a:lnTo>
                  <a:lnTo>
                    <a:pt x="97" y="230"/>
                  </a:lnTo>
                  <a:lnTo>
                    <a:pt x="97" y="230"/>
                  </a:lnTo>
                  <a:lnTo>
                    <a:pt x="74" y="219"/>
                  </a:lnTo>
                  <a:lnTo>
                    <a:pt x="54" y="205"/>
                  </a:lnTo>
                  <a:lnTo>
                    <a:pt x="37" y="193"/>
                  </a:lnTo>
                  <a:lnTo>
                    <a:pt x="26" y="179"/>
                  </a:lnTo>
                  <a:lnTo>
                    <a:pt x="26" y="179"/>
                  </a:lnTo>
                  <a:lnTo>
                    <a:pt x="14" y="165"/>
                  </a:lnTo>
                  <a:lnTo>
                    <a:pt x="9" y="148"/>
                  </a:lnTo>
                  <a:lnTo>
                    <a:pt x="3" y="131"/>
                  </a:lnTo>
                  <a:lnTo>
                    <a:pt x="3" y="114"/>
                  </a:lnTo>
                  <a:lnTo>
                    <a:pt x="3" y="114"/>
                  </a:lnTo>
                  <a:lnTo>
                    <a:pt x="6" y="88"/>
                  </a:lnTo>
                  <a:lnTo>
                    <a:pt x="11" y="65"/>
                  </a:lnTo>
                  <a:lnTo>
                    <a:pt x="26" y="45"/>
                  </a:lnTo>
                  <a:lnTo>
                    <a:pt x="43" y="28"/>
                  </a:lnTo>
                  <a:lnTo>
                    <a:pt x="43" y="28"/>
                  </a:lnTo>
                  <a:lnTo>
                    <a:pt x="65" y="17"/>
                  </a:lnTo>
                  <a:lnTo>
                    <a:pt x="85" y="6"/>
                  </a:lnTo>
                  <a:lnTo>
                    <a:pt x="111" y="0"/>
                  </a:lnTo>
                  <a:lnTo>
                    <a:pt x="136" y="0"/>
                  </a:lnTo>
                  <a:lnTo>
                    <a:pt x="136" y="0"/>
                  </a:lnTo>
                  <a:lnTo>
                    <a:pt x="162" y="0"/>
                  </a:lnTo>
                  <a:lnTo>
                    <a:pt x="185" y="6"/>
                  </a:lnTo>
                  <a:lnTo>
                    <a:pt x="207" y="14"/>
                  </a:lnTo>
                  <a:lnTo>
                    <a:pt x="227" y="23"/>
                  </a:lnTo>
                  <a:lnTo>
                    <a:pt x="230" y="108"/>
                  </a:lnTo>
                  <a:lnTo>
                    <a:pt x="230" y="108"/>
                  </a:lnTo>
                  <a:lnTo>
                    <a:pt x="227" y="94"/>
                  </a:lnTo>
                  <a:lnTo>
                    <a:pt x="219" y="80"/>
                  </a:lnTo>
                  <a:lnTo>
                    <a:pt x="207" y="65"/>
                  </a:lnTo>
                  <a:lnTo>
                    <a:pt x="196" y="51"/>
                  </a:lnTo>
                  <a:lnTo>
                    <a:pt x="196" y="51"/>
                  </a:lnTo>
                  <a:lnTo>
                    <a:pt x="182" y="40"/>
                  </a:lnTo>
                  <a:lnTo>
                    <a:pt x="165" y="31"/>
                  </a:lnTo>
                  <a:lnTo>
                    <a:pt x="148" y="28"/>
                  </a:lnTo>
                  <a:lnTo>
                    <a:pt x="128" y="26"/>
                  </a:lnTo>
                  <a:lnTo>
                    <a:pt x="128" y="26"/>
                  </a:lnTo>
                  <a:lnTo>
                    <a:pt x="108" y="26"/>
                  </a:lnTo>
                  <a:lnTo>
                    <a:pt x="94" y="31"/>
                  </a:lnTo>
                  <a:lnTo>
                    <a:pt x="82" y="37"/>
                  </a:lnTo>
                  <a:lnTo>
                    <a:pt x="71" y="48"/>
                  </a:lnTo>
                  <a:lnTo>
                    <a:pt x="71" y="48"/>
                  </a:lnTo>
                  <a:lnTo>
                    <a:pt x="65" y="57"/>
                  </a:lnTo>
                  <a:lnTo>
                    <a:pt x="60" y="68"/>
                  </a:lnTo>
                  <a:lnTo>
                    <a:pt x="57" y="82"/>
                  </a:lnTo>
                  <a:lnTo>
                    <a:pt x="54" y="94"/>
                  </a:lnTo>
                  <a:lnTo>
                    <a:pt x="54" y="94"/>
                  </a:lnTo>
                  <a:lnTo>
                    <a:pt x="57" y="108"/>
                  </a:lnTo>
                  <a:lnTo>
                    <a:pt x="60" y="119"/>
                  </a:lnTo>
                  <a:lnTo>
                    <a:pt x="65" y="128"/>
                  </a:lnTo>
                  <a:lnTo>
                    <a:pt x="71" y="139"/>
                  </a:lnTo>
                  <a:lnTo>
                    <a:pt x="71" y="139"/>
                  </a:lnTo>
                  <a:lnTo>
                    <a:pt x="99" y="156"/>
                  </a:lnTo>
                  <a:lnTo>
                    <a:pt x="142" y="179"/>
                  </a:lnTo>
                  <a:lnTo>
                    <a:pt x="142" y="179"/>
                  </a:lnTo>
                  <a:close/>
                </a:path>
              </a:pathLst>
            </a:custGeom>
            <a:solidFill>
              <a:schemeClr val="dk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005C84"/>
                </a:solidFill>
                <a:latin typeface="Lucida Sans"/>
                <a:ea typeface="Lucida Sans"/>
                <a:cs typeface="Lucida Sans"/>
                <a:sym typeface="Lucida Sans"/>
              </a:endParaRPr>
            </a:p>
          </p:txBody>
        </p:sp>
        <p:sp>
          <p:nvSpPr>
            <p:cNvPr id="74" name="Google Shape;74;p16"/>
            <p:cNvSpPr/>
            <p:nvPr/>
          </p:nvSpPr>
          <p:spPr>
            <a:xfrm>
              <a:off x="1900" y="3110"/>
              <a:ext cx="281" cy="310"/>
            </a:xfrm>
            <a:custGeom>
              <a:avLst/>
              <a:gdLst/>
              <a:ahLst/>
              <a:cxnLst/>
              <a:rect l="l" t="t" r="r" b="b"/>
              <a:pathLst>
                <a:path w="281" h="310" extrusionOk="0">
                  <a:moveTo>
                    <a:pt x="142" y="0"/>
                  </a:moveTo>
                  <a:lnTo>
                    <a:pt x="142" y="0"/>
                  </a:lnTo>
                  <a:lnTo>
                    <a:pt x="164" y="0"/>
                  </a:lnTo>
                  <a:lnTo>
                    <a:pt x="184" y="6"/>
                  </a:lnTo>
                  <a:lnTo>
                    <a:pt x="201" y="12"/>
                  </a:lnTo>
                  <a:lnTo>
                    <a:pt x="218" y="23"/>
                  </a:lnTo>
                  <a:lnTo>
                    <a:pt x="218" y="23"/>
                  </a:lnTo>
                  <a:lnTo>
                    <a:pt x="235" y="34"/>
                  </a:lnTo>
                  <a:lnTo>
                    <a:pt x="247" y="49"/>
                  </a:lnTo>
                  <a:lnTo>
                    <a:pt x="258" y="63"/>
                  </a:lnTo>
                  <a:lnTo>
                    <a:pt x="267" y="80"/>
                  </a:lnTo>
                  <a:lnTo>
                    <a:pt x="267" y="80"/>
                  </a:lnTo>
                  <a:lnTo>
                    <a:pt x="272" y="100"/>
                  </a:lnTo>
                  <a:lnTo>
                    <a:pt x="278" y="117"/>
                  </a:lnTo>
                  <a:lnTo>
                    <a:pt x="281" y="137"/>
                  </a:lnTo>
                  <a:lnTo>
                    <a:pt x="281" y="156"/>
                  </a:lnTo>
                  <a:lnTo>
                    <a:pt x="281" y="156"/>
                  </a:lnTo>
                  <a:lnTo>
                    <a:pt x="281" y="174"/>
                  </a:lnTo>
                  <a:lnTo>
                    <a:pt x="278" y="193"/>
                  </a:lnTo>
                  <a:lnTo>
                    <a:pt x="272" y="210"/>
                  </a:lnTo>
                  <a:lnTo>
                    <a:pt x="264" y="230"/>
                  </a:lnTo>
                  <a:lnTo>
                    <a:pt x="264" y="230"/>
                  </a:lnTo>
                  <a:lnTo>
                    <a:pt x="253" y="247"/>
                  </a:lnTo>
                  <a:lnTo>
                    <a:pt x="241" y="262"/>
                  </a:lnTo>
                  <a:lnTo>
                    <a:pt x="230" y="276"/>
                  </a:lnTo>
                  <a:lnTo>
                    <a:pt x="213" y="290"/>
                  </a:lnTo>
                  <a:lnTo>
                    <a:pt x="213" y="290"/>
                  </a:lnTo>
                  <a:lnTo>
                    <a:pt x="196" y="299"/>
                  </a:lnTo>
                  <a:lnTo>
                    <a:pt x="179" y="304"/>
                  </a:lnTo>
                  <a:lnTo>
                    <a:pt x="159" y="310"/>
                  </a:lnTo>
                  <a:lnTo>
                    <a:pt x="139" y="310"/>
                  </a:lnTo>
                  <a:lnTo>
                    <a:pt x="139" y="310"/>
                  </a:lnTo>
                  <a:lnTo>
                    <a:pt x="108" y="307"/>
                  </a:lnTo>
                  <a:lnTo>
                    <a:pt x="93" y="304"/>
                  </a:lnTo>
                  <a:lnTo>
                    <a:pt x="79" y="299"/>
                  </a:lnTo>
                  <a:lnTo>
                    <a:pt x="65" y="293"/>
                  </a:lnTo>
                  <a:lnTo>
                    <a:pt x="54" y="284"/>
                  </a:lnTo>
                  <a:lnTo>
                    <a:pt x="45" y="273"/>
                  </a:lnTo>
                  <a:lnTo>
                    <a:pt x="34" y="264"/>
                  </a:lnTo>
                  <a:lnTo>
                    <a:pt x="34" y="264"/>
                  </a:lnTo>
                  <a:lnTo>
                    <a:pt x="20" y="239"/>
                  </a:lnTo>
                  <a:lnTo>
                    <a:pt x="8" y="213"/>
                  </a:lnTo>
                  <a:lnTo>
                    <a:pt x="0" y="185"/>
                  </a:lnTo>
                  <a:lnTo>
                    <a:pt x="0" y="156"/>
                  </a:lnTo>
                  <a:lnTo>
                    <a:pt x="0" y="156"/>
                  </a:lnTo>
                  <a:lnTo>
                    <a:pt x="0" y="137"/>
                  </a:lnTo>
                  <a:lnTo>
                    <a:pt x="3" y="117"/>
                  </a:lnTo>
                  <a:lnTo>
                    <a:pt x="8" y="100"/>
                  </a:lnTo>
                  <a:lnTo>
                    <a:pt x="17" y="80"/>
                  </a:lnTo>
                  <a:lnTo>
                    <a:pt x="17" y="80"/>
                  </a:lnTo>
                  <a:lnTo>
                    <a:pt x="25" y="63"/>
                  </a:lnTo>
                  <a:lnTo>
                    <a:pt x="37" y="49"/>
                  </a:lnTo>
                  <a:lnTo>
                    <a:pt x="51" y="34"/>
                  </a:lnTo>
                  <a:lnTo>
                    <a:pt x="68" y="23"/>
                  </a:lnTo>
                  <a:lnTo>
                    <a:pt x="68" y="23"/>
                  </a:lnTo>
                  <a:lnTo>
                    <a:pt x="82" y="12"/>
                  </a:lnTo>
                  <a:lnTo>
                    <a:pt x="102" y="6"/>
                  </a:lnTo>
                  <a:lnTo>
                    <a:pt x="122" y="0"/>
                  </a:lnTo>
                  <a:lnTo>
                    <a:pt x="142" y="0"/>
                  </a:lnTo>
                  <a:lnTo>
                    <a:pt x="142" y="0"/>
                  </a:lnTo>
                  <a:close/>
                  <a:moveTo>
                    <a:pt x="136" y="23"/>
                  </a:moveTo>
                  <a:lnTo>
                    <a:pt x="136" y="23"/>
                  </a:lnTo>
                  <a:lnTo>
                    <a:pt x="116" y="26"/>
                  </a:lnTo>
                  <a:lnTo>
                    <a:pt x="99" y="34"/>
                  </a:lnTo>
                  <a:lnTo>
                    <a:pt x="88" y="49"/>
                  </a:lnTo>
                  <a:lnTo>
                    <a:pt x="76" y="66"/>
                  </a:lnTo>
                  <a:lnTo>
                    <a:pt x="76" y="66"/>
                  </a:lnTo>
                  <a:lnTo>
                    <a:pt x="68" y="85"/>
                  </a:lnTo>
                  <a:lnTo>
                    <a:pt x="62" y="108"/>
                  </a:lnTo>
                  <a:lnTo>
                    <a:pt x="57" y="131"/>
                  </a:lnTo>
                  <a:lnTo>
                    <a:pt x="57" y="159"/>
                  </a:lnTo>
                  <a:lnTo>
                    <a:pt x="57" y="159"/>
                  </a:lnTo>
                  <a:lnTo>
                    <a:pt x="59" y="185"/>
                  </a:lnTo>
                  <a:lnTo>
                    <a:pt x="65" y="210"/>
                  </a:lnTo>
                  <a:lnTo>
                    <a:pt x="74" y="230"/>
                  </a:lnTo>
                  <a:lnTo>
                    <a:pt x="82" y="250"/>
                  </a:lnTo>
                  <a:lnTo>
                    <a:pt x="82" y="250"/>
                  </a:lnTo>
                  <a:lnTo>
                    <a:pt x="96" y="267"/>
                  </a:lnTo>
                  <a:lnTo>
                    <a:pt x="110" y="279"/>
                  </a:lnTo>
                  <a:lnTo>
                    <a:pt x="128" y="284"/>
                  </a:lnTo>
                  <a:lnTo>
                    <a:pt x="145" y="284"/>
                  </a:lnTo>
                  <a:lnTo>
                    <a:pt x="145" y="284"/>
                  </a:lnTo>
                  <a:lnTo>
                    <a:pt x="164" y="282"/>
                  </a:lnTo>
                  <a:lnTo>
                    <a:pt x="179" y="273"/>
                  </a:lnTo>
                  <a:lnTo>
                    <a:pt x="193" y="262"/>
                  </a:lnTo>
                  <a:lnTo>
                    <a:pt x="204" y="245"/>
                  </a:lnTo>
                  <a:lnTo>
                    <a:pt x="204" y="245"/>
                  </a:lnTo>
                  <a:lnTo>
                    <a:pt x="213" y="225"/>
                  </a:lnTo>
                  <a:lnTo>
                    <a:pt x="218" y="202"/>
                  </a:lnTo>
                  <a:lnTo>
                    <a:pt x="224" y="179"/>
                  </a:lnTo>
                  <a:lnTo>
                    <a:pt x="224" y="151"/>
                  </a:lnTo>
                  <a:lnTo>
                    <a:pt x="224" y="151"/>
                  </a:lnTo>
                  <a:lnTo>
                    <a:pt x="218" y="117"/>
                  </a:lnTo>
                  <a:lnTo>
                    <a:pt x="210" y="85"/>
                  </a:lnTo>
                  <a:lnTo>
                    <a:pt x="210" y="85"/>
                  </a:lnTo>
                  <a:lnTo>
                    <a:pt x="199" y="60"/>
                  </a:lnTo>
                  <a:lnTo>
                    <a:pt x="182" y="40"/>
                  </a:lnTo>
                  <a:lnTo>
                    <a:pt x="182" y="40"/>
                  </a:lnTo>
                  <a:lnTo>
                    <a:pt x="173" y="31"/>
                  </a:lnTo>
                  <a:lnTo>
                    <a:pt x="162" y="29"/>
                  </a:lnTo>
                  <a:lnTo>
                    <a:pt x="150" y="23"/>
                  </a:lnTo>
                  <a:lnTo>
                    <a:pt x="136" y="23"/>
                  </a:lnTo>
                  <a:lnTo>
                    <a:pt x="136" y="23"/>
                  </a:lnTo>
                  <a:close/>
                </a:path>
              </a:pathLst>
            </a:custGeom>
            <a:solidFill>
              <a:schemeClr val="dk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005C84"/>
                </a:solidFill>
                <a:latin typeface="Lucida Sans"/>
                <a:ea typeface="Lucida Sans"/>
                <a:cs typeface="Lucida Sans"/>
                <a:sym typeface="Lucida Sans"/>
              </a:endParaRPr>
            </a:p>
          </p:txBody>
        </p:sp>
        <p:sp>
          <p:nvSpPr>
            <p:cNvPr id="75" name="Google Shape;75;p16"/>
            <p:cNvSpPr/>
            <p:nvPr/>
          </p:nvSpPr>
          <p:spPr>
            <a:xfrm>
              <a:off x="2493" y="3059"/>
              <a:ext cx="182" cy="361"/>
            </a:xfrm>
            <a:custGeom>
              <a:avLst/>
              <a:gdLst/>
              <a:ahLst/>
              <a:cxnLst/>
              <a:rect l="l" t="t" r="r" b="b"/>
              <a:pathLst>
                <a:path w="182" h="361" extrusionOk="0">
                  <a:moveTo>
                    <a:pt x="86" y="0"/>
                  </a:moveTo>
                  <a:lnTo>
                    <a:pt x="86" y="60"/>
                  </a:lnTo>
                  <a:lnTo>
                    <a:pt x="174" y="60"/>
                  </a:lnTo>
                  <a:lnTo>
                    <a:pt x="151" y="85"/>
                  </a:lnTo>
                  <a:lnTo>
                    <a:pt x="83" y="85"/>
                  </a:lnTo>
                  <a:lnTo>
                    <a:pt x="83" y="267"/>
                  </a:lnTo>
                  <a:lnTo>
                    <a:pt x="83" y="267"/>
                  </a:lnTo>
                  <a:lnTo>
                    <a:pt x="83" y="284"/>
                  </a:lnTo>
                  <a:lnTo>
                    <a:pt x="86" y="296"/>
                  </a:lnTo>
                  <a:lnTo>
                    <a:pt x="91" y="307"/>
                  </a:lnTo>
                  <a:lnTo>
                    <a:pt x="97" y="318"/>
                  </a:lnTo>
                  <a:lnTo>
                    <a:pt x="105" y="324"/>
                  </a:lnTo>
                  <a:lnTo>
                    <a:pt x="117" y="330"/>
                  </a:lnTo>
                  <a:lnTo>
                    <a:pt x="128" y="333"/>
                  </a:lnTo>
                  <a:lnTo>
                    <a:pt x="142" y="335"/>
                  </a:lnTo>
                  <a:lnTo>
                    <a:pt x="142" y="335"/>
                  </a:lnTo>
                  <a:lnTo>
                    <a:pt x="157" y="333"/>
                  </a:lnTo>
                  <a:lnTo>
                    <a:pt x="165" y="330"/>
                  </a:lnTo>
                  <a:lnTo>
                    <a:pt x="165" y="330"/>
                  </a:lnTo>
                  <a:lnTo>
                    <a:pt x="182" y="318"/>
                  </a:lnTo>
                  <a:lnTo>
                    <a:pt x="182" y="318"/>
                  </a:lnTo>
                  <a:lnTo>
                    <a:pt x="182" y="324"/>
                  </a:lnTo>
                  <a:lnTo>
                    <a:pt x="179" y="333"/>
                  </a:lnTo>
                  <a:lnTo>
                    <a:pt x="162" y="347"/>
                  </a:lnTo>
                  <a:lnTo>
                    <a:pt x="162" y="347"/>
                  </a:lnTo>
                  <a:lnTo>
                    <a:pt x="154" y="352"/>
                  </a:lnTo>
                  <a:lnTo>
                    <a:pt x="142" y="358"/>
                  </a:lnTo>
                  <a:lnTo>
                    <a:pt x="131" y="361"/>
                  </a:lnTo>
                  <a:lnTo>
                    <a:pt x="117" y="361"/>
                  </a:lnTo>
                  <a:lnTo>
                    <a:pt x="117" y="361"/>
                  </a:lnTo>
                  <a:lnTo>
                    <a:pt x="100" y="361"/>
                  </a:lnTo>
                  <a:lnTo>
                    <a:pt x="83" y="355"/>
                  </a:lnTo>
                  <a:lnTo>
                    <a:pt x="66" y="347"/>
                  </a:lnTo>
                  <a:lnTo>
                    <a:pt x="54" y="335"/>
                  </a:lnTo>
                  <a:lnTo>
                    <a:pt x="54" y="335"/>
                  </a:lnTo>
                  <a:lnTo>
                    <a:pt x="43" y="324"/>
                  </a:lnTo>
                  <a:lnTo>
                    <a:pt x="34" y="307"/>
                  </a:lnTo>
                  <a:lnTo>
                    <a:pt x="29" y="290"/>
                  </a:lnTo>
                  <a:lnTo>
                    <a:pt x="29" y="267"/>
                  </a:lnTo>
                  <a:lnTo>
                    <a:pt x="29" y="85"/>
                  </a:lnTo>
                  <a:lnTo>
                    <a:pt x="0" y="85"/>
                  </a:lnTo>
                  <a:lnTo>
                    <a:pt x="86" y="0"/>
                  </a:lnTo>
                  <a:lnTo>
                    <a:pt x="86" y="0"/>
                  </a:lnTo>
                  <a:close/>
                </a:path>
              </a:pathLst>
            </a:custGeom>
            <a:solidFill>
              <a:schemeClr val="dk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005C84"/>
                </a:solidFill>
                <a:latin typeface="Lucida Sans"/>
                <a:ea typeface="Lucida Sans"/>
                <a:cs typeface="Lucida Sans"/>
                <a:sym typeface="Lucida Sans"/>
              </a:endParaRPr>
            </a:p>
          </p:txBody>
        </p:sp>
        <p:sp>
          <p:nvSpPr>
            <p:cNvPr id="76" name="Google Shape;76;p16"/>
            <p:cNvSpPr/>
            <p:nvPr/>
          </p:nvSpPr>
          <p:spPr>
            <a:xfrm>
              <a:off x="2695" y="2971"/>
              <a:ext cx="290" cy="443"/>
            </a:xfrm>
            <a:custGeom>
              <a:avLst/>
              <a:gdLst/>
              <a:ahLst/>
              <a:cxnLst/>
              <a:rect l="l" t="t" r="r" b="b"/>
              <a:pathLst>
                <a:path w="290" h="443" extrusionOk="0">
                  <a:moveTo>
                    <a:pt x="176" y="139"/>
                  </a:moveTo>
                  <a:lnTo>
                    <a:pt x="176" y="139"/>
                  </a:lnTo>
                  <a:lnTo>
                    <a:pt x="193" y="139"/>
                  </a:lnTo>
                  <a:lnTo>
                    <a:pt x="213" y="145"/>
                  </a:lnTo>
                  <a:lnTo>
                    <a:pt x="230" y="153"/>
                  </a:lnTo>
                  <a:lnTo>
                    <a:pt x="244" y="162"/>
                  </a:lnTo>
                  <a:lnTo>
                    <a:pt x="244" y="162"/>
                  </a:lnTo>
                  <a:lnTo>
                    <a:pt x="256" y="176"/>
                  </a:lnTo>
                  <a:lnTo>
                    <a:pt x="264" y="190"/>
                  </a:lnTo>
                  <a:lnTo>
                    <a:pt x="270" y="207"/>
                  </a:lnTo>
                  <a:lnTo>
                    <a:pt x="273" y="227"/>
                  </a:lnTo>
                  <a:lnTo>
                    <a:pt x="273" y="421"/>
                  </a:lnTo>
                  <a:lnTo>
                    <a:pt x="273" y="421"/>
                  </a:lnTo>
                  <a:lnTo>
                    <a:pt x="273" y="429"/>
                  </a:lnTo>
                  <a:lnTo>
                    <a:pt x="276" y="435"/>
                  </a:lnTo>
                  <a:lnTo>
                    <a:pt x="276" y="435"/>
                  </a:lnTo>
                  <a:lnTo>
                    <a:pt x="290" y="443"/>
                  </a:lnTo>
                  <a:lnTo>
                    <a:pt x="199" y="443"/>
                  </a:lnTo>
                  <a:lnTo>
                    <a:pt x="199" y="443"/>
                  </a:lnTo>
                  <a:lnTo>
                    <a:pt x="207" y="438"/>
                  </a:lnTo>
                  <a:lnTo>
                    <a:pt x="213" y="432"/>
                  </a:lnTo>
                  <a:lnTo>
                    <a:pt x="216" y="426"/>
                  </a:lnTo>
                  <a:lnTo>
                    <a:pt x="216" y="421"/>
                  </a:lnTo>
                  <a:lnTo>
                    <a:pt x="216" y="250"/>
                  </a:lnTo>
                  <a:lnTo>
                    <a:pt x="216" y="250"/>
                  </a:lnTo>
                  <a:lnTo>
                    <a:pt x="216" y="233"/>
                  </a:lnTo>
                  <a:lnTo>
                    <a:pt x="213" y="219"/>
                  </a:lnTo>
                  <a:lnTo>
                    <a:pt x="207" y="207"/>
                  </a:lnTo>
                  <a:lnTo>
                    <a:pt x="202" y="196"/>
                  </a:lnTo>
                  <a:lnTo>
                    <a:pt x="202" y="196"/>
                  </a:lnTo>
                  <a:lnTo>
                    <a:pt x="190" y="188"/>
                  </a:lnTo>
                  <a:lnTo>
                    <a:pt x="179" y="182"/>
                  </a:lnTo>
                  <a:lnTo>
                    <a:pt x="165" y="179"/>
                  </a:lnTo>
                  <a:lnTo>
                    <a:pt x="148" y="176"/>
                  </a:lnTo>
                  <a:lnTo>
                    <a:pt x="148" y="176"/>
                  </a:lnTo>
                  <a:lnTo>
                    <a:pt x="128" y="179"/>
                  </a:lnTo>
                  <a:lnTo>
                    <a:pt x="108" y="188"/>
                  </a:lnTo>
                  <a:lnTo>
                    <a:pt x="108" y="188"/>
                  </a:lnTo>
                  <a:lnTo>
                    <a:pt x="91" y="196"/>
                  </a:lnTo>
                  <a:lnTo>
                    <a:pt x="77" y="210"/>
                  </a:lnTo>
                  <a:lnTo>
                    <a:pt x="77" y="421"/>
                  </a:lnTo>
                  <a:lnTo>
                    <a:pt x="77" y="421"/>
                  </a:lnTo>
                  <a:lnTo>
                    <a:pt x="80" y="426"/>
                  </a:lnTo>
                  <a:lnTo>
                    <a:pt x="82" y="432"/>
                  </a:lnTo>
                  <a:lnTo>
                    <a:pt x="82" y="432"/>
                  </a:lnTo>
                  <a:lnTo>
                    <a:pt x="88" y="438"/>
                  </a:lnTo>
                  <a:lnTo>
                    <a:pt x="97" y="443"/>
                  </a:lnTo>
                  <a:lnTo>
                    <a:pt x="6" y="443"/>
                  </a:lnTo>
                  <a:lnTo>
                    <a:pt x="6" y="443"/>
                  </a:lnTo>
                  <a:lnTo>
                    <a:pt x="11" y="438"/>
                  </a:lnTo>
                  <a:lnTo>
                    <a:pt x="17" y="432"/>
                  </a:lnTo>
                  <a:lnTo>
                    <a:pt x="20" y="426"/>
                  </a:lnTo>
                  <a:lnTo>
                    <a:pt x="20" y="421"/>
                  </a:lnTo>
                  <a:lnTo>
                    <a:pt x="20" y="40"/>
                  </a:lnTo>
                  <a:lnTo>
                    <a:pt x="20" y="40"/>
                  </a:lnTo>
                  <a:lnTo>
                    <a:pt x="20" y="31"/>
                  </a:lnTo>
                  <a:lnTo>
                    <a:pt x="17" y="23"/>
                  </a:lnTo>
                  <a:lnTo>
                    <a:pt x="17" y="23"/>
                  </a:lnTo>
                  <a:lnTo>
                    <a:pt x="0" y="14"/>
                  </a:lnTo>
                  <a:lnTo>
                    <a:pt x="77" y="0"/>
                  </a:lnTo>
                  <a:lnTo>
                    <a:pt x="77" y="185"/>
                  </a:lnTo>
                  <a:lnTo>
                    <a:pt x="77" y="185"/>
                  </a:lnTo>
                  <a:lnTo>
                    <a:pt x="102" y="165"/>
                  </a:lnTo>
                  <a:lnTo>
                    <a:pt x="128" y="151"/>
                  </a:lnTo>
                  <a:lnTo>
                    <a:pt x="153" y="142"/>
                  </a:lnTo>
                  <a:lnTo>
                    <a:pt x="176" y="139"/>
                  </a:lnTo>
                  <a:lnTo>
                    <a:pt x="176" y="139"/>
                  </a:lnTo>
                  <a:close/>
                </a:path>
              </a:pathLst>
            </a:custGeom>
            <a:solidFill>
              <a:schemeClr val="dk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005C84"/>
                </a:solidFill>
                <a:latin typeface="Lucida Sans"/>
                <a:ea typeface="Lucida Sans"/>
                <a:cs typeface="Lucida Sans"/>
                <a:sym typeface="Lucida Sans"/>
              </a:endParaRPr>
            </a:p>
          </p:txBody>
        </p:sp>
        <p:sp>
          <p:nvSpPr>
            <p:cNvPr id="77" name="Google Shape;77;p16"/>
            <p:cNvSpPr/>
            <p:nvPr/>
          </p:nvSpPr>
          <p:spPr>
            <a:xfrm>
              <a:off x="3274" y="3110"/>
              <a:ext cx="475" cy="304"/>
            </a:xfrm>
            <a:custGeom>
              <a:avLst/>
              <a:gdLst/>
              <a:ahLst/>
              <a:cxnLst/>
              <a:rect l="l" t="t" r="r" b="b"/>
              <a:pathLst>
                <a:path w="475" h="304" extrusionOk="0">
                  <a:moveTo>
                    <a:pt x="364" y="0"/>
                  </a:moveTo>
                  <a:lnTo>
                    <a:pt x="364" y="0"/>
                  </a:lnTo>
                  <a:lnTo>
                    <a:pt x="381" y="0"/>
                  </a:lnTo>
                  <a:lnTo>
                    <a:pt x="398" y="6"/>
                  </a:lnTo>
                  <a:lnTo>
                    <a:pt x="415" y="14"/>
                  </a:lnTo>
                  <a:lnTo>
                    <a:pt x="429" y="23"/>
                  </a:lnTo>
                  <a:lnTo>
                    <a:pt x="429" y="23"/>
                  </a:lnTo>
                  <a:lnTo>
                    <a:pt x="444" y="37"/>
                  </a:lnTo>
                  <a:lnTo>
                    <a:pt x="452" y="51"/>
                  </a:lnTo>
                  <a:lnTo>
                    <a:pt x="458" y="68"/>
                  </a:lnTo>
                  <a:lnTo>
                    <a:pt x="458" y="88"/>
                  </a:lnTo>
                  <a:lnTo>
                    <a:pt x="458" y="282"/>
                  </a:lnTo>
                  <a:lnTo>
                    <a:pt x="458" y="282"/>
                  </a:lnTo>
                  <a:lnTo>
                    <a:pt x="461" y="287"/>
                  </a:lnTo>
                  <a:lnTo>
                    <a:pt x="463" y="293"/>
                  </a:lnTo>
                  <a:lnTo>
                    <a:pt x="463" y="293"/>
                  </a:lnTo>
                  <a:lnTo>
                    <a:pt x="475" y="304"/>
                  </a:lnTo>
                  <a:lnTo>
                    <a:pt x="387" y="304"/>
                  </a:lnTo>
                  <a:lnTo>
                    <a:pt x="387" y="304"/>
                  </a:lnTo>
                  <a:lnTo>
                    <a:pt x="392" y="299"/>
                  </a:lnTo>
                  <a:lnTo>
                    <a:pt x="398" y="293"/>
                  </a:lnTo>
                  <a:lnTo>
                    <a:pt x="404" y="287"/>
                  </a:lnTo>
                  <a:lnTo>
                    <a:pt x="404" y="282"/>
                  </a:lnTo>
                  <a:lnTo>
                    <a:pt x="404" y="108"/>
                  </a:lnTo>
                  <a:lnTo>
                    <a:pt x="404" y="108"/>
                  </a:lnTo>
                  <a:lnTo>
                    <a:pt x="404" y="91"/>
                  </a:lnTo>
                  <a:lnTo>
                    <a:pt x="401" y="80"/>
                  </a:lnTo>
                  <a:lnTo>
                    <a:pt x="395" y="66"/>
                  </a:lnTo>
                  <a:lnTo>
                    <a:pt x="387" y="57"/>
                  </a:lnTo>
                  <a:lnTo>
                    <a:pt x="387" y="57"/>
                  </a:lnTo>
                  <a:lnTo>
                    <a:pt x="378" y="49"/>
                  </a:lnTo>
                  <a:lnTo>
                    <a:pt x="367" y="43"/>
                  </a:lnTo>
                  <a:lnTo>
                    <a:pt x="353" y="37"/>
                  </a:lnTo>
                  <a:lnTo>
                    <a:pt x="336" y="37"/>
                  </a:lnTo>
                  <a:lnTo>
                    <a:pt x="336" y="37"/>
                  </a:lnTo>
                  <a:lnTo>
                    <a:pt x="316" y="40"/>
                  </a:lnTo>
                  <a:lnTo>
                    <a:pt x="299" y="46"/>
                  </a:lnTo>
                  <a:lnTo>
                    <a:pt x="282" y="60"/>
                  </a:lnTo>
                  <a:lnTo>
                    <a:pt x="267" y="77"/>
                  </a:lnTo>
                  <a:lnTo>
                    <a:pt x="267" y="77"/>
                  </a:lnTo>
                  <a:lnTo>
                    <a:pt x="267" y="85"/>
                  </a:lnTo>
                  <a:lnTo>
                    <a:pt x="267" y="282"/>
                  </a:lnTo>
                  <a:lnTo>
                    <a:pt x="267" y="282"/>
                  </a:lnTo>
                  <a:lnTo>
                    <a:pt x="270" y="287"/>
                  </a:lnTo>
                  <a:lnTo>
                    <a:pt x="273" y="293"/>
                  </a:lnTo>
                  <a:lnTo>
                    <a:pt x="273" y="293"/>
                  </a:lnTo>
                  <a:lnTo>
                    <a:pt x="285" y="304"/>
                  </a:lnTo>
                  <a:lnTo>
                    <a:pt x="194" y="304"/>
                  </a:lnTo>
                  <a:lnTo>
                    <a:pt x="194" y="304"/>
                  </a:lnTo>
                  <a:lnTo>
                    <a:pt x="202" y="299"/>
                  </a:lnTo>
                  <a:lnTo>
                    <a:pt x="208" y="293"/>
                  </a:lnTo>
                  <a:lnTo>
                    <a:pt x="211" y="287"/>
                  </a:lnTo>
                  <a:lnTo>
                    <a:pt x="211" y="282"/>
                  </a:lnTo>
                  <a:lnTo>
                    <a:pt x="211" y="105"/>
                  </a:lnTo>
                  <a:lnTo>
                    <a:pt x="211" y="105"/>
                  </a:lnTo>
                  <a:lnTo>
                    <a:pt x="211" y="88"/>
                  </a:lnTo>
                  <a:lnTo>
                    <a:pt x="208" y="74"/>
                  </a:lnTo>
                  <a:lnTo>
                    <a:pt x="202" y="63"/>
                  </a:lnTo>
                  <a:lnTo>
                    <a:pt x="194" y="54"/>
                  </a:lnTo>
                  <a:lnTo>
                    <a:pt x="185" y="46"/>
                  </a:lnTo>
                  <a:lnTo>
                    <a:pt x="174" y="40"/>
                  </a:lnTo>
                  <a:lnTo>
                    <a:pt x="160" y="37"/>
                  </a:lnTo>
                  <a:lnTo>
                    <a:pt x="145" y="37"/>
                  </a:lnTo>
                  <a:lnTo>
                    <a:pt x="145" y="37"/>
                  </a:lnTo>
                  <a:lnTo>
                    <a:pt x="125" y="40"/>
                  </a:lnTo>
                  <a:lnTo>
                    <a:pt x="108" y="46"/>
                  </a:lnTo>
                  <a:lnTo>
                    <a:pt x="94" y="54"/>
                  </a:lnTo>
                  <a:lnTo>
                    <a:pt x="80" y="68"/>
                  </a:lnTo>
                  <a:lnTo>
                    <a:pt x="80" y="282"/>
                  </a:lnTo>
                  <a:lnTo>
                    <a:pt x="80" y="282"/>
                  </a:lnTo>
                  <a:lnTo>
                    <a:pt x="80" y="287"/>
                  </a:lnTo>
                  <a:lnTo>
                    <a:pt x="83" y="293"/>
                  </a:lnTo>
                  <a:lnTo>
                    <a:pt x="83" y="293"/>
                  </a:lnTo>
                  <a:lnTo>
                    <a:pt x="97" y="304"/>
                  </a:lnTo>
                  <a:lnTo>
                    <a:pt x="6" y="304"/>
                  </a:lnTo>
                  <a:lnTo>
                    <a:pt x="6" y="304"/>
                  </a:lnTo>
                  <a:lnTo>
                    <a:pt x="15" y="299"/>
                  </a:lnTo>
                  <a:lnTo>
                    <a:pt x="20" y="293"/>
                  </a:lnTo>
                  <a:lnTo>
                    <a:pt x="23" y="287"/>
                  </a:lnTo>
                  <a:lnTo>
                    <a:pt x="23" y="282"/>
                  </a:lnTo>
                  <a:lnTo>
                    <a:pt x="23" y="40"/>
                  </a:lnTo>
                  <a:lnTo>
                    <a:pt x="23" y="40"/>
                  </a:lnTo>
                  <a:lnTo>
                    <a:pt x="23" y="31"/>
                  </a:lnTo>
                  <a:lnTo>
                    <a:pt x="18" y="23"/>
                  </a:lnTo>
                  <a:lnTo>
                    <a:pt x="18" y="23"/>
                  </a:lnTo>
                  <a:lnTo>
                    <a:pt x="9" y="17"/>
                  </a:lnTo>
                  <a:lnTo>
                    <a:pt x="0" y="14"/>
                  </a:lnTo>
                  <a:lnTo>
                    <a:pt x="80" y="0"/>
                  </a:lnTo>
                  <a:lnTo>
                    <a:pt x="80" y="43"/>
                  </a:lnTo>
                  <a:lnTo>
                    <a:pt x="80" y="43"/>
                  </a:lnTo>
                  <a:lnTo>
                    <a:pt x="100" y="29"/>
                  </a:lnTo>
                  <a:lnTo>
                    <a:pt x="123" y="14"/>
                  </a:lnTo>
                  <a:lnTo>
                    <a:pt x="123" y="14"/>
                  </a:lnTo>
                  <a:lnTo>
                    <a:pt x="134" y="9"/>
                  </a:lnTo>
                  <a:lnTo>
                    <a:pt x="145" y="3"/>
                  </a:lnTo>
                  <a:lnTo>
                    <a:pt x="160" y="0"/>
                  </a:lnTo>
                  <a:lnTo>
                    <a:pt x="174" y="0"/>
                  </a:lnTo>
                  <a:lnTo>
                    <a:pt x="174" y="0"/>
                  </a:lnTo>
                  <a:lnTo>
                    <a:pt x="188" y="0"/>
                  </a:lnTo>
                  <a:lnTo>
                    <a:pt x="202" y="3"/>
                  </a:lnTo>
                  <a:lnTo>
                    <a:pt x="213" y="9"/>
                  </a:lnTo>
                  <a:lnTo>
                    <a:pt x="228" y="14"/>
                  </a:lnTo>
                  <a:lnTo>
                    <a:pt x="228" y="14"/>
                  </a:lnTo>
                  <a:lnTo>
                    <a:pt x="239" y="23"/>
                  </a:lnTo>
                  <a:lnTo>
                    <a:pt x="248" y="31"/>
                  </a:lnTo>
                  <a:lnTo>
                    <a:pt x="256" y="43"/>
                  </a:lnTo>
                  <a:lnTo>
                    <a:pt x="262" y="57"/>
                  </a:lnTo>
                  <a:lnTo>
                    <a:pt x="262" y="57"/>
                  </a:lnTo>
                  <a:lnTo>
                    <a:pt x="282" y="34"/>
                  </a:lnTo>
                  <a:lnTo>
                    <a:pt x="307" y="17"/>
                  </a:lnTo>
                  <a:lnTo>
                    <a:pt x="307" y="17"/>
                  </a:lnTo>
                  <a:lnTo>
                    <a:pt x="321" y="9"/>
                  </a:lnTo>
                  <a:lnTo>
                    <a:pt x="336" y="3"/>
                  </a:lnTo>
                  <a:lnTo>
                    <a:pt x="350" y="0"/>
                  </a:lnTo>
                  <a:lnTo>
                    <a:pt x="364" y="0"/>
                  </a:lnTo>
                  <a:lnTo>
                    <a:pt x="364" y="0"/>
                  </a:lnTo>
                  <a:close/>
                </a:path>
              </a:pathLst>
            </a:custGeom>
            <a:solidFill>
              <a:schemeClr val="dk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005C84"/>
                </a:solidFill>
                <a:latin typeface="Lucida Sans"/>
                <a:ea typeface="Lucida Sans"/>
                <a:cs typeface="Lucida Sans"/>
                <a:sym typeface="Lucida Sans"/>
              </a:endParaRPr>
            </a:p>
          </p:txBody>
        </p:sp>
        <p:sp>
          <p:nvSpPr>
            <p:cNvPr id="78" name="Google Shape;78;p16"/>
            <p:cNvSpPr/>
            <p:nvPr/>
          </p:nvSpPr>
          <p:spPr>
            <a:xfrm>
              <a:off x="4070" y="3059"/>
              <a:ext cx="184" cy="361"/>
            </a:xfrm>
            <a:custGeom>
              <a:avLst/>
              <a:gdLst/>
              <a:ahLst/>
              <a:cxnLst/>
              <a:rect l="l" t="t" r="r" b="b"/>
              <a:pathLst>
                <a:path w="184" h="361" extrusionOk="0">
                  <a:moveTo>
                    <a:pt x="85" y="0"/>
                  </a:moveTo>
                  <a:lnTo>
                    <a:pt x="85" y="60"/>
                  </a:lnTo>
                  <a:lnTo>
                    <a:pt x="173" y="60"/>
                  </a:lnTo>
                  <a:lnTo>
                    <a:pt x="150" y="85"/>
                  </a:lnTo>
                  <a:lnTo>
                    <a:pt x="82" y="85"/>
                  </a:lnTo>
                  <a:lnTo>
                    <a:pt x="82" y="267"/>
                  </a:lnTo>
                  <a:lnTo>
                    <a:pt x="82" y="267"/>
                  </a:lnTo>
                  <a:lnTo>
                    <a:pt x="85" y="284"/>
                  </a:lnTo>
                  <a:lnTo>
                    <a:pt x="88" y="296"/>
                  </a:lnTo>
                  <a:lnTo>
                    <a:pt x="91" y="307"/>
                  </a:lnTo>
                  <a:lnTo>
                    <a:pt x="99" y="318"/>
                  </a:lnTo>
                  <a:lnTo>
                    <a:pt x="105" y="324"/>
                  </a:lnTo>
                  <a:lnTo>
                    <a:pt x="116" y="330"/>
                  </a:lnTo>
                  <a:lnTo>
                    <a:pt x="128" y="333"/>
                  </a:lnTo>
                  <a:lnTo>
                    <a:pt x="142" y="335"/>
                  </a:lnTo>
                  <a:lnTo>
                    <a:pt x="142" y="335"/>
                  </a:lnTo>
                  <a:lnTo>
                    <a:pt x="156" y="333"/>
                  </a:lnTo>
                  <a:lnTo>
                    <a:pt x="165" y="330"/>
                  </a:lnTo>
                  <a:lnTo>
                    <a:pt x="165" y="330"/>
                  </a:lnTo>
                  <a:lnTo>
                    <a:pt x="184" y="318"/>
                  </a:lnTo>
                  <a:lnTo>
                    <a:pt x="184" y="318"/>
                  </a:lnTo>
                  <a:lnTo>
                    <a:pt x="182" y="324"/>
                  </a:lnTo>
                  <a:lnTo>
                    <a:pt x="179" y="333"/>
                  </a:lnTo>
                  <a:lnTo>
                    <a:pt x="162" y="347"/>
                  </a:lnTo>
                  <a:lnTo>
                    <a:pt x="162" y="347"/>
                  </a:lnTo>
                  <a:lnTo>
                    <a:pt x="153" y="352"/>
                  </a:lnTo>
                  <a:lnTo>
                    <a:pt x="142" y="358"/>
                  </a:lnTo>
                  <a:lnTo>
                    <a:pt x="130" y="361"/>
                  </a:lnTo>
                  <a:lnTo>
                    <a:pt x="119" y="361"/>
                  </a:lnTo>
                  <a:lnTo>
                    <a:pt x="119" y="361"/>
                  </a:lnTo>
                  <a:lnTo>
                    <a:pt x="99" y="361"/>
                  </a:lnTo>
                  <a:lnTo>
                    <a:pt x="82" y="355"/>
                  </a:lnTo>
                  <a:lnTo>
                    <a:pt x="65" y="347"/>
                  </a:lnTo>
                  <a:lnTo>
                    <a:pt x="54" y="335"/>
                  </a:lnTo>
                  <a:lnTo>
                    <a:pt x="54" y="335"/>
                  </a:lnTo>
                  <a:lnTo>
                    <a:pt x="42" y="324"/>
                  </a:lnTo>
                  <a:lnTo>
                    <a:pt x="34" y="307"/>
                  </a:lnTo>
                  <a:lnTo>
                    <a:pt x="31" y="290"/>
                  </a:lnTo>
                  <a:lnTo>
                    <a:pt x="28" y="267"/>
                  </a:lnTo>
                  <a:lnTo>
                    <a:pt x="28" y="85"/>
                  </a:lnTo>
                  <a:lnTo>
                    <a:pt x="0" y="85"/>
                  </a:lnTo>
                  <a:lnTo>
                    <a:pt x="85" y="0"/>
                  </a:lnTo>
                  <a:lnTo>
                    <a:pt x="85" y="0"/>
                  </a:lnTo>
                  <a:close/>
                </a:path>
              </a:pathLst>
            </a:custGeom>
            <a:solidFill>
              <a:schemeClr val="dk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005C84"/>
                </a:solidFill>
                <a:latin typeface="Lucida Sans"/>
                <a:ea typeface="Lucida Sans"/>
                <a:cs typeface="Lucida Sans"/>
                <a:sym typeface="Lucida Sans"/>
              </a:endParaRPr>
            </a:p>
          </p:txBody>
        </p:sp>
        <p:sp>
          <p:nvSpPr>
            <p:cNvPr id="79" name="Google Shape;79;p16"/>
            <p:cNvSpPr/>
            <p:nvPr/>
          </p:nvSpPr>
          <p:spPr>
            <a:xfrm>
              <a:off x="4252" y="3110"/>
              <a:ext cx="284" cy="310"/>
            </a:xfrm>
            <a:custGeom>
              <a:avLst/>
              <a:gdLst/>
              <a:ahLst/>
              <a:cxnLst/>
              <a:rect l="l" t="t" r="r" b="b"/>
              <a:pathLst>
                <a:path w="284" h="310" extrusionOk="0">
                  <a:moveTo>
                    <a:pt x="144" y="0"/>
                  </a:moveTo>
                  <a:lnTo>
                    <a:pt x="144" y="0"/>
                  </a:lnTo>
                  <a:lnTo>
                    <a:pt x="164" y="0"/>
                  </a:lnTo>
                  <a:lnTo>
                    <a:pt x="184" y="6"/>
                  </a:lnTo>
                  <a:lnTo>
                    <a:pt x="204" y="12"/>
                  </a:lnTo>
                  <a:lnTo>
                    <a:pt x="221" y="23"/>
                  </a:lnTo>
                  <a:lnTo>
                    <a:pt x="221" y="23"/>
                  </a:lnTo>
                  <a:lnTo>
                    <a:pt x="235" y="34"/>
                  </a:lnTo>
                  <a:lnTo>
                    <a:pt x="250" y="49"/>
                  </a:lnTo>
                  <a:lnTo>
                    <a:pt x="261" y="63"/>
                  </a:lnTo>
                  <a:lnTo>
                    <a:pt x="269" y="80"/>
                  </a:lnTo>
                  <a:lnTo>
                    <a:pt x="269" y="80"/>
                  </a:lnTo>
                  <a:lnTo>
                    <a:pt x="275" y="100"/>
                  </a:lnTo>
                  <a:lnTo>
                    <a:pt x="281" y="117"/>
                  </a:lnTo>
                  <a:lnTo>
                    <a:pt x="284" y="137"/>
                  </a:lnTo>
                  <a:lnTo>
                    <a:pt x="284" y="156"/>
                  </a:lnTo>
                  <a:lnTo>
                    <a:pt x="284" y="156"/>
                  </a:lnTo>
                  <a:lnTo>
                    <a:pt x="284" y="174"/>
                  </a:lnTo>
                  <a:lnTo>
                    <a:pt x="278" y="193"/>
                  </a:lnTo>
                  <a:lnTo>
                    <a:pt x="272" y="210"/>
                  </a:lnTo>
                  <a:lnTo>
                    <a:pt x="267" y="230"/>
                  </a:lnTo>
                  <a:lnTo>
                    <a:pt x="267" y="230"/>
                  </a:lnTo>
                  <a:lnTo>
                    <a:pt x="255" y="247"/>
                  </a:lnTo>
                  <a:lnTo>
                    <a:pt x="244" y="262"/>
                  </a:lnTo>
                  <a:lnTo>
                    <a:pt x="230" y="276"/>
                  </a:lnTo>
                  <a:lnTo>
                    <a:pt x="215" y="290"/>
                  </a:lnTo>
                  <a:lnTo>
                    <a:pt x="215" y="290"/>
                  </a:lnTo>
                  <a:lnTo>
                    <a:pt x="198" y="299"/>
                  </a:lnTo>
                  <a:lnTo>
                    <a:pt x="181" y="304"/>
                  </a:lnTo>
                  <a:lnTo>
                    <a:pt x="161" y="310"/>
                  </a:lnTo>
                  <a:lnTo>
                    <a:pt x="142" y="310"/>
                  </a:lnTo>
                  <a:lnTo>
                    <a:pt x="142" y="310"/>
                  </a:lnTo>
                  <a:lnTo>
                    <a:pt x="110" y="307"/>
                  </a:lnTo>
                  <a:lnTo>
                    <a:pt x="93" y="304"/>
                  </a:lnTo>
                  <a:lnTo>
                    <a:pt x="82" y="299"/>
                  </a:lnTo>
                  <a:lnTo>
                    <a:pt x="68" y="293"/>
                  </a:lnTo>
                  <a:lnTo>
                    <a:pt x="56" y="284"/>
                  </a:lnTo>
                  <a:lnTo>
                    <a:pt x="45" y="273"/>
                  </a:lnTo>
                  <a:lnTo>
                    <a:pt x="36" y="264"/>
                  </a:lnTo>
                  <a:lnTo>
                    <a:pt x="36" y="264"/>
                  </a:lnTo>
                  <a:lnTo>
                    <a:pt x="19" y="239"/>
                  </a:lnTo>
                  <a:lnTo>
                    <a:pt x="11" y="213"/>
                  </a:lnTo>
                  <a:lnTo>
                    <a:pt x="2" y="185"/>
                  </a:lnTo>
                  <a:lnTo>
                    <a:pt x="0" y="156"/>
                  </a:lnTo>
                  <a:lnTo>
                    <a:pt x="0" y="156"/>
                  </a:lnTo>
                  <a:lnTo>
                    <a:pt x="2" y="137"/>
                  </a:lnTo>
                  <a:lnTo>
                    <a:pt x="5" y="117"/>
                  </a:lnTo>
                  <a:lnTo>
                    <a:pt x="11" y="100"/>
                  </a:lnTo>
                  <a:lnTo>
                    <a:pt x="19" y="80"/>
                  </a:lnTo>
                  <a:lnTo>
                    <a:pt x="19" y="80"/>
                  </a:lnTo>
                  <a:lnTo>
                    <a:pt x="28" y="63"/>
                  </a:lnTo>
                  <a:lnTo>
                    <a:pt x="39" y="49"/>
                  </a:lnTo>
                  <a:lnTo>
                    <a:pt x="54" y="34"/>
                  </a:lnTo>
                  <a:lnTo>
                    <a:pt x="68" y="23"/>
                  </a:lnTo>
                  <a:lnTo>
                    <a:pt x="68" y="23"/>
                  </a:lnTo>
                  <a:lnTo>
                    <a:pt x="85" y="12"/>
                  </a:lnTo>
                  <a:lnTo>
                    <a:pt x="105" y="6"/>
                  </a:lnTo>
                  <a:lnTo>
                    <a:pt x="122" y="0"/>
                  </a:lnTo>
                  <a:lnTo>
                    <a:pt x="144" y="0"/>
                  </a:lnTo>
                  <a:lnTo>
                    <a:pt x="144" y="0"/>
                  </a:lnTo>
                  <a:close/>
                  <a:moveTo>
                    <a:pt x="139" y="23"/>
                  </a:moveTo>
                  <a:lnTo>
                    <a:pt x="139" y="23"/>
                  </a:lnTo>
                  <a:lnTo>
                    <a:pt x="119" y="26"/>
                  </a:lnTo>
                  <a:lnTo>
                    <a:pt x="102" y="34"/>
                  </a:lnTo>
                  <a:lnTo>
                    <a:pt x="88" y="49"/>
                  </a:lnTo>
                  <a:lnTo>
                    <a:pt x="76" y="66"/>
                  </a:lnTo>
                  <a:lnTo>
                    <a:pt x="76" y="66"/>
                  </a:lnTo>
                  <a:lnTo>
                    <a:pt x="68" y="85"/>
                  </a:lnTo>
                  <a:lnTo>
                    <a:pt x="62" y="108"/>
                  </a:lnTo>
                  <a:lnTo>
                    <a:pt x="59" y="131"/>
                  </a:lnTo>
                  <a:lnTo>
                    <a:pt x="59" y="159"/>
                  </a:lnTo>
                  <a:lnTo>
                    <a:pt x="59" y="159"/>
                  </a:lnTo>
                  <a:lnTo>
                    <a:pt x="62" y="185"/>
                  </a:lnTo>
                  <a:lnTo>
                    <a:pt x="68" y="210"/>
                  </a:lnTo>
                  <a:lnTo>
                    <a:pt x="73" y="230"/>
                  </a:lnTo>
                  <a:lnTo>
                    <a:pt x="85" y="250"/>
                  </a:lnTo>
                  <a:lnTo>
                    <a:pt x="85" y="250"/>
                  </a:lnTo>
                  <a:lnTo>
                    <a:pt x="96" y="267"/>
                  </a:lnTo>
                  <a:lnTo>
                    <a:pt x="113" y="279"/>
                  </a:lnTo>
                  <a:lnTo>
                    <a:pt x="127" y="284"/>
                  </a:lnTo>
                  <a:lnTo>
                    <a:pt x="147" y="284"/>
                  </a:lnTo>
                  <a:lnTo>
                    <a:pt x="147" y="284"/>
                  </a:lnTo>
                  <a:lnTo>
                    <a:pt x="164" y="282"/>
                  </a:lnTo>
                  <a:lnTo>
                    <a:pt x="181" y="273"/>
                  </a:lnTo>
                  <a:lnTo>
                    <a:pt x="196" y="262"/>
                  </a:lnTo>
                  <a:lnTo>
                    <a:pt x="207" y="245"/>
                  </a:lnTo>
                  <a:lnTo>
                    <a:pt x="207" y="245"/>
                  </a:lnTo>
                  <a:lnTo>
                    <a:pt x="215" y="225"/>
                  </a:lnTo>
                  <a:lnTo>
                    <a:pt x="221" y="202"/>
                  </a:lnTo>
                  <a:lnTo>
                    <a:pt x="224" y="179"/>
                  </a:lnTo>
                  <a:lnTo>
                    <a:pt x="224" y="151"/>
                  </a:lnTo>
                  <a:lnTo>
                    <a:pt x="224" y="151"/>
                  </a:lnTo>
                  <a:lnTo>
                    <a:pt x="221" y="117"/>
                  </a:lnTo>
                  <a:lnTo>
                    <a:pt x="213" y="85"/>
                  </a:lnTo>
                  <a:lnTo>
                    <a:pt x="213" y="85"/>
                  </a:lnTo>
                  <a:lnTo>
                    <a:pt x="201" y="60"/>
                  </a:lnTo>
                  <a:lnTo>
                    <a:pt x="184" y="40"/>
                  </a:lnTo>
                  <a:lnTo>
                    <a:pt x="184" y="40"/>
                  </a:lnTo>
                  <a:lnTo>
                    <a:pt x="176" y="31"/>
                  </a:lnTo>
                  <a:lnTo>
                    <a:pt x="164" y="29"/>
                  </a:lnTo>
                  <a:lnTo>
                    <a:pt x="150" y="23"/>
                  </a:lnTo>
                  <a:lnTo>
                    <a:pt x="139" y="23"/>
                  </a:lnTo>
                  <a:lnTo>
                    <a:pt x="139" y="23"/>
                  </a:lnTo>
                  <a:close/>
                </a:path>
              </a:pathLst>
            </a:custGeom>
            <a:solidFill>
              <a:schemeClr val="dk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005C84"/>
                </a:solidFill>
                <a:latin typeface="Lucida Sans"/>
                <a:ea typeface="Lucida Sans"/>
                <a:cs typeface="Lucida Sans"/>
                <a:sym typeface="Lucida Sans"/>
              </a:endParaRPr>
            </a:p>
          </p:txBody>
        </p:sp>
        <p:sp>
          <p:nvSpPr>
            <p:cNvPr id="80" name="Google Shape;80;p16"/>
            <p:cNvSpPr/>
            <p:nvPr/>
          </p:nvSpPr>
          <p:spPr>
            <a:xfrm>
              <a:off x="4547" y="3110"/>
              <a:ext cx="284" cy="304"/>
            </a:xfrm>
            <a:custGeom>
              <a:avLst/>
              <a:gdLst/>
              <a:ahLst/>
              <a:cxnLst/>
              <a:rect l="l" t="t" r="r" b="b"/>
              <a:pathLst>
                <a:path w="284" h="304" extrusionOk="0">
                  <a:moveTo>
                    <a:pt x="170" y="0"/>
                  </a:moveTo>
                  <a:lnTo>
                    <a:pt x="170" y="0"/>
                  </a:lnTo>
                  <a:lnTo>
                    <a:pt x="196" y="3"/>
                  </a:lnTo>
                  <a:lnTo>
                    <a:pt x="219" y="12"/>
                  </a:lnTo>
                  <a:lnTo>
                    <a:pt x="219" y="12"/>
                  </a:lnTo>
                  <a:lnTo>
                    <a:pt x="239" y="23"/>
                  </a:lnTo>
                  <a:lnTo>
                    <a:pt x="253" y="43"/>
                  </a:lnTo>
                  <a:lnTo>
                    <a:pt x="253" y="43"/>
                  </a:lnTo>
                  <a:lnTo>
                    <a:pt x="258" y="51"/>
                  </a:lnTo>
                  <a:lnTo>
                    <a:pt x="264" y="63"/>
                  </a:lnTo>
                  <a:lnTo>
                    <a:pt x="267" y="77"/>
                  </a:lnTo>
                  <a:lnTo>
                    <a:pt x="267" y="88"/>
                  </a:lnTo>
                  <a:lnTo>
                    <a:pt x="267" y="282"/>
                  </a:lnTo>
                  <a:lnTo>
                    <a:pt x="267" y="282"/>
                  </a:lnTo>
                  <a:lnTo>
                    <a:pt x="267" y="287"/>
                  </a:lnTo>
                  <a:lnTo>
                    <a:pt x="270" y="293"/>
                  </a:lnTo>
                  <a:lnTo>
                    <a:pt x="270" y="293"/>
                  </a:lnTo>
                  <a:lnTo>
                    <a:pt x="284" y="304"/>
                  </a:lnTo>
                  <a:lnTo>
                    <a:pt x="196" y="304"/>
                  </a:lnTo>
                  <a:lnTo>
                    <a:pt x="196" y="304"/>
                  </a:lnTo>
                  <a:lnTo>
                    <a:pt x="202" y="301"/>
                  </a:lnTo>
                  <a:lnTo>
                    <a:pt x="207" y="293"/>
                  </a:lnTo>
                  <a:lnTo>
                    <a:pt x="210" y="287"/>
                  </a:lnTo>
                  <a:lnTo>
                    <a:pt x="213" y="282"/>
                  </a:lnTo>
                  <a:lnTo>
                    <a:pt x="213" y="111"/>
                  </a:lnTo>
                  <a:lnTo>
                    <a:pt x="213" y="111"/>
                  </a:lnTo>
                  <a:lnTo>
                    <a:pt x="210" y="94"/>
                  </a:lnTo>
                  <a:lnTo>
                    <a:pt x="207" y="80"/>
                  </a:lnTo>
                  <a:lnTo>
                    <a:pt x="202" y="66"/>
                  </a:lnTo>
                  <a:lnTo>
                    <a:pt x="196" y="57"/>
                  </a:lnTo>
                  <a:lnTo>
                    <a:pt x="185" y="49"/>
                  </a:lnTo>
                  <a:lnTo>
                    <a:pt x="173" y="43"/>
                  </a:lnTo>
                  <a:lnTo>
                    <a:pt x="159" y="40"/>
                  </a:lnTo>
                  <a:lnTo>
                    <a:pt x="145" y="37"/>
                  </a:lnTo>
                  <a:lnTo>
                    <a:pt x="145" y="37"/>
                  </a:lnTo>
                  <a:lnTo>
                    <a:pt x="125" y="40"/>
                  </a:lnTo>
                  <a:lnTo>
                    <a:pt x="108" y="49"/>
                  </a:lnTo>
                  <a:lnTo>
                    <a:pt x="108" y="49"/>
                  </a:lnTo>
                  <a:lnTo>
                    <a:pt x="91" y="57"/>
                  </a:lnTo>
                  <a:lnTo>
                    <a:pt x="79" y="71"/>
                  </a:lnTo>
                  <a:lnTo>
                    <a:pt x="79" y="282"/>
                  </a:lnTo>
                  <a:lnTo>
                    <a:pt x="79" y="282"/>
                  </a:lnTo>
                  <a:lnTo>
                    <a:pt x="79" y="287"/>
                  </a:lnTo>
                  <a:lnTo>
                    <a:pt x="82" y="293"/>
                  </a:lnTo>
                  <a:lnTo>
                    <a:pt x="82" y="293"/>
                  </a:lnTo>
                  <a:lnTo>
                    <a:pt x="97" y="304"/>
                  </a:lnTo>
                  <a:lnTo>
                    <a:pt x="6" y="304"/>
                  </a:lnTo>
                  <a:lnTo>
                    <a:pt x="6" y="304"/>
                  </a:lnTo>
                  <a:lnTo>
                    <a:pt x="14" y="301"/>
                  </a:lnTo>
                  <a:lnTo>
                    <a:pt x="17" y="293"/>
                  </a:lnTo>
                  <a:lnTo>
                    <a:pt x="20" y="287"/>
                  </a:lnTo>
                  <a:lnTo>
                    <a:pt x="23" y="282"/>
                  </a:lnTo>
                  <a:lnTo>
                    <a:pt x="23" y="40"/>
                  </a:lnTo>
                  <a:lnTo>
                    <a:pt x="23" y="40"/>
                  </a:lnTo>
                  <a:lnTo>
                    <a:pt x="20" y="31"/>
                  </a:lnTo>
                  <a:lnTo>
                    <a:pt x="17" y="26"/>
                  </a:lnTo>
                  <a:lnTo>
                    <a:pt x="11" y="20"/>
                  </a:lnTo>
                  <a:lnTo>
                    <a:pt x="0" y="14"/>
                  </a:lnTo>
                  <a:lnTo>
                    <a:pt x="79" y="0"/>
                  </a:lnTo>
                  <a:lnTo>
                    <a:pt x="79" y="46"/>
                  </a:lnTo>
                  <a:lnTo>
                    <a:pt x="79" y="46"/>
                  </a:lnTo>
                  <a:lnTo>
                    <a:pt x="97" y="29"/>
                  </a:lnTo>
                  <a:lnTo>
                    <a:pt x="119" y="14"/>
                  </a:lnTo>
                  <a:lnTo>
                    <a:pt x="119" y="14"/>
                  </a:lnTo>
                  <a:lnTo>
                    <a:pt x="133" y="9"/>
                  </a:lnTo>
                  <a:lnTo>
                    <a:pt x="145" y="3"/>
                  </a:lnTo>
                  <a:lnTo>
                    <a:pt x="159" y="0"/>
                  </a:lnTo>
                  <a:lnTo>
                    <a:pt x="170" y="0"/>
                  </a:lnTo>
                  <a:lnTo>
                    <a:pt x="170" y="0"/>
                  </a:lnTo>
                  <a:close/>
                </a:path>
              </a:pathLst>
            </a:custGeom>
            <a:solidFill>
              <a:schemeClr val="dk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005C84"/>
                </a:solidFill>
                <a:latin typeface="Lucida Sans"/>
                <a:ea typeface="Lucida Sans"/>
                <a:cs typeface="Lucida Sans"/>
                <a:sym typeface="Lucida Sans"/>
              </a:endParaRPr>
            </a:p>
          </p:txBody>
        </p:sp>
        <p:sp>
          <p:nvSpPr>
            <p:cNvPr id="81" name="Google Shape;81;p16"/>
            <p:cNvSpPr/>
            <p:nvPr/>
          </p:nvSpPr>
          <p:spPr>
            <a:xfrm>
              <a:off x="3763" y="3110"/>
              <a:ext cx="293" cy="452"/>
            </a:xfrm>
            <a:custGeom>
              <a:avLst/>
              <a:gdLst/>
              <a:ahLst/>
              <a:cxnLst/>
              <a:rect l="l" t="t" r="r" b="b"/>
              <a:pathLst>
                <a:path w="293" h="452" extrusionOk="0">
                  <a:moveTo>
                    <a:pt x="281" y="85"/>
                  </a:moveTo>
                  <a:lnTo>
                    <a:pt x="281" y="85"/>
                  </a:lnTo>
                  <a:lnTo>
                    <a:pt x="267" y="57"/>
                  </a:lnTo>
                  <a:lnTo>
                    <a:pt x="250" y="37"/>
                  </a:lnTo>
                  <a:lnTo>
                    <a:pt x="250" y="37"/>
                  </a:lnTo>
                  <a:lnTo>
                    <a:pt x="230" y="20"/>
                  </a:lnTo>
                  <a:lnTo>
                    <a:pt x="210" y="9"/>
                  </a:lnTo>
                  <a:lnTo>
                    <a:pt x="210" y="9"/>
                  </a:lnTo>
                  <a:lnTo>
                    <a:pt x="187" y="3"/>
                  </a:lnTo>
                  <a:lnTo>
                    <a:pt x="165" y="0"/>
                  </a:lnTo>
                  <a:lnTo>
                    <a:pt x="165" y="0"/>
                  </a:lnTo>
                  <a:lnTo>
                    <a:pt x="139" y="3"/>
                  </a:lnTo>
                  <a:lnTo>
                    <a:pt x="114" y="12"/>
                  </a:lnTo>
                  <a:lnTo>
                    <a:pt x="114" y="12"/>
                  </a:lnTo>
                  <a:lnTo>
                    <a:pt x="94" y="26"/>
                  </a:lnTo>
                  <a:lnTo>
                    <a:pt x="77" y="40"/>
                  </a:lnTo>
                  <a:lnTo>
                    <a:pt x="77" y="0"/>
                  </a:lnTo>
                  <a:lnTo>
                    <a:pt x="0" y="17"/>
                  </a:lnTo>
                  <a:lnTo>
                    <a:pt x="0" y="17"/>
                  </a:lnTo>
                  <a:lnTo>
                    <a:pt x="9" y="20"/>
                  </a:lnTo>
                  <a:lnTo>
                    <a:pt x="17" y="26"/>
                  </a:lnTo>
                  <a:lnTo>
                    <a:pt x="20" y="34"/>
                  </a:lnTo>
                  <a:lnTo>
                    <a:pt x="23" y="43"/>
                  </a:lnTo>
                  <a:lnTo>
                    <a:pt x="23" y="426"/>
                  </a:lnTo>
                  <a:lnTo>
                    <a:pt x="23" y="426"/>
                  </a:lnTo>
                  <a:lnTo>
                    <a:pt x="20" y="435"/>
                  </a:lnTo>
                  <a:lnTo>
                    <a:pt x="17" y="443"/>
                  </a:lnTo>
                  <a:lnTo>
                    <a:pt x="11" y="449"/>
                  </a:lnTo>
                  <a:lnTo>
                    <a:pt x="6" y="452"/>
                  </a:lnTo>
                  <a:lnTo>
                    <a:pt x="94" y="452"/>
                  </a:lnTo>
                  <a:lnTo>
                    <a:pt x="94" y="452"/>
                  </a:lnTo>
                  <a:lnTo>
                    <a:pt x="88" y="449"/>
                  </a:lnTo>
                  <a:lnTo>
                    <a:pt x="82" y="443"/>
                  </a:lnTo>
                  <a:lnTo>
                    <a:pt x="80" y="435"/>
                  </a:lnTo>
                  <a:lnTo>
                    <a:pt x="77" y="426"/>
                  </a:lnTo>
                  <a:lnTo>
                    <a:pt x="77" y="68"/>
                  </a:lnTo>
                  <a:lnTo>
                    <a:pt x="77" y="68"/>
                  </a:lnTo>
                  <a:lnTo>
                    <a:pt x="91" y="54"/>
                  </a:lnTo>
                  <a:lnTo>
                    <a:pt x="105" y="46"/>
                  </a:lnTo>
                  <a:lnTo>
                    <a:pt x="105" y="46"/>
                  </a:lnTo>
                  <a:lnTo>
                    <a:pt x="122" y="37"/>
                  </a:lnTo>
                  <a:lnTo>
                    <a:pt x="142" y="34"/>
                  </a:lnTo>
                  <a:lnTo>
                    <a:pt x="142" y="34"/>
                  </a:lnTo>
                  <a:lnTo>
                    <a:pt x="159" y="37"/>
                  </a:lnTo>
                  <a:lnTo>
                    <a:pt x="173" y="43"/>
                  </a:lnTo>
                  <a:lnTo>
                    <a:pt x="190" y="51"/>
                  </a:lnTo>
                  <a:lnTo>
                    <a:pt x="205" y="63"/>
                  </a:lnTo>
                  <a:lnTo>
                    <a:pt x="205" y="63"/>
                  </a:lnTo>
                  <a:lnTo>
                    <a:pt x="216" y="80"/>
                  </a:lnTo>
                  <a:lnTo>
                    <a:pt x="224" y="100"/>
                  </a:lnTo>
                  <a:lnTo>
                    <a:pt x="230" y="125"/>
                  </a:lnTo>
                  <a:lnTo>
                    <a:pt x="230" y="156"/>
                  </a:lnTo>
                  <a:lnTo>
                    <a:pt x="230" y="156"/>
                  </a:lnTo>
                  <a:lnTo>
                    <a:pt x="230" y="185"/>
                  </a:lnTo>
                  <a:lnTo>
                    <a:pt x="224" y="210"/>
                  </a:lnTo>
                  <a:lnTo>
                    <a:pt x="216" y="233"/>
                  </a:lnTo>
                  <a:lnTo>
                    <a:pt x="205" y="250"/>
                  </a:lnTo>
                  <a:lnTo>
                    <a:pt x="205" y="250"/>
                  </a:lnTo>
                  <a:lnTo>
                    <a:pt x="190" y="267"/>
                  </a:lnTo>
                  <a:lnTo>
                    <a:pt x="176" y="276"/>
                  </a:lnTo>
                  <a:lnTo>
                    <a:pt x="156" y="284"/>
                  </a:lnTo>
                  <a:lnTo>
                    <a:pt x="136" y="284"/>
                  </a:lnTo>
                  <a:lnTo>
                    <a:pt x="136" y="284"/>
                  </a:lnTo>
                  <a:lnTo>
                    <a:pt x="122" y="284"/>
                  </a:lnTo>
                  <a:lnTo>
                    <a:pt x="111" y="282"/>
                  </a:lnTo>
                  <a:lnTo>
                    <a:pt x="99" y="276"/>
                  </a:lnTo>
                  <a:lnTo>
                    <a:pt x="88" y="264"/>
                  </a:lnTo>
                  <a:lnTo>
                    <a:pt x="102" y="304"/>
                  </a:lnTo>
                  <a:lnTo>
                    <a:pt x="102" y="304"/>
                  </a:lnTo>
                  <a:lnTo>
                    <a:pt x="122" y="310"/>
                  </a:lnTo>
                  <a:lnTo>
                    <a:pt x="145" y="310"/>
                  </a:lnTo>
                  <a:lnTo>
                    <a:pt x="145" y="310"/>
                  </a:lnTo>
                  <a:lnTo>
                    <a:pt x="176" y="307"/>
                  </a:lnTo>
                  <a:lnTo>
                    <a:pt x="190" y="304"/>
                  </a:lnTo>
                  <a:lnTo>
                    <a:pt x="205" y="299"/>
                  </a:lnTo>
                  <a:lnTo>
                    <a:pt x="219" y="290"/>
                  </a:lnTo>
                  <a:lnTo>
                    <a:pt x="230" y="284"/>
                  </a:lnTo>
                  <a:lnTo>
                    <a:pt x="241" y="273"/>
                  </a:lnTo>
                  <a:lnTo>
                    <a:pt x="253" y="262"/>
                  </a:lnTo>
                  <a:lnTo>
                    <a:pt x="253" y="262"/>
                  </a:lnTo>
                  <a:lnTo>
                    <a:pt x="270" y="236"/>
                  </a:lnTo>
                  <a:lnTo>
                    <a:pt x="281" y="210"/>
                  </a:lnTo>
                  <a:lnTo>
                    <a:pt x="290" y="182"/>
                  </a:lnTo>
                  <a:lnTo>
                    <a:pt x="293" y="154"/>
                  </a:lnTo>
                  <a:lnTo>
                    <a:pt x="293" y="154"/>
                  </a:lnTo>
                  <a:lnTo>
                    <a:pt x="290" y="117"/>
                  </a:lnTo>
                  <a:lnTo>
                    <a:pt x="281" y="85"/>
                  </a:lnTo>
                  <a:lnTo>
                    <a:pt x="281" y="85"/>
                  </a:lnTo>
                  <a:close/>
                </a:path>
              </a:pathLst>
            </a:custGeom>
            <a:solidFill>
              <a:schemeClr val="dk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005C84"/>
                </a:solidFill>
                <a:latin typeface="Lucida Sans"/>
                <a:ea typeface="Lucida Sans"/>
                <a:cs typeface="Lucida Sans"/>
                <a:sym typeface="Lucida Sans"/>
              </a:endParaRPr>
            </a:p>
          </p:txBody>
        </p:sp>
        <p:sp>
          <p:nvSpPr>
            <p:cNvPr id="82" name="Google Shape;82;p16"/>
            <p:cNvSpPr/>
            <p:nvPr/>
          </p:nvSpPr>
          <p:spPr>
            <a:xfrm>
              <a:off x="2192" y="3110"/>
              <a:ext cx="208" cy="310"/>
            </a:xfrm>
            <a:custGeom>
              <a:avLst/>
              <a:gdLst/>
              <a:ahLst/>
              <a:cxnLst/>
              <a:rect l="l" t="t" r="r" b="b"/>
              <a:pathLst>
                <a:path w="208" h="310" extrusionOk="0">
                  <a:moveTo>
                    <a:pt x="182" y="264"/>
                  </a:moveTo>
                  <a:lnTo>
                    <a:pt x="182" y="264"/>
                  </a:lnTo>
                  <a:lnTo>
                    <a:pt x="165" y="270"/>
                  </a:lnTo>
                  <a:lnTo>
                    <a:pt x="145" y="273"/>
                  </a:lnTo>
                  <a:lnTo>
                    <a:pt x="145" y="273"/>
                  </a:lnTo>
                  <a:lnTo>
                    <a:pt x="131" y="273"/>
                  </a:lnTo>
                  <a:lnTo>
                    <a:pt x="120" y="267"/>
                  </a:lnTo>
                  <a:lnTo>
                    <a:pt x="108" y="262"/>
                  </a:lnTo>
                  <a:lnTo>
                    <a:pt x="100" y="250"/>
                  </a:lnTo>
                  <a:lnTo>
                    <a:pt x="100" y="250"/>
                  </a:lnTo>
                  <a:lnTo>
                    <a:pt x="91" y="239"/>
                  </a:lnTo>
                  <a:lnTo>
                    <a:pt x="83" y="225"/>
                  </a:lnTo>
                  <a:lnTo>
                    <a:pt x="80" y="208"/>
                  </a:lnTo>
                  <a:lnTo>
                    <a:pt x="80" y="191"/>
                  </a:lnTo>
                  <a:lnTo>
                    <a:pt x="80" y="0"/>
                  </a:lnTo>
                  <a:lnTo>
                    <a:pt x="0" y="14"/>
                  </a:lnTo>
                  <a:lnTo>
                    <a:pt x="0" y="14"/>
                  </a:lnTo>
                  <a:lnTo>
                    <a:pt x="12" y="20"/>
                  </a:lnTo>
                  <a:lnTo>
                    <a:pt x="17" y="26"/>
                  </a:lnTo>
                  <a:lnTo>
                    <a:pt x="23" y="31"/>
                  </a:lnTo>
                  <a:lnTo>
                    <a:pt x="23" y="40"/>
                  </a:lnTo>
                  <a:lnTo>
                    <a:pt x="23" y="191"/>
                  </a:lnTo>
                  <a:lnTo>
                    <a:pt x="23" y="191"/>
                  </a:lnTo>
                  <a:lnTo>
                    <a:pt x="26" y="219"/>
                  </a:lnTo>
                  <a:lnTo>
                    <a:pt x="32" y="245"/>
                  </a:lnTo>
                  <a:lnTo>
                    <a:pt x="40" y="264"/>
                  </a:lnTo>
                  <a:lnTo>
                    <a:pt x="54" y="282"/>
                  </a:lnTo>
                  <a:lnTo>
                    <a:pt x="54" y="282"/>
                  </a:lnTo>
                  <a:lnTo>
                    <a:pt x="71" y="296"/>
                  </a:lnTo>
                  <a:lnTo>
                    <a:pt x="85" y="304"/>
                  </a:lnTo>
                  <a:lnTo>
                    <a:pt x="103" y="310"/>
                  </a:lnTo>
                  <a:lnTo>
                    <a:pt x="122" y="310"/>
                  </a:lnTo>
                  <a:lnTo>
                    <a:pt x="122" y="310"/>
                  </a:lnTo>
                  <a:lnTo>
                    <a:pt x="142" y="310"/>
                  </a:lnTo>
                  <a:lnTo>
                    <a:pt x="162" y="304"/>
                  </a:lnTo>
                  <a:lnTo>
                    <a:pt x="179" y="296"/>
                  </a:lnTo>
                  <a:lnTo>
                    <a:pt x="196" y="282"/>
                  </a:lnTo>
                  <a:lnTo>
                    <a:pt x="208" y="245"/>
                  </a:lnTo>
                  <a:lnTo>
                    <a:pt x="208" y="245"/>
                  </a:lnTo>
                  <a:lnTo>
                    <a:pt x="196" y="256"/>
                  </a:lnTo>
                  <a:lnTo>
                    <a:pt x="182" y="264"/>
                  </a:lnTo>
                  <a:lnTo>
                    <a:pt x="182" y="264"/>
                  </a:lnTo>
                  <a:close/>
                </a:path>
              </a:pathLst>
            </a:custGeom>
            <a:solidFill>
              <a:schemeClr val="dk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005C84"/>
                </a:solidFill>
                <a:latin typeface="Lucida Sans"/>
                <a:ea typeface="Lucida Sans"/>
                <a:cs typeface="Lucida Sans"/>
                <a:sym typeface="Lucida Sans"/>
              </a:endParaRPr>
            </a:p>
          </p:txBody>
        </p:sp>
        <p:sp>
          <p:nvSpPr>
            <p:cNvPr id="83" name="Google Shape;83;p16"/>
            <p:cNvSpPr/>
            <p:nvPr/>
          </p:nvSpPr>
          <p:spPr>
            <a:xfrm>
              <a:off x="2383" y="3110"/>
              <a:ext cx="105" cy="310"/>
            </a:xfrm>
            <a:custGeom>
              <a:avLst/>
              <a:gdLst/>
              <a:ahLst/>
              <a:cxnLst/>
              <a:rect l="l" t="t" r="r" b="b"/>
              <a:pathLst>
                <a:path w="105" h="310" extrusionOk="0">
                  <a:moveTo>
                    <a:pt x="79" y="253"/>
                  </a:moveTo>
                  <a:lnTo>
                    <a:pt x="79" y="0"/>
                  </a:lnTo>
                  <a:lnTo>
                    <a:pt x="0" y="14"/>
                  </a:lnTo>
                  <a:lnTo>
                    <a:pt x="0" y="14"/>
                  </a:lnTo>
                  <a:lnTo>
                    <a:pt x="11" y="17"/>
                  </a:lnTo>
                  <a:lnTo>
                    <a:pt x="17" y="23"/>
                  </a:lnTo>
                  <a:lnTo>
                    <a:pt x="17" y="23"/>
                  </a:lnTo>
                  <a:lnTo>
                    <a:pt x="22" y="31"/>
                  </a:lnTo>
                  <a:lnTo>
                    <a:pt x="22" y="40"/>
                  </a:lnTo>
                  <a:lnTo>
                    <a:pt x="22" y="239"/>
                  </a:lnTo>
                  <a:lnTo>
                    <a:pt x="25" y="264"/>
                  </a:lnTo>
                  <a:lnTo>
                    <a:pt x="25" y="264"/>
                  </a:lnTo>
                  <a:lnTo>
                    <a:pt x="25" y="264"/>
                  </a:lnTo>
                  <a:lnTo>
                    <a:pt x="25" y="264"/>
                  </a:lnTo>
                  <a:lnTo>
                    <a:pt x="25" y="282"/>
                  </a:lnTo>
                  <a:lnTo>
                    <a:pt x="31" y="293"/>
                  </a:lnTo>
                  <a:lnTo>
                    <a:pt x="31" y="293"/>
                  </a:lnTo>
                  <a:lnTo>
                    <a:pt x="37" y="301"/>
                  </a:lnTo>
                  <a:lnTo>
                    <a:pt x="48" y="310"/>
                  </a:lnTo>
                  <a:lnTo>
                    <a:pt x="105" y="290"/>
                  </a:lnTo>
                  <a:lnTo>
                    <a:pt x="105" y="290"/>
                  </a:lnTo>
                  <a:lnTo>
                    <a:pt x="93" y="287"/>
                  </a:lnTo>
                  <a:lnTo>
                    <a:pt x="85" y="279"/>
                  </a:lnTo>
                  <a:lnTo>
                    <a:pt x="79" y="267"/>
                  </a:lnTo>
                  <a:lnTo>
                    <a:pt x="79" y="253"/>
                  </a:lnTo>
                  <a:lnTo>
                    <a:pt x="79" y="253"/>
                  </a:lnTo>
                  <a:close/>
                </a:path>
              </a:pathLst>
            </a:custGeom>
            <a:solidFill>
              <a:schemeClr val="dk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005C84"/>
                </a:solidFill>
                <a:latin typeface="Lucida Sans"/>
                <a:ea typeface="Lucida Sans"/>
                <a:cs typeface="Lucida Sans"/>
                <a:sym typeface="Lucida Sans"/>
              </a:endParaRPr>
            </a:p>
          </p:txBody>
        </p:sp>
        <p:sp>
          <p:nvSpPr>
            <p:cNvPr id="84" name="Google Shape;84;p16"/>
            <p:cNvSpPr/>
            <p:nvPr/>
          </p:nvSpPr>
          <p:spPr>
            <a:xfrm>
              <a:off x="3010" y="3110"/>
              <a:ext cx="250" cy="310"/>
            </a:xfrm>
            <a:custGeom>
              <a:avLst/>
              <a:gdLst/>
              <a:ahLst/>
              <a:cxnLst/>
              <a:rect l="l" t="t" r="r" b="b"/>
              <a:pathLst>
                <a:path w="250" h="310" extrusionOk="0">
                  <a:moveTo>
                    <a:pt x="233" y="279"/>
                  </a:moveTo>
                  <a:lnTo>
                    <a:pt x="233" y="279"/>
                  </a:lnTo>
                  <a:lnTo>
                    <a:pt x="230" y="273"/>
                  </a:lnTo>
                  <a:lnTo>
                    <a:pt x="230" y="259"/>
                  </a:lnTo>
                  <a:lnTo>
                    <a:pt x="230" y="85"/>
                  </a:lnTo>
                  <a:lnTo>
                    <a:pt x="230" y="85"/>
                  </a:lnTo>
                  <a:lnTo>
                    <a:pt x="228" y="63"/>
                  </a:lnTo>
                  <a:lnTo>
                    <a:pt x="222" y="46"/>
                  </a:lnTo>
                  <a:lnTo>
                    <a:pt x="213" y="29"/>
                  </a:lnTo>
                  <a:lnTo>
                    <a:pt x="199" y="17"/>
                  </a:lnTo>
                  <a:lnTo>
                    <a:pt x="199" y="17"/>
                  </a:lnTo>
                  <a:lnTo>
                    <a:pt x="185" y="12"/>
                  </a:lnTo>
                  <a:lnTo>
                    <a:pt x="168" y="6"/>
                  </a:lnTo>
                  <a:lnTo>
                    <a:pt x="148" y="0"/>
                  </a:lnTo>
                  <a:lnTo>
                    <a:pt x="128" y="0"/>
                  </a:lnTo>
                  <a:lnTo>
                    <a:pt x="128" y="0"/>
                  </a:lnTo>
                  <a:lnTo>
                    <a:pt x="103" y="3"/>
                  </a:lnTo>
                  <a:lnTo>
                    <a:pt x="77" y="9"/>
                  </a:lnTo>
                  <a:lnTo>
                    <a:pt x="51" y="17"/>
                  </a:lnTo>
                  <a:lnTo>
                    <a:pt x="29" y="31"/>
                  </a:lnTo>
                  <a:lnTo>
                    <a:pt x="29" y="111"/>
                  </a:lnTo>
                  <a:lnTo>
                    <a:pt x="29" y="111"/>
                  </a:lnTo>
                  <a:lnTo>
                    <a:pt x="37" y="91"/>
                  </a:lnTo>
                  <a:lnTo>
                    <a:pt x="43" y="74"/>
                  </a:lnTo>
                  <a:lnTo>
                    <a:pt x="54" y="60"/>
                  </a:lnTo>
                  <a:lnTo>
                    <a:pt x="63" y="49"/>
                  </a:lnTo>
                  <a:lnTo>
                    <a:pt x="63" y="49"/>
                  </a:lnTo>
                  <a:lnTo>
                    <a:pt x="74" y="37"/>
                  </a:lnTo>
                  <a:lnTo>
                    <a:pt x="88" y="31"/>
                  </a:lnTo>
                  <a:lnTo>
                    <a:pt x="105" y="26"/>
                  </a:lnTo>
                  <a:lnTo>
                    <a:pt x="122" y="23"/>
                  </a:lnTo>
                  <a:lnTo>
                    <a:pt x="122" y="23"/>
                  </a:lnTo>
                  <a:lnTo>
                    <a:pt x="134" y="26"/>
                  </a:lnTo>
                  <a:lnTo>
                    <a:pt x="145" y="29"/>
                  </a:lnTo>
                  <a:lnTo>
                    <a:pt x="157" y="34"/>
                  </a:lnTo>
                  <a:lnTo>
                    <a:pt x="162" y="40"/>
                  </a:lnTo>
                  <a:lnTo>
                    <a:pt x="162" y="40"/>
                  </a:lnTo>
                  <a:lnTo>
                    <a:pt x="171" y="49"/>
                  </a:lnTo>
                  <a:lnTo>
                    <a:pt x="174" y="60"/>
                  </a:lnTo>
                  <a:lnTo>
                    <a:pt x="176" y="68"/>
                  </a:lnTo>
                  <a:lnTo>
                    <a:pt x="176" y="80"/>
                  </a:lnTo>
                  <a:lnTo>
                    <a:pt x="176" y="80"/>
                  </a:lnTo>
                  <a:lnTo>
                    <a:pt x="176" y="100"/>
                  </a:lnTo>
                  <a:lnTo>
                    <a:pt x="174" y="108"/>
                  </a:lnTo>
                  <a:lnTo>
                    <a:pt x="174" y="108"/>
                  </a:lnTo>
                  <a:lnTo>
                    <a:pt x="165" y="117"/>
                  </a:lnTo>
                  <a:lnTo>
                    <a:pt x="151" y="122"/>
                  </a:lnTo>
                  <a:lnTo>
                    <a:pt x="151" y="122"/>
                  </a:lnTo>
                  <a:lnTo>
                    <a:pt x="97" y="139"/>
                  </a:lnTo>
                  <a:lnTo>
                    <a:pt x="97" y="139"/>
                  </a:lnTo>
                  <a:lnTo>
                    <a:pt x="63" y="151"/>
                  </a:lnTo>
                  <a:lnTo>
                    <a:pt x="43" y="159"/>
                  </a:lnTo>
                  <a:lnTo>
                    <a:pt x="43" y="159"/>
                  </a:lnTo>
                  <a:lnTo>
                    <a:pt x="23" y="174"/>
                  </a:lnTo>
                  <a:lnTo>
                    <a:pt x="12" y="191"/>
                  </a:lnTo>
                  <a:lnTo>
                    <a:pt x="3" y="210"/>
                  </a:lnTo>
                  <a:lnTo>
                    <a:pt x="0" y="233"/>
                  </a:lnTo>
                  <a:lnTo>
                    <a:pt x="0" y="233"/>
                  </a:lnTo>
                  <a:lnTo>
                    <a:pt x="0" y="245"/>
                  </a:lnTo>
                  <a:lnTo>
                    <a:pt x="6" y="259"/>
                  </a:lnTo>
                  <a:lnTo>
                    <a:pt x="12" y="270"/>
                  </a:lnTo>
                  <a:lnTo>
                    <a:pt x="20" y="284"/>
                  </a:lnTo>
                  <a:lnTo>
                    <a:pt x="20" y="284"/>
                  </a:lnTo>
                  <a:lnTo>
                    <a:pt x="32" y="296"/>
                  </a:lnTo>
                  <a:lnTo>
                    <a:pt x="43" y="304"/>
                  </a:lnTo>
                  <a:lnTo>
                    <a:pt x="60" y="310"/>
                  </a:lnTo>
                  <a:lnTo>
                    <a:pt x="77" y="310"/>
                  </a:lnTo>
                  <a:lnTo>
                    <a:pt x="77" y="310"/>
                  </a:lnTo>
                  <a:lnTo>
                    <a:pt x="100" y="310"/>
                  </a:lnTo>
                  <a:lnTo>
                    <a:pt x="120" y="304"/>
                  </a:lnTo>
                  <a:lnTo>
                    <a:pt x="139" y="293"/>
                  </a:lnTo>
                  <a:lnTo>
                    <a:pt x="159" y="279"/>
                  </a:lnTo>
                  <a:lnTo>
                    <a:pt x="171" y="247"/>
                  </a:lnTo>
                  <a:lnTo>
                    <a:pt x="171" y="247"/>
                  </a:lnTo>
                  <a:lnTo>
                    <a:pt x="157" y="259"/>
                  </a:lnTo>
                  <a:lnTo>
                    <a:pt x="139" y="267"/>
                  </a:lnTo>
                  <a:lnTo>
                    <a:pt x="122" y="273"/>
                  </a:lnTo>
                  <a:lnTo>
                    <a:pt x="103" y="273"/>
                  </a:lnTo>
                  <a:lnTo>
                    <a:pt x="103" y="273"/>
                  </a:lnTo>
                  <a:lnTo>
                    <a:pt x="94" y="273"/>
                  </a:lnTo>
                  <a:lnTo>
                    <a:pt x="83" y="270"/>
                  </a:lnTo>
                  <a:lnTo>
                    <a:pt x="74" y="267"/>
                  </a:lnTo>
                  <a:lnTo>
                    <a:pt x="68" y="259"/>
                  </a:lnTo>
                  <a:lnTo>
                    <a:pt x="68" y="259"/>
                  </a:lnTo>
                  <a:lnTo>
                    <a:pt x="63" y="253"/>
                  </a:lnTo>
                  <a:lnTo>
                    <a:pt x="57" y="242"/>
                  </a:lnTo>
                  <a:lnTo>
                    <a:pt x="54" y="233"/>
                  </a:lnTo>
                  <a:lnTo>
                    <a:pt x="54" y="222"/>
                  </a:lnTo>
                  <a:lnTo>
                    <a:pt x="54" y="222"/>
                  </a:lnTo>
                  <a:lnTo>
                    <a:pt x="54" y="210"/>
                  </a:lnTo>
                  <a:lnTo>
                    <a:pt x="57" y="202"/>
                  </a:lnTo>
                  <a:lnTo>
                    <a:pt x="63" y="193"/>
                  </a:lnTo>
                  <a:lnTo>
                    <a:pt x="68" y="185"/>
                  </a:lnTo>
                  <a:lnTo>
                    <a:pt x="68" y="185"/>
                  </a:lnTo>
                  <a:lnTo>
                    <a:pt x="86" y="174"/>
                  </a:lnTo>
                  <a:lnTo>
                    <a:pt x="108" y="162"/>
                  </a:lnTo>
                  <a:lnTo>
                    <a:pt x="108" y="162"/>
                  </a:lnTo>
                  <a:lnTo>
                    <a:pt x="154" y="148"/>
                  </a:lnTo>
                  <a:lnTo>
                    <a:pt x="176" y="137"/>
                  </a:lnTo>
                  <a:lnTo>
                    <a:pt x="176" y="242"/>
                  </a:lnTo>
                  <a:lnTo>
                    <a:pt x="176" y="242"/>
                  </a:lnTo>
                  <a:lnTo>
                    <a:pt x="176" y="262"/>
                  </a:lnTo>
                  <a:lnTo>
                    <a:pt x="176" y="262"/>
                  </a:lnTo>
                  <a:lnTo>
                    <a:pt x="179" y="282"/>
                  </a:lnTo>
                  <a:lnTo>
                    <a:pt x="182" y="293"/>
                  </a:lnTo>
                  <a:lnTo>
                    <a:pt x="182" y="293"/>
                  </a:lnTo>
                  <a:lnTo>
                    <a:pt x="191" y="301"/>
                  </a:lnTo>
                  <a:lnTo>
                    <a:pt x="199" y="310"/>
                  </a:lnTo>
                  <a:lnTo>
                    <a:pt x="250" y="290"/>
                  </a:lnTo>
                  <a:lnTo>
                    <a:pt x="250" y="290"/>
                  </a:lnTo>
                  <a:lnTo>
                    <a:pt x="239" y="284"/>
                  </a:lnTo>
                  <a:lnTo>
                    <a:pt x="233" y="279"/>
                  </a:lnTo>
                  <a:lnTo>
                    <a:pt x="233" y="279"/>
                  </a:lnTo>
                  <a:close/>
                </a:path>
              </a:pathLst>
            </a:custGeom>
            <a:solidFill>
              <a:schemeClr val="dk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005C84"/>
                </a:solidFill>
                <a:latin typeface="Lucida Sans"/>
                <a:ea typeface="Lucida Sans"/>
                <a:cs typeface="Lucida Sans"/>
                <a:sym typeface="Lucida Sans"/>
              </a:endParaRPr>
            </a:p>
          </p:txBody>
        </p:sp>
        <p:sp>
          <p:nvSpPr>
            <p:cNvPr id="85" name="Google Shape;85;p16"/>
            <p:cNvSpPr/>
            <p:nvPr/>
          </p:nvSpPr>
          <p:spPr>
            <a:xfrm>
              <a:off x="2871" y="2866"/>
              <a:ext cx="136" cy="170"/>
            </a:xfrm>
            <a:custGeom>
              <a:avLst/>
              <a:gdLst/>
              <a:ahLst/>
              <a:cxnLst/>
              <a:rect l="l" t="t" r="r" b="b"/>
              <a:pathLst>
                <a:path w="136" h="170" extrusionOk="0">
                  <a:moveTo>
                    <a:pt x="31" y="11"/>
                  </a:moveTo>
                  <a:lnTo>
                    <a:pt x="31" y="116"/>
                  </a:lnTo>
                  <a:lnTo>
                    <a:pt x="31" y="116"/>
                  </a:lnTo>
                  <a:lnTo>
                    <a:pt x="34" y="131"/>
                  </a:lnTo>
                  <a:lnTo>
                    <a:pt x="40" y="142"/>
                  </a:lnTo>
                  <a:lnTo>
                    <a:pt x="46" y="150"/>
                  </a:lnTo>
                  <a:lnTo>
                    <a:pt x="51" y="153"/>
                  </a:lnTo>
                  <a:lnTo>
                    <a:pt x="63" y="156"/>
                  </a:lnTo>
                  <a:lnTo>
                    <a:pt x="74" y="159"/>
                  </a:lnTo>
                  <a:lnTo>
                    <a:pt x="74" y="159"/>
                  </a:lnTo>
                  <a:lnTo>
                    <a:pt x="85" y="159"/>
                  </a:lnTo>
                  <a:lnTo>
                    <a:pt x="94" y="156"/>
                  </a:lnTo>
                  <a:lnTo>
                    <a:pt x="102" y="150"/>
                  </a:lnTo>
                  <a:lnTo>
                    <a:pt x="108" y="145"/>
                  </a:lnTo>
                  <a:lnTo>
                    <a:pt x="111" y="139"/>
                  </a:lnTo>
                  <a:lnTo>
                    <a:pt x="114" y="131"/>
                  </a:lnTo>
                  <a:lnTo>
                    <a:pt x="117" y="116"/>
                  </a:lnTo>
                  <a:lnTo>
                    <a:pt x="117" y="11"/>
                  </a:lnTo>
                  <a:lnTo>
                    <a:pt x="117" y="11"/>
                  </a:lnTo>
                  <a:lnTo>
                    <a:pt x="114" y="3"/>
                  </a:lnTo>
                  <a:lnTo>
                    <a:pt x="108" y="0"/>
                  </a:lnTo>
                  <a:lnTo>
                    <a:pt x="136" y="0"/>
                  </a:lnTo>
                  <a:lnTo>
                    <a:pt x="136" y="0"/>
                  </a:lnTo>
                  <a:lnTo>
                    <a:pt x="131" y="3"/>
                  </a:lnTo>
                  <a:lnTo>
                    <a:pt x="131" y="11"/>
                  </a:lnTo>
                  <a:lnTo>
                    <a:pt x="128" y="114"/>
                  </a:lnTo>
                  <a:lnTo>
                    <a:pt x="128" y="114"/>
                  </a:lnTo>
                  <a:lnTo>
                    <a:pt x="128" y="128"/>
                  </a:lnTo>
                  <a:lnTo>
                    <a:pt x="125" y="139"/>
                  </a:lnTo>
                  <a:lnTo>
                    <a:pt x="119" y="150"/>
                  </a:lnTo>
                  <a:lnTo>
                    <a:pt x="111" y="156"/>
                  </a:lnTo>
                  <a:lnTo>
                    <a:pt x="102" y="162"/>
                  </a:lnTo>
                  <a:lnTo>
                    <a:pt x="94" y="167"/>
                  </a:lnTo>
                  <a:lnTo>
                    <a:pt x="71" y="170"/>
                  </a:lnTo>
                  <a:lnTo>
                    <a:pt x="71" y="170"/>
                  </a:lnTo>
                  <a:lnTo>
                    <a:pt x="51" y="167"/>
                  </a:lnTo>
                  <a:lnTo>
                    <a:pt x="40" y="165"/>
                  </a:lnTo>
                  <a:lnTo>
                    <a:pt x="31" y="159"/>
                  </a:lnTo>
                  <a:lnTo>
                    <a:pt x="20" y="150"/>
                  </a:lnTo>
                  <a:lnTo>
                    <a:pt x="14" y="142"/>
                  </a:lnTo>
                  <a:lnTo>
                    <a:pt x="9" y="128"/>
                  </a:lnTo>
                  <a:lnTo>
                    <a:pt x="9" y="114"/>
                  </a:lnTo>
                  <a:lnTo>
                    <a:pt x="9" y="11"/>
                  </a:lnTo>
                  <a:lnTo>
                    <a:pt x="9" y="11"/>
                  </a:lnTo>
                  <a:lnTo>
                    <a:pt x="6" y="3"/>
                  </a:lnTo>
                  <a:lnTo>
                    <a:pt x="0" y="0"/>
                  </a:lnTo>
                  <a:lnTo>
                    <a:pt x="40" y="0"/>
                  </a:lnTo>
                  <a:lnTo>
                    <a:pt x="40" y="0"/>
                  </a:lnTo>
                  <a:lnTo>
                    <a:pt x="34" y="3"/>
                  </a:lnTo>
                  <a:lnTo>
                    <a:pt x="31" y="11"/>
                  </a:lnTo>
                  <a:lnTo>
                    <a:pt x="31" y="11"/>
                  </a:lnTo>
                  <a:close/>
                </a:path>
              </a:pathLst>
            </a:custGeom>
            <a:solidFill>
              <a:schemeClr val="dk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005C84"/>
                </a:solidFill>
                <a:latin typeface="Lucida Sans"/>
                <a:ea typeface="Lucida Sans"/>
                <a:cs typeface="Lucida Sans"/>
                <a:sym typeface="Lucida Sans"/>
              </a:endParaRPr>
            </a:p>
          </p:txBody>
        </p:sp>
        <p:sp>
          <p:nvSpPr>
            <p:cNvPr id="86" name="Google Shape;86;p16"/>
            <p:cNvSpPr/>
            <p:nvPr/>
          </p:nvSpPr>
          <p:spPr>
            <a:xfrm>
              <a:off x="3022" y="2866"/>
              <a:ext cx="153" cy="173"/>
            </a:xfrm>
            <a:custGeom>
              <a:avLst/>
              <a:gdLst/>
              <a:ahLst/>
              <a:cxnLst/>
              <a:rect l="l" t="t" r="r" b="b"/>
              <a:pathLst>
                <a:path w="153" h="173" extrusionOk="0">
                  <a:moveTo>
                    <a:pt x="133" y="11"/>
                  </a:moveTo>
                  <a:lnTo>
                    <a:pt x="133" y="11"/>
                  </a:lnTo>
                  <a:lnTo>
                    <a:pt x="133" y="3"/>
                  </a:lnTo>
                  <a:lnTo>
                    <a:pt x="127" y="0"/>
                  </a:lnTo>
                  <a:lnTo>
                    <a:pt x="153" y="0"/>
                  </a:lnTo>
                  <a:lnTo>
                    <a:pt x="153" y="0"/>
                  </a:lnTo>
                  <a:lnTo>
                    <a:pt x="147" y="3"/>
                  </a:lnTo>
                  <a:lnTo>
                    <a:pt x="147" y="11"/>
                  </a:lnTo>
                  <a:lnTo>
                    <a:pt x="147" y="173"/>
                  </a:lnTo>
                  <a:lnTo>
                    <a:pt x="147" y="173"/>
                  </a:lnTo>
                  <a:lnTo>
                    <a:pt x="88" y="99"/>
                  </a:lnTo>
                  <a:lnTo>
                    <a:pt x="28" y="25"/>
                  </a:lnTo>
                  <a:lnTo>
                    <a:pt x="28" y="156"/>
                  </a:lnTo>
                  <a:lnTo>
                    <a:pt x="28" y="156"/>
                  </a:lnTo>
                  <a:lnTo>
                    <a:pt x="31" y="165"/>
                  </a:lnTo>
                  <a:lnTo>
                    <a:pt x="34" y="167"/>
                  </a:lnTo>
                  <a:lnTo>
                    <a:pt x="8" y="167"/>
                  </a:lnTo>
                  <a:lnTo>
                    <a:pt x="8" y="167"/>
                  </a:lnTo>
                  <a:lnTo>
                    <a:pt x="14" y="165"/>
                  </a:lnTo>
                  <a:lnTo>
                    <a:pt x="14" y="156"/>
                  </a:lnTo>
                  <a:lnTo>
                    <a:pt x="14" y="20"/>
                  </a:lnTo>
                  <a:lnTo>
                    <a:pt x="14" y="20"/>
                  </a:lnTo>
                  <a:lnTo>
                    <a:pt x="14" y="14"/>
                  </a:lnTo>
                  <a:lnTo>
                    <a:pt x="11" y="8"/>
                  </a:lnTo>
                  <a:lnTo>
                    <a:pt x="11" y="8"/>
                  </a:lnTo>
                  <a:lnTo>
                    <a:pt x="8" y="3"/>
                  </a:lnTo>
                  <a:lnTo>
                    <a:pt x="0" y="0"/>
                  </a:lnTo>
                  <a:lnTo>
                    <a:pt x="37" y="0"/>
                  </a:lnTo>
                  <a:lnTo>
                    <a:pt x="133" y="119"/>
                  </a:lnTo>
                  <a:lnTo>
                    <a:pt x="133" y="11"/>
                  </a:lnTo>
                  <a:lnTo>
                    <a:pt x="133" y="11"/>
                  </a:lnTo>
                  <a:close/>
                </a:path>
              </a:pathLst>
            </a:custGeom>
            <a:solidFill>
              <a:schemeClr val="dk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005C84"/>
                </a:solidFill>
                <a:latin typeface="Lucida Sans"/>
                <a:ea typeface="Lucida Sans"/>
                <a:cs typeface="Lucida Sans"/>
                <a:sym typeface="Lucida Sans"/>
              </a:endParaRPr>
            </a:p>
          </p:txBody>
        </p:sp>
        <p:sp>
          <p:nvSpPr>
            <p:cNvPr id="87" name="Google Shape;87;p16"/>
            <p:cNvSpPr/>
            <p:nvPr/>
          </p:nvSpPr>
          <p:spPr>
            <a:xfrm>
              <a:off x="3201" y="2866"/>
              <a:ext cx="37" cy="167"/>
            </a:xfrm>
            <a:custGeom>
              <a:avLst/>
              <a:gdLst/>
              <a:ahLst/>
              <a:cxnLst/>
              <a:rect l="l" t="t" r="r" b="b"/>
              <a:pathLst>
                <a:path w="37" h="167" extrusionOk="0">
                  <a:moveTo>
                    <a:pt x="37" y="0"/>
                  </a:moveTo>
                  <a:lnTo>
                    <a:pt x="37" y="0"/>
                  </a:lnTo>
                  <a:lnTo>
                    <a:pt x="31" y="3"/>
                  </a:lnTo>
                  <a:lnTo>
                    <a:pt x="28" y="11"/>
                  </a:lnTo>
                  <a:lnTo>
                    <a:pt x="28" y="156"/>
                  </a:lnTo>
                  <a:lnTo>
                    <a:pt x="28" y="156"/>
                  </a:lnTo>
                  <a:lnTo>
                    <a:pt x="31" y="165"/>
                  </a:lnTo>
                  <a:lnTo>
                    <a:pt x="37" y="167"/>
                  </a:lnTo>
                  <a:lnTo>
                    <a:pt x="0" y="167"/>
                  </a:lnTo>
                  <a:lnTo>
                    <a:pt x="0" y="167"/>
                  </a:lnTo>
                  <a:lnTo>
                    <a:pt x="2" y="165"/>
                  </a:lnTo>
                  <a:lnTo>
                    <a:pt x="5" y="156"/>
                  </a:lnTo>
                  <a:lnTo>
                    <a:pt x="5" y="11"/>
                  </a:lnTo>
                  <a:lnTo>
                    <a:pt x="5" y="11"/>
                  </a:lnTo>
                  <a:lnTo>
                    <a:pt x="2" y="3"/>
                  </a:lnTo>
                  <a:lnTo>
                    <a:pt x="0" y="0"/>
                  </a:lnTo>
                  <a:lnTo>
                    <a:pt x="37" y="0"/>
                  </a:lnTo>
                  <a:lnTo>
                    <a:pt x="37" y="0"/>
                  </a:lnTo>
                  <a:close/>
                </a:path>
              </a:pathLst>
            </a:custGeom>
            <a:solidFill>
              <a:schemeClr val="dk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005C84"/>
                </a:solidFill>
                <a:latin typeface="Lucida Sans"/>
                <a:ea typeface="Lucida Sans"/>
                <a:cs typeface="Lucida Sans"/>
                <a:sym typeface="Lucida Sans"/>
              </a:endParaRPr>
            </a:p>
          </p:txBody>
        </p:sp>
        <p:sp>
          <p:nvSpPr>
            <p:cNvPr id="88" name="Google Shape;88;p16"/>
            <p:cNvSpPr/>
            <p:nvPr/>
          </p:nvSpPr>
          <p:spPr>
            <a:xfrm>
              <a:off x="3249" y="2866"/>
              <a:ext cx="153" cy="173"/>
            </a:xfrm>
            <a:custGeom>
              <a:avLst/>
              <a:gdLst/>
              <a:ahLst/>
              <a:cxnLst/>
              <a:rect l="l" t="t" r="r" b="b"/>
              <a:pathLst>
                <a:path w="153" h="173" extrusionOk="0">
                  <a:moveTo>
                    <a:pt x="131" y="11"/>
                  </a:moveTo>
                  <a:lnTo>
                    <a:pt x="131" y="11"/>
                  </a:lnTo>
                  <a:lnTo>
                    <a:pt x="131" y="3"/>
                  </a:lnTo>
                  <a:lnTo>
                    <a:pt x="125" y="0"/>
                  </a:lnTo>
                  <a:lnTo>
                    <a:pt x="153" y="0"/>
                  </a:lnTo>
                  <a:lnTo>
                    <a:pt x="153" y="0"/>
                  </a:lnTo>
                  <a:lnTo>
                    <a:pt x="148" y="6"/>
                  </a:lnTo>
                  <a:lnTo>
                    <a:pt x="142" y="11"/>
                  </a:lnTo>
                  <a:lnTo>
                    <a:pt x="142" y="11"/>
                  </a:lnTo>
                  <a:lnTo>
                    <a:pt x="82" y="173"/>
                  </a:lnTo>
                  <a:lnTo>
                    <a:pt x="82" y="173"/>
                  </a:lnTo>
                  <a:lnTo>
                    <a:pt x="14" y="11"/>
                  </a:lnTo>
                  <a:lnTo>
                    <a:pt x="14" y="11"/>
                  </a:lnTo>
                  <a:lnTo>
                    <a:pt x="8" y="6"/>
                  </a:lnTo>
                  <a:lnTo>
                    <a:pt x="0" y="0"/>
                  </a:lnTo>
                  <a:lnTo>
                    <a:pt x="45" y="0"/>
                  </a:lnTo>
                  <a:lnTo>
                    <a:pt x="45" y="0"/>
                  </a:lnTo>
                  <a:lnTo>
                    <a:pt x="43" y="3"/>
                  </a:lnTo>
                  <a:lnTo>
                    <a:pt x="40" y="6"/>
                  </a:lnTo>
                  <a:lnTo>
                    <a:pt x="43" y="14"/>
                  </a:lnTo>
                  <a:lnTo>
                    <a:pt x="43" y="14"/>
                  </a:lnTo>
                  <a:lnTo>
                    <a:pt x="85" y="128"/>
                  </a:lnTo>
                  <a:lnTo>
                    <a:pt x="85" y="128"/>
                  </a:lnTo>
                  <a:lnTo>
                    <a:pt x="131" y="11"/>
                  </a:lnTo>
                  <a:lnTo>
                    <a:pt x="131" y="11"/>
                  </a:lnTo>
                  <a:close/>
                </a:path>
              </a:pathLst>
            </a:custGeom>
            <a:solidFill>
              <a:schemeClr val="dk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005C84"/>
                </a:solidFill>
                <a:latin typeface="Lucida Sans"/>
                <a:ea typeface="Lucida Sans"/>
                <a:cs typeface="Lucida Sans"/>
                <a:sym typeface="Lucida Sans"/>
              </a:endParaRPr>
            </a:p>
          </p:txBody>
        </p:sp>
        <p:sp>
          <p:nvSpPr>
            <p:cNvPr id="89" name="Google Shape;89;p16"/>
            <p:cNvSpPr/>
            <p:nvPr/>
          </p:nvSpPr>
          <p:spPr>
            <a:xfrm>
              <a:off x="3411" y="2866"/>
              <a:ext cx="105" cy="167"/>
            </a:xfrm>
            <a:custGeom>
              <a:avLst/>
              <a:gdLst/>
              <a:ahLst/>
              <a:cxnLst/>
              <a:rect l="l" t="t" r="r" b="b"/>
              <a:pathLst>
                <a:path w="105" h="167" extrusionOk="0">
                  <a:moveTo>
                    <a:pt x="94" y="23"/>
                  </a:moveTo>
                  <a:lnTo>
                    <a:pt x="94" y="23"/>
                  </a:lnTo>
                  <a:lnTo>
                    <a:pt x="85" y="14"/>
                  </a:lnTo>
                  <a:lnTo>
                    <a:pt x="74" y="11"/>
                  </a:lnTo>
                  <a:lnTo>
                    <a:pt x="74" y="11"/>
                  </a:lnTo>
                  <a:lnTo>
                    <a:pt x="31" y="11"/>
                  </a:lnTo>
                  <a:lnTo>
                    <a:pt x="31" y="68"/>
                  </a:lnTo>
                  <a:lnTo>
                    <a:pt x="71" y="68"/>
                  </a:lnTo>
                  <a:lnTo>
                    <a:pt x="71" y="68"/>
                  </a:lnTo>
                  <a:lnTo>
                    <a:pt x="76" y="65"/>
                  </a:lnTo>
                  <a:lnTo>
                    <a:pt x="79" y="62"/>
                  </a:lnTo>
                  <a:lnTo>
                    <a:pt x="79" y="88"/>
                  </a:lnTo>
                  <a:lnTo>
                    <a:pt x="79" y="88"/>
                  </a:lnTo>
                  <a:lnTo>
                    <a:pt x="76" y="82"/>
                  </a:lnTo>
                  <a:lnTo>
                    <a:pt x="71" y="82"/>
                  </a:lnTo>
                  <a:lnTo>
                    <a:pt x="31" y="82"/>
                  </a:lnTo>
                  <a:lnTo>
                    <a:pt x="31" y="153"/>
                  </a:lnTo>
                  <a:lnTo>
                    <a:pt x="31" y="153"/>
                  </a:lnTo>
                  <a:lnTo>
                    <a:pt x="59" y="156"/>
                  </a:lnTo>
                  <a:lnTo>
                    <a:pt x="59" y="156"/>
                  </a:lnTo>
                  <a:lnTo>
                    <a:pt x="76" y="156"/>
                  </a:lnTo>
                  <a:lnTo>
                    <a:pt x="88" y="153"/>
                  </a:lnTo>
                  <a:lnTo>
                    <a:pt x="96" y="148"/>
                  </a:lnTo>
                  <a:lnTo>
                    <a:pt x="105" y="139"/>
                  </a:lnTo>
                  <a:lnTo>
                    <a:pt x="99" y="167"/>
                  </a:lnTo>
                  <a:lnTo>
                    <a:pt x="0" y="167"/>
                  </a:lnTo>
                  <a:lnTo>
                    <a:pt x="0" y="167"/>
                  </a:lnTo>
                  <a:lnTo>
                    <a:pt x="5" y="165"/>
                  </a:lnTo>
                  <a:lnTo>
                    <a:pt x="8" y="156"/>
                  </a:lnTo>
                  <a:lnTo>
                    <a:pt x="8" y="11"/>
                  </a:lnTo>
                  <a:lnTo>
                    <a:pt x="8" y="11"/>
                  </a:lnTo>
                  <a:lnTo>
                    <a:pt x="5" y="3"/>
                  </a:lnTo>
                  <a:lnTo>
                    <a:pt x="0" y="0"/>
                  </a:lnTo>
                  <a:lnTo>
                    <a:pt x="94" y="0"/>
                  </a:lnTo>
                  <a:lnTo>
                    <a:pt x="94" y="23"/>
                  </a:lnTo>
                  <a:lnTo>
                    <a:pt x="94" y="23"/>
                  </a:lnTo>
                  <a:close/>
                </a:path>
              </a:pathLst>
            </a:custGeom>
            <a:solidFill>
              <a:schemeClr val="dk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005C84"/>
                </a:solidFill>
                <a:latin typeface="Lucida Sans"/>
                <a:ea typeface="Lucida Sans"/>
                <a:cs typeface="Lucida Sans"/>
                <a:sym typeface="Lucida Sans"/>
              </a:endParaRPr>
            </a:p>
          </p:txBody>
        </p:sp>
        <p:sp>
          <p:nvSpPr>
            <p:cNvPr id="90" name="Google Shape;90;p16"/>
            <p:cNvSpPr/>
            <p:nvPr/>
          </p:nvSpPr>
          <p:spPr>
            <a:xfrm>
              <a:off x="3527" y="2866"/>
              <a:ext cx="145" cy="167"/>
            </a:xfrm>
            <a:custGeom>
              <a:avLst/>
              <a:gdLst/>
              <a:ahLst/>
              <a:cxnLst/>
              <a:rect l="l" t="t" r="r" b="b"/>
              <a:pathLst>
                <a:path w="145" h="167" extrusionOk="0">
                  <a:moveTo>
                    <a:pt x="68" y="82"/>
                  </a:moveTo>
                  <a:lnTo>
                    <a:pt x="68" y="82"/>
                  </a:lnTo>
                  <a:lnTo>
                    <a:pt x="77" y="85"/>
                  </a:lnTo>
                  <a:lnTo>
                    <a:pt x="85" y="91"/>
                  </a:lnTo>
                  <a:lnTo>
                    <a:pt x="94" y="102"/>
                  </a:lnTo>
                  <a:lnTo>
                    <a:pt x="94" y="102"/>
                  </a:lnTo>
                  <a:lnTo>
                    <a:pt x="108" y="125"/>
                  </a:lnTo>
                  <a:lnTo>
                    <a:pt x="120" y="145"/>
                  </a:lnTo>
                  <a:lnTo>
                    <a:pt x="131" y="159"/>
                  </a:lnTo>
                  <a:lnTo>
                    <a:pt x="131" y="159"/>
                  </a:lnTo>
                  <a:lnTo>
                    <a:pt x="139" y="165"/>
                  </a:lnTo>
                  <a:lnTo>
                    <a:pt x="145" y="167"/>
                  </a:lnTo>
                  <a:lnTo>
                    <a:pt x="120" y="167"/>
                  </a:lnTo>
                  <a:lnTo>
                    <a:pt x="120" y="167"/>
                  </a:lnTo>
                  <a:lnTo>
                    <a:pt x="114" y="167"/>
                  </a:lnTo>
                  <a:lnTo>
                    <a:pt x="108" y="165"/>
                  </a:lnTo>
                  <a:lnTo>
                    <a:pt x="100" y="156"/>
                  </a:lnTo>
                  <a:lnTo>
                    <a:pt x="100" y="156"/>
                  </a:lnTo>
                  <a:lnTo>
                    <a:pt x="71" y="111"/>
                  </a:lnTo>
                  <a:lnTo>
                    <a:pt x="71" y="111"/>
                  </a:lnTo>
                  <a:lnTo>
                    <a:pt x="60" y="96"/>
                  </a:lnTo>
                  <a:lnTo>
                    <a:pt x="54" y="91"/>
                  </a:lnTo>
                  <a:lnTo>
                    <a:pt x="46" y="91"/>
                  </a:lnTo>
                  <a:lnTo>
                    <a:pt x="46" y="91"/>
                  </a:lnTo>
                  <a:lnTo>
                    <a:pt x="32" y="91"/>
                  </a:lnTo>
                  <a:lnTo>
                    <a:pt x="32" y="156"/>
                  </a:lnTo>
                  <a:lnTo>
                    <a:pt x="32" y="156"/>
                  </a:lnTo>
                  <a:lnTo>
                    <a:pt x="34" y="165"/>
                  </a:lnTo>
                  <a:lnTo>
                    <a:pt x="37" y="167"/>
                  </a:lnTo>
                  <a:lnTo>
                    <a:pt x="0" y="167"/>
                  </a:lnTo>
                  <a:lnTo>
                    <a:pt x="0" y="167"/>
                  </a:lnTo>
                  <a:lnTo>
                    <a:pt x="6" y="165"/>
                  </a:lnTo>
                  <a:lnTo>
                    <a:pt x="9" y="156"/>
                  </a:lnTo>
                  <a:lnTo>
                    <a:pt x="9" y="11"/>
                  </a:lnTo>
                  <a:lnTo>
                    <a:pt x="9" y="11"/>
                  </a:lnTo>
                  <a:lnTo>
                    <a:pt x="6" y="3"/>
                  </a:lnTo>
                  <a:lnTo>
                    <a:pt x="0" y="0"/>
                  </a:lnTo>
                  <a:lnTo>
                    <a:pt x="49" y="0"/>
                  </a:lnTo>
                  <a:lnTo>
                    <a:pt x="49" y="0"/>
                  </a:lnTo>
                  <a:lnTo>
                    <a:pt x="66" y="0"/>
                  </a:lnTo>
                  <a:lnTo>
                    <a:pt x="77" y="3"/>
                  </a:lnTo>
                  <a:lnTo>
                    <a:pt x="88" y="8"/>
                  </a:lnTo>
                  <a:lnTo>
                    <a:pt x="97" y="14"/>
                  </a:lnTo>
                  <a:lnTo>
                    <a:pt x="103" y="20"/>
                  </a:lnTo>
                  <a:lnTo>
                    <a:pt x="105" y="28"/>
                  </a:lnTo>
                  <a:lnTo>
                    <a:pt x="108" y="40"/>
                  </a:lnTo>
                  <a:lnTo>
                    <a:pt x="108" y="40"/>
                  </a:lnTo>
                  <a:lnTo>
                    <a:pt x="108" y="51"/>
                  </a:lnTo>
                  <a:lnTo>
                    <a:pt x="105" y="60"/>
                  </a:lnTo>
                  <a:lnTo>
                    <a:pt x="100" y="65"/>
                  </a:lnTo>
                  <a:lnTo>
                    <a:pt x="94" y="71"/>
                  </a:lnTo>
                  <a:lnTo>
                    <a:pt x="83" y="79"/>
                  </a:lnTo>
                  <a:lnTo>
                    <a:pt x="68" y="82"/>
                  </a:lnTo>
                  <a:lnTo>
                    <a:pt x="68" y="82"/>
                  </a:lnTo>
                  <a:close/>
                  <a:moveTo>
                    <a:pt x="32" y="11"/>
                  </a:moveTo>
                  <a:lnTo>
                    <a:pt x="32" y="77"/>
                  </a:lnTo>
                  <a:lnTo>
                    <a:pt x="32" y="77"/>
                  </a:lnTo>
                  <a:lnTo>
                    <a:pt x="46" y="77"/>
                  </a:lnTo>
                  <a:lnTo>
                    <a:pt x="46" y="77"/>
                  </a:lnTo>
                  <a:lnTo>
                    <a:pt x="60" y="77"/>
                  </a:lnTo>
                  <a:lnTo>
                    <a:pt x="71" y="68"/>
                  </a:lnTo>
                  <a:lnTo>
                    <a:pt x="77" y="65"/>
                  </a:lnTo>
                  <a:lnTo>
                    <a:pt x="80" y="57"/>
                  </a:lnTo>
                  <a:lnTo>
                    <a:pt x="83" y="51"/>
                  </a:lnTo>
                  <a:lnTo>
                    <a:pt x="83" y="42"/>
                  </a:lnTo>
                  <a:lnTo>
                    <a:pt x="83" y="42"/>
                  </a:lnTo>
                  <a:lnTo>
                    <a:pt x="83" y="31"/>
                  </a:lnTo>
                  <a:lnTo>
                    <a:pt x="77" y="20"/>
                  </a:lnTo>
                  <a:lnTo>
                    <a:pt x="66" y="11"/>
                  </a:lnTo>
                  <a:lnTo>
                    <a:pt x="60" y="11"/>
                  </a:lnTo>
                  <a:lnTo>
                    <a:pt x="49" y="8"/>
                  </a:lnTo>
                  <a:lnTo>
                    <a:pt x="49" y="8"/>
                  </a:lnTo>
                  <a:lnTo>
                    <a:pt x="32" y="11"/>
                  </a:lnTo>
                  <a:lnTo>
                    <a:pt x="32" y="11"/>
                  </a:lnTo>
                  <a:close/>
                </a:path>
              </a:pathLst>
            </a:custGeom>
            <a:solidFill>
              <a:schemeClr val="dk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005C84"/>
                </a:solidFill>
                <a:latin typeface="Lucida Sans"/>
                <a:ea typeface="Lucida Sans"/>
                <a:cs typeface="Lucida Sans"/>
                <a:sym typeface="Lucida Sans"/>
              </a:endParaRPr>
            </a:p>
          </p:txBody>
        </p:sp>
        <p:sp>
          <p:nvSpPr>
            <p:cNvPr id="91" name="Google Shape;91;p16"/>
            <p:cNvSpPr/>
            <p:nvPr/>
          </p:nvSpPr>
          <p:spPr>
            <a:xfrm>
              <a:off x="3672" y="2863"/>
              <a:ext cx="102" cy="173"/>
            </a:xfrm>
            <a:custGeom>
              <a:avLst/>
              <a:gdLst/>
              <a:ahLst/>
              <a:cxnLst/>
              <a:rect l="l" t="t" r="r" b="b"/>
              <a:pathLst>
                <a:path w="102" h="173" extrusionOk="0">
                  <a:moveTo>
                    <a:pt x="102" y="122"/>
                  </a:moveTo>
                  <a:lnTo>
                    <a:pt x="102" y="122"/>
                  </a:lnTo>
                  <a:lnTo>
                    <a:pt x="102" y="134"/>
                  </a:lnTo>
                  <a:lnTo>
                    <a:pt x="97" y="142"/>
                  </a:lnTo>
                  <a:lnTo>
                    <a:pt x="91" y="151"/>
                  </a:lnTo>
                  <a:lnTo>
                    <a:pt x="85" y="159"/>
                  </a:lnTo>
                  <a:lnTo>
                    <a:pt x="77" y="165"/>
                  </a:lnTo>
                  <a:lnTo>
                    <a:pt x="68" y="170"/>
                  </a:lnTo>
                  <a:lnTo>
                    <a:pt x="57" y="173"/>
                  </a:lnTo>
                  <a:lnTo>
                    <a:pt x="48" y="173"/>
                  </a:lnTo>
                  <a:lnTo>
                    <a:pt x="48" y="173"/>
                  </a:lnTo>
                  <a:lnTo>
                    <a:pt x="34" y="170"/>
                  </a:lnTo>
                  <a:lnTo>
                    <a:pt x="20" y="168"/>
                  </a:lnTo>
                  <a:lnTo>
                    <a:pt x="3" y="159"/>
                  </a:lnTo>
                  <a:lnTo>
                    <a:pt x="0" y="122"/>
                  </a:lnTo>
                  <a:lnTo>
                    <a:pt x="0" y="122"/>
                  </a:lnTo>
                  <a:lnTo>
                    <a:pt x="6" y="136"/>
                  </a:lnTo>
                  <a:lnTo>
                    <a:pt x="14" y="148"/>
                  </a:lnTo>
                  <a:lnTo>
                    <a:pt x="29" y="159"/>
                  </a:lnTo>
                  <a:lnTo>
                    <a:pt x="37" y="162"/>
                  </a:lnTo>
                  <a:lnTo>
                    <a:pt x="46" y="162"/>
                  </a:lnTo>
                  <a:lnTo>
                    <a:pt x="46" y="162"/>
                  </a:lnTo>
                  <a:lnTo>
                    <a:pt x="54" y="162"/>
                  </a:lnTo>
                  <a:lnTo>
                    <a:pt x="63" y="159"/>
                  </a:lnTo>
                  <a:lnTo>
                    <a:pt x="68" y="156"/>
                  </a:lnTo>
                  <a:lnTo>
                    <a:pt x="74" y="151"/>
                  </a:lnTo>
                  <a:lnTo>
                    <a:pt x="80" y="139"/>
                  </a:lnTo>
                  <a:lnTo>
                    <a:pt x="80" y="131"/>
                  </a:lnTo>
                  <a:lnTo>
                    <a:pt x="80" y="131"/>
                  </a:lnTo>
                  <a:lnTo>
                    <a:pt x="80" y="122"/>
                  </a:lnTo>
                  <a:lnTo>
                    <a:pt x="77" y="114"/>
                  </a:lnTo>
                  <a:lnTo>
                    <a:pt x="68" y="105"/>
                  </a:lnTo>
                  <a:lnTo>
                    <a:pt x="54" y="97"/>
                  </a:lnTo>
                  <a:lnTo>
                    <a:pt x="37" y="88"/>
                  </a:lnTo>
                  <a:lnTo>
                    <a:pt x="37" y="88"/>
                  </a:lnTo>
                  <a:lnTo>
                    <a:pt x="23" y="80"/>
                  </a:lnTo>
                  <a:lnTo>
                    <a:pt x="11" y="68"/>
                  </a:lnTo>
                  <a:lnTo>
                    <a:pt x="3" y="57"/>
                  </a:lnTo>
                  <a:lnTo>
                    <a:pt x="3" y="43"/>
                  </a:lnTo>
                  <a:lnTo>
                    <a:pt x="3" y="43"/>
                  </a:lnTo>
                  <a:lnTo>
                    <a:pt x="3" y="34"/>
                  </a:lnTo>
                  <a:lnTo>
                    <a:pt x="6" y="26"/>
                  </a:lnTo>
                  <a:lnTo>
                    <a:pt x="11" y="17"/>
                  </a:lnTo>
                  <a:lnTo>
                    <a:pt x="20" y="11"/>
                  </a:lnTo>
                  <a:lnTo>
                    <a:pt x="34" y="3"/>
                  </a:lnTo>
                  <a:lnTo>
                    <a:pt x="54" y="0"/>
                  </a:lnTo>
                  <a:lnTo>
                    <a:pt x="54" y="0"/>
                  </a:lnTo>
                  <a:lnTo>
                    <a:pt x="71" y="3"/>
                  </a:lnTo>
                  <a:lnTo>
                    <a:pt x="80" y="6"/>
                  </a:lnTo>
                  <a:lnTo>
                    <a:pt x="88" y="9"/>
                  </a:lnTo>
                  <a:lnTo>
                    <a:pt x="91" y="43"/>
                  </a:lnTo>
                  <a:lnTo>
                    <a:pt x="91" y="43"/>
                  </a:lnTo>
                  <a:lnTo>
                    <a:pt x="85" y="31"/>
                  </a:lnTo>
                  <a:lnTo>
                    <a:pt x="77" y="23"/>
                  </a:lnTo>
                  <a:lnTo>
                    <a:pt x="65" y="14"/>
                  </a:lnTo>
                  <a:lnTo>
                    <a:pt x="57" y="11"/>
                  </a:lnTo>
                  <a:lnTo>
                    <a:pt x="48" y="11"/>
                  </a:lnTo>
                  <a:lnTo>
                    <a:pt x="48" y="11"/>
                  </a:lnTo>
                  <a:lnTo>
                    <a:pt x="37" y="11"/>
                  </a:lnTo>
                  <a:lnTo>
                    <a:pt x="29" y="20"/>
                  </a:lnTo>
                  <a:lnTo>
                    <a:pt x="23" y="28"/>
                  </a:lnTo>
                  <a:lnTo>
                    <a:pt x="23" y="37"/>
                  </a:lnTo>
                  <a:lnTo>
                    <a:pt x="23" y="37"/>
                  </a:lnTo>
                  <a:lnTo>
                    <a:pt x="23" y="45"/>
                  </a:lnTo>
                  <a:lnTo>
                    <a:pt x="31" y="54"/>
                  </a:lnTo>
                  <a:lnTo>
                    <a:pt x="40" y="63"/>
                  </a:lnTo>
                  <a:lnTo>
                    <a:pt x="57" y="68"/>
                  </a:lnTo>
                  <a:lnTo>
                    <a:pt x="57" y="68"/>
                  </a:lnTo>
                  <a:lnTo>
                    <a:pt x="74" y="77"/>
                  </a:lnTo>
                  <a:lnTo>
                    <a:pt x="88" y="88"/>
                  </a:lnTo>
                  <a:lnTo>
                    <a:pt x="94" y="94"/>
                  </a:lnTo>
                  <a:lnTo>
                    <a:pt x="100" y="102"/>
                  </a:lnTo>
                  <a:lnTo>
                    <a:pt x="102" y="111"/>
                  </a:lnTo>
                  <a:lnTo>
                    <a:pt x="102" y="122"/>
                  </a:lnTo>
                  <a:lnTo>
                    <a:pt x="102" y="122"/>
                  </a:lnTo>
                  <a:close/>
                </a:path>
              </a:pathLst>
            </a:custGeom>
            <a:solidFill>
              <a:schemeClr val="dk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005C84"/>
                </a:solidFill>
                <a:latin typeface="Lucida Sans"/>
                <a:ea typeface="Lucida Sans"/>
                <a:cs typeface="Lucida Sans"/>
                <a:sym typeface="Lucida Sans"/>
              </a:endParaRPr>
            </a:p>
          </p:txBody>
        </p:sp>
        <p:sp>
          <p:nvSpPr>
            <p:cNvPr id="92" name="Google Shape;92;p16"/>
            <p:cNvSpPr/>
            <p:nvPr/>
          </p:nvSpPr>
          <p:spPr>
            <a:xfrm>
              <a:off x="3791" y="2866"/>
              <a:ext cx="37" cy="167"/>
            </a:xfrm>
            <a:custGeom>
              <a:avLst/>
              <a:gdLst/>
              <a:ahLst/>
              <a:cxnLst/>
              <a:rect l="l" t="t" r="r" b="b"/>
              <a:pathLst>
                <a:path w="37" h="167" extrusionOk="0">
                  <a:moveTo>
                    <a:pt x="37" y="0"/>
                  </a:moveTo>
                  <a:lnTo>
                    <a:pt x="37" y="0"/>
                  </a:lnTo>
                  <a:lnTo>
                    <a:pt x="32" y="3"/>
                  </a:lnTo>
                  <a:lnTo>
                    <a:pt x="29" y="11"/>
                  </a:lnTo>
                  <a:lnTo>
                    <a:pt x="29" y="156"/>
                  </a:lnTo>
                  <a:lnTo>
                    <a:pt x="29" y="156"/>
                  </a:lnTo>
                  <a:lnTo>
                    <a:pt x="32" y="165"/>
                  </a:lnTo>
                  <a:lnTo>
                    <a:pt x="37" y="167"/>
                  </a:lnTo>
                  <a:lnTo>
                    <a:pt x="0" y="167"/>
                  </a:lnTo>
                  <a:lnTo>
                    <a:pt x="0" y="167"/>
                  </a:lnTo>
                  <a:lnTo>
                    <a:pt x="3" y="165"/>
                  </a:lnTo>
                  <a:lnTo>
                    <a:pt x="6" y="156"/>
                  </a:lnTo>
                  <a:lnTo>
                    <a:pt x="6" y="11"/>
                  </a:lnTo>
                  <a:lnTo>
                    <a:pt x="6" y="11"/>
                  </a:lnTo>
                  <a:lnTo>
                    <a:pt x="3" y="3"/>
                  </a:lnTo>
                  <a:lnTo>
                    <a:pt x="0" y="0"/>
                  </a:lnTo>
                  <a:lnTo>
                    <a:pt x="37" y="0"/>
                  </a:lnTo>
                  <a:lnTo>
                    <a:pt x="37" y="0"/>
                  </a:lnTo>
                  <a:close/>
                </a:path>
              </a:pathLst>
            </a:custGeom>
            <a:solidFill>
              <a:schemeClr val="dk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005C84"/>
                </a:solidFill>
                <a:latin typeface="Lucida Sans"/>
                <a:ea typeface="Lucida Sans"/>
                <a:cs typeface="Lucida Sans"/>
                <a:sym typeface="Lucida Sans"/>
              </a:endParaRPr>
            </a:p>
          </p:txBody>
        </p:sp>
        <p:sp>
          <p:nvSpPr>
            <p:cNvPr id="93" name="Google Shape;93;p16"/>
            <p:cNvSpPr/>
            <p:nvPr/>
          </p:nvSpPr>
          <p:spPr>
            <a:xfrm>
              <a:off x="3840" y="2866"/>
              <a:ext cx="130" cy="167"/>
            </a:xfrm>
            <a:custGeom>
              <a:avLst/>
              <a:gdLst/>
              <a:ahLst/>
              <a:cxnLst/>
              <a:rect l="l" t="t" r="r" b="b"/>
              <a:pathLst>
                <a:path w="130" h="167" extrusionOk="0">
                  <a:moveTo>
                    <a:pt x="79" y="11"/>
                  </a:moveTo>
                  <a:lnTo>
                    <a:pt x="79" y="156"/>
                  </a:lnTo>
                  <a:lnTo>
                    <a:pt x="79" y="156"/>
                  </a:lnTo>
                  <a:lnTo>
                    <a:pt x="79" y="165"/>
                  </a:lnTo>
                  <a:lnTo>
                    <a:pt x="85" y="167"/>
                  </a:lnTo>
                  <a:lnTo>
                    <a:pt x="48" y="167"/>
                  </a:lnTo>
                  <a:lnTo>
                    <a:pt x="48" y="167"/>
                  </a:lnTo>
                  <a:lnTo>
                    <a:pt x="54" y="165"/>
                  </a:lnTo>
                  <a:lnTo>
                    <a:pt x="54" y="156"/>
                  </a:lnTo>
                  <a:lnTo>
                    <a:pt x="54" y="11"/>
                  </a:lnTo>
                  <a:lnTo>
                    <a:pt x="54" y="11"/>
                  </a:lnTo>
                  <a:lnTo>
                    <a:pt x="14" y="14"/>
                  </a:lnTo>
                  <a:lnTo>
                    <a:pt x="14" y="14"/>
                  </a:lnTo>
                  <a:lnTo>
                    <a:pt x="11" y="14"/>
                  </a:lnTo>
                  <a:lnTo>
                    <a:pt x="5" y="17"/>
                  </a:lnTo>
                  <a:lnTo>
                    <a:pt x="0" y="23"/>
                  </a:lnTo>
                  <a:lnTo>
                    <a:pt x="0" y="0"/>
                  </a:lnTo>
                  <a:lnTo>
                    <a:pt x="130" y="0"/>
                  </a:lnTo>
                  <a:lnTo>
                    <a:pt x="130" y="23"/>
                  </a:lnTo>
                  <a:lnTo>
                    <a:pt x="130" y="23"/>
                  </a:lnTo>
                  <a:lnTo>
                    <a:pt x="128" y="17"/>
                  </a:lnTo>
                  <a:lnTo>
                    <a:pt x="119" y="14"/>
                  </a:lnTo>
                  <a:lnTo>
                    <a:pt x="119" y="14"/>
                  </a:lnTo>
                  <a:lnTo>
                    <a:pt x="79" y="11"/>
                  </a:lnTo>
                  <a:lnTo>
                    <a:pt x="79" y="11"/>
                  </a:lnTo>
                  <a:close/>
                </a:path>
              </a:pathLst>
            </a:custGeom>
            <a:solidFill>
              <a:schemeClr val="dk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005C84"/>
                </a:solidFill>
                <a:latin typeface="Lucida Sans"/>
                <a:ea typeface="Lucida Sans"/>
                <a:cs typeface="Lucida Sans"/>
                <a:sym typeface="Lucida Sans"/>
              </a:endParaRPr>
            </a:p>
          </p:txBody>
        </p:sp>
        <p:sp>
          <p:nvSpPr>
            <p:cNvPr id="94" name="Google Shape;94;p16"/>
            <p:cNvSpPr/>
            <p:nvPr/>
          </p:nvSpPr>
          <p:spPr>
            <a:xfrm>
              <a:off x="3976" y="2866"/>
              <a:ext cx="142" cy="167"/>
            </a:xfrm>
            <a:custGeom>
              <a:avLst/>
              <a:gdLst/>
              <a:ahLst/>
              <a:cxnLst/>
              <a:rect l="l" t="t" r="r" b="b"/>
              <a:pathLst>
                <a:path w="142" h="167" extrusionOk="0">
                  <a:moveTo>
                    <a:pt x="142" y="0"/>
                  </a:moveTo>
                  <a:lnTo>
                    <a:pt x="142" y="0"/>
                  </a:lnTo>
                  <a:lnTo>
                    <a:pt x="131" y="6"/>
                  </a:lnTo>
                  <a:lnTo>
                    <a:pt x="125" y="14"/>
                  </a:lnTo>
                  <a:lnTo>
                    <a:pt x="85" y="88"/>
                  </a:lnTo>
                  <a:lnTo>
                    <a:pt x="85" y="156"/>
                  </a:lnTo>
                  <a:lnTo>
                    <a:pt x="85" y="156"/>
                  </a:lnTo>
                  <a:lnTo>
                    <a:pt x="88" y="165"/>
                  </a:lnTo>
                  <a:lnTo>
                    <a:pt x="97" y="167"/>
                  </a:lnTo>
                  <a:lnTo>
                    <a:pt x="54" y="167"/>
                  </a:lnTo>
                  <a:lnTo>
                    <a:pt x="54" y="167"/>
                  </a:lnTo>
                  <a:lnTo>
                    <a:pt x="60" y="165"/>
                  </a:lnTo>
                  <a:lnTo>
                    <a:pt x="63" y="162"/>
                  </a:lnTo>
                  <a:lnTo>
                    <a:pt x="63" y="156"/>
                  </a:lnTo>
                  <a:lnTo>
                    <a:pt x="63" y="88"/>
                  </a:lnTo>
                  <a:lnTo>
                    <a:pt x="14" y="11"/>
                  </a:lnTo>
                  <a:lnTo>
                    <a:pt x="14" y="11"/>
                  </a:lnTo>
                  <a:lnTo>
                    <a:pt x="9" y="6"/>
                  </a:lnTo>
                  <a:lnTo>
                    <a:pt x="0" y="0"/>
                  </a:lnTo>
                  <a:lnTo>
                    <a:pt x="48" y="0"/>
                  </a:lnTo>
                  <a:lnTo>
                    <a:pt x="48" y="0"/>
                  </a:lnTo>
                  <a:lnTo>
                    <a:pt x="45" y="0"/>
                  </a:lnTo>
                  <a:lnTo>
                    <a:pt x="43" y="3"/>
                  </a:lnTo>
                  <a:lnTo>
                    <a:pt x="43" y="8"/>
                  </a:lnTo>
                  <a:lnTo>
                    <a:pt x="45" y="14"/>
                  </a:lnTo>
                  <a:lnTo>
                    <a:pt x="80" y="77"/>
                  </a:lnTo>
                  <a:lnTo>
                    <a:pt x="114" y="11"/>
                  </a:lnTo>
                  <a:lnTo>
                    <a:pt x="114" y="11"/>
                  </a:lnTo>
                  <a:lnTo>
                    <a:pt x="114" y="6"/>
                  </a:lnTo>
                  <a:lnTo>
                    <a:pt x="114" y="3"/>
                  </a:lnTo>
                  <a:lnTo>
                    <a:pt x="108" y="0"/>
                  </a:lnTo>
                  <a:lnTo>
                    <a:pt x="142" y="0"/>
                  </a:lnTo>
                  <a:lnTo>
                    <a:pt x="142" y="0"/>
                  </a:lnTo>
                  <a:close/>
                </a:path>
              </a:pathLst>
            </a:custGeom>
            <a:solidFill>
              <a:schemeClr val="dk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005C84"/>
                </a:solidFill>
                <a:latin typeface="Lucida Sans"/>
                <a:ea typeface="Lucida Sans"/>
                <a:cs typeface="Lucida Sans"/>
                <a:sym typeface="Lucida Sans"/>
              </a:endParaRPr>
            </a:p>
          </p:txBody>
        </p:sp>
        <p:sp>
          <p:nvSpPr>
            <p:cNvPr id="95" name="Google Shape;95;p16"/>
            <p:cNvSpPr/>
            <p:nvPr/>
          </p:nvSpPr>
          <p:spPr>
            <a:xfrm>
              <a:off x="4192" y="2863"/>
              <a:ext cx="156" cy="173"/>
            </a:xfrm>
            <a:custGeom>
              <a:avLst/>
              <a:gdLst/>
              <a:ahLst/>
              <a:cxnLst/>
              <a:rect l="l" t="t" r="r" b="b"/>
              <a:pathLst>
                <a:path w="156" h="173" extrusionOk="0">
                  <a:moveTo>
                    <a:pt x="77" y="173"/>
                  </a:moveTo>
                  <a:lnTo>
                    <a:pt x="77" y="173"/>
                  </a:lnTo>
                  <a:lnTo>
                    <a:pt x="62" y="170"/>
                  </a:lnTo>
                  <a:lnTo>
                    <a:pt x="48" y="165"/>
                  </a:lnTo>
                  <a:lnTo>
                    <a:pt x="34" y="159"/>
                  </a:lnTo>
                  <a:lnTo>
                    <a:pt x="23" y="148"/>
                  </a:lnTo>
                  <a:lnTo>
                    <a:pt x="14" y="134"/>
                  </a:lnTo>
                  <a:lnTo>
                    <a:pt x="6" y="119"/>
                  </a:lnTo>
                  <a:lnTo>
                    <a:pt x="3" y="102"/>
                  </a:lnTo>
                  <a:lnTo>
                    <a:pt x="0" y="85"/>
                  </a:lnTo>
                  <a:lnTo>
                    <a:pt x="0" y="85"/>
                  </a:lnTo>
                  <a:lnTo>
                    <a:pt x="3" y="68"/>
                  </a:lnTo>
                  <a:lnTo>
                    <a:pt x="6" y="54"/>
                  </a:lnTo>
                  <a:lnTo>
                    <a:pt x="14" y="40"/>
                  </a:lnTo>
                  <a:lnTo>
                    <a:pt x="23" y="26"/>
                  </a:lnTo>
                  <a:lnTo>
                    <a:pt x="34" y="14"/>
                  </a:lnTo>
                  <a:lnTo>
                    <a:pt x="48" y="6"/>
                  </a:lnTo>
                  <a:lnTo>
                    <a:pt x="62" y="3"/>
                  </a:lnTo>
                  <a:lnTo>
                    <a:pt x="82" y="0"/>
                  </a:lnTo>
                  <a:lnTo>
                    <a:pt x="82" y="0"/>
                  </a:lnTo>
                  <a:lnTo>
                    <a:pt x="94" y="3"/>
                  </a:lnTo>
                  <a:lnTo>
                    <a:pt x="108" y="6"/>
                  </a:lnTo>
                  <a:lnTo>
                    <a:pt x="122" y="14"/>
                  </a:lnTo>
                  <a:lnTo>
                    <a:pt x="133" y="23"/>
                  </a:lnTo>
                  <a:lnTo>
                    <a:pt x="142" y="37"/>
                  </a:lnTo>
                  <a:lnTo>
                    <a:pt x="150" y="51"/>
                  </a:lnTo>
                  <a:lnTo>
                    <a:pt x="156" y="68"/>
                  </a:lnTo>
                  <a:lnTo>
                    <a:pt x="156" y="88"/>
                  </a:lnTo>
                  <a:lnTo>
                    <a:pt x="156" y="88"/>
                  </a:lnTo>
                  <a:lnTo>
                    <a:pt x="156" y="108"/>
                  </a:lnTo>
                  <a:lnTo>
                    <a:pt x="150" y="125"/>
                  </a:lnTo>
                  <a:lnTo>
                    <a:pt x="142" y="139"/>
                  </a:lnTo>
                  <a:lnTo>
                    <a:pt x="131" y="153"/>
                  </a:lnTo>
                  <a:lnTo>
                    <a:pt x="119" y="162"/>
                  </a:lnTo>
                  <a:lnTo>
                    <a:pt x="105" y="168"/>
                  </a:lnTo>
                  <a:lnTo>
                    <a:pt x="91" y="173"/>
                  </a:lnTo>
                  <a:lnTo>
                    <a:pt x="77"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79" y="162"/>
                  </a:lnTo>
                  <a:lnTo>
                    <a:pt x="91" y="159"/>
                  </a:lnTo>
                  <a:lnTo>
                    <a:pt x="102" y="156"/>
                  </a:lnTo>
                  <a:lnTo>
                    <a:pt x="111" y="151"/>
                  </a:lnTo>
                  <a:lnTo>
                    <a:pt x="116" y="142"/>
                  </a:lnTo>
                  <a:lnTo>
                    <a:pt x="122" y="131"/>
                  </a:lnTo>
                  <a:lnTo>
                    <a:pt x="128" y="119"/>
                  </a:lnTo>
                  <a:lnTo>
                    <a:pt x="131" y="105"/>
                  </a:lnTo>
                  <a:lnTo>
                    <a:pt x="131" y="88"/>
                  </a:lnTo>
                  <a:lnTo>
                    <a:pt x="131" y="88"/>
                  </a:lnTo>
                  <a:lnTo>
                    <a:pt x="131" y="71"/>
                  </a:lnTo>
                  <a:lnTo>
                    <a:pt x="128" y="57"/>
                  </a:lnTo>
                  <a:lnTo>
                    <a:pt x="122" y="43"/>
                  </a:lnTo>
                  <a:lnTo>
                    <a:pt x="116" y="31"/>
                  </a:lnTo>
                  <a:lnTo>
                    <a:pt x="111" y="23"/>
                  </a:lnTo>
                  <a:lnTo>
                    <a:pt x="102" y="17"/>
                  </a:lnTo>
                  <a:lnTo>
                    <a:pt x="91" y="11"/>
                  </a:lnTo>
                  <a:lnTo>
                    <a:pt x="79" y="11"/>
                  </a:lnTo>
                  <a:lnTo>
                    <a:pt x="79" y="11"/>
                  </a:lnTo>
                  <a:lnTo>
                    <a:pt x="68" y="11"/>
                  </a:lnTo>
                  <a:lnTo>
                    <a:pt x="57" y="14"/>
                  </a:lnTo>
                  <a:lnTo>
                    <a:pt x="48" y="23"/>
                  </a:lnTo>
                  <a:lnTo>
                    <a:pt x="40" y="28"/>
                  </a:lnTo>
                  <a:lnTo>
                    <a:pt x="34" y="40"/>
                  </a:lnTo>
                  <a:lnTo>
                    <a:pt x="31" y="51"/>
                  </a:lnTo>
                  <a:lnTo>
                    <a:pt x="28" y="65"/>
                  </a:lnTo>
                  <a:lnTo>
                    <a:pt x="25" y="82"/>
                  </a:lnTo>
                  <a:lnTo>
                    <a:pt x="25" y="82"/>
                  </a:lnTo>
                  <a:close/>
                </a:path>
              </a:pathLst>
            </a:custGeom>
            <a:solidFill>
              <a:schemeClr val="dk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005C84"/>
                </a:solidFill>
                <a:latin typeface="Lucida Sans"/>
                <a:ea typeface="Lucida Sans"/>
                <a:cs typeface="Lucida Sans"/>
                <a:sym typeface="Lucida Sans"/>
              </a:endParaRPr>
            </a:p>
          </p:txBody>
        </p:sp>
        <p:sp>
          <p:nvSpPr>
            <p:cNvPr id="96" name="Google Shape;96;p16"/>
            <p:cNvSpPr/>
            <p:nvPr/>
          </p:nvSpPr>
          <p:spPr>
            <a:xfrm>
              <a:off x="4365" y="2866"/>
              <a:ext cx="100" cy="167"/>
            </a:xfrm>
            <a:custGeom>
              <a:avLst/>
              <a:gdLst/>
              <a:ahLst/>
              <a:cxnLst/>
              <a:rect l="l" t="t" r="r" b="b"/>
              <a:pathLst>
                <a:path w="100" h="167" extrusionOk="0">
                  <a:moveTo>
                    <a:pt x="37" y="167"/>
                  </a:moveTo>
                  <a:lnTo>
                    <a:pt x="0" y="167"/>
                  </a:lnTo>
                  <a:lnTo>
                    <a:pt x="0" y="167"/>
                  </a:lnTo>
                  <a:lnTo>
                    <a:pt x="6" y="165"/>
                  </a:lnTo>
                  <a:lnTo>
                    <a:pt x="6" y="156"/>
                  </a:lnTo>
                  <a:lnTo>
                    <a:pt x="6" y="11"/>
                  </a:lnTo>
                  <a:lnTo>
                    <a:pt x="6" y="11"/>
                  </a:lnTo>
                  <a:lnTo>
                    <a:pt x="6" y="3"/>
                  </a:lnTo>
                  <a:lnTo>
                    <a:pt x="0" y="0"/>
                  </a:lnTo>
                  <a:lnTo>
                    <a:pt x="100" y="0"/>
                  </a:lnTo>
                  <a:lnTo>
                    <a:pt x="100" y="23"/>
                  </a:lnTo>
                  <a:lnTo>
                    <a:pt x="100" y="23"/>
                  </a:lnTo>
                  <a:lnTo>
                    <a:pt x="91" y="14"/>
                  </a:lnTo>
                  <a:lnTo>
                    <a:pt x="77" y="11"/>
                  </a:lnTo>
                  <a:lnTo>
                    <a:pt x="77" y="11"/>
                  </a:lnTo>
                  <a:lnTo>
                    <a:pt x="31" y="11"/>
                  </a:lnTo>
                  <a:lnTo>
                    <a:pt x="31" y="68"/>
                  </a:lnTo>
                  <a:lnTo>
                    <a:pt x="71" y="68"/>
                  </a:lnTo>
                  <a:lnTo>
                    <a:pt x="71" y="68"/>
                  </a:lnTo>
                  <a:lnTo>
                    <a:pt x="77" y="65"/>
                  </a:lnTo>
                  <a:lnTo>
                    <a:pt x="80" y="62"/>
                  </a:lnTo>
                  <a:lnTo>
                    <a:pt x="80" y="88"/>
                  </a:lnTo>
                  <a:lnTo>
                    <a:pt x="80" y="88"/>
                  </a:lnTo>
                  <a:lnTo>
                    <a:pt x="77" y="82"/>
                  </a:lnTo>
                  <a:lnTo>
                    <a:pt x="71" y="82"/>
                  </a:lnTo>
                  <a:lnTo>
                    <a:pt x="31" y="82"/>
                  </a:lnTo>
                  <a:lnTo>
                    <a:pt x="31" y="156"/>
                  </a:lnTo>
                  <a:lnTo>
                    <a:pt x="31" y="156"/>
                  </a:lnTo>
                  <a:lnTo>
                    <a:pt x="31" y="165"/>
                  </a:lnTo>
                  <a:lnTo>
                    <a:pt x="37" y="167"/>
                  </a:lnTo>
                  <a:lnTo>
                    <a:pt x="37" y="167"/>
                  </a:lnTo>
                  <a:close/>
                </a:path>
              </a:pathLst>
            </a:custGeom>
            <a:solidFill>
              <a:schemeClr val="dk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005C84"/>
                </a:solidFill>
                <a:latin typeface="Lucida Sans"/>
                <a:ea typeface="Lucida Sans"/>
                <a:cs typeface="Lucida Sans"/>
                <a:sym typeface="Lucida Sans"/>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722313" y="3305175"/>
            <a:ext cx="7772400" cy="1021556"/>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7"/>
          <p:cNvSpPr txBox="1">
            <a:spLocks noGrp="1"/>
          </p:cNvSpPr>
          <p:nvPr>
            <p:ph type="body" idx="1"/>
          </p:nvPr>
        </p:nvSpPr>
        <p:spPr>
          <a:xfrm>
            <a:off x="722313" y="2180035"/>
            <a:ext cx="7772400" cy="1125140"/>
          </a:xfrm>
          <a:prstGeom prst="rect">
            <a:avLst/>
          </a:prstGeom>
          <a:noFill/>
          <a:ln>
            <a:noFill/>
          </a:ln>
        </p:spPr>
        <p:txBody>
          <a:bodyPr spcFirstLastPara="1" wrap="square" lIns="0" tIns="0" rIns="0" bIns="0" anchor="b" anchorCtr="0">
            <a:noAutofit/>
          </a:bodyPr>
          <a:lstStyle>
            <a:lvl1pPr marL="457200" lvl="0" indent="-228600" algn="l">
              <a:spcBef>
                <a:spcPts val="1400"/>
              </a:spcBef>
              <a:spcAft>
                <a:spcPts val="0"/>
              </a:spcAft>
              <a:buSzPts val="2000"/>
              <a:buNone/>
              <a:defRPr sz="2000"/>
            </a:lvl1pPr>
            <a:lvl2pPr marL="914400" lvl="1" indent="-228600" algn="l">
              <a:lnSpc>
                <a:spcPct val="90000"/>
              </a:lnSpc>
              <a:spcBef>
                <a:spcPts val="540"/>
              </a:spcBef>
              <a:spcAft>
                <a:spcPts val="0"/>
              </a:spcAft>
              <a:buSzPts val="1800"/>
              <a:buNone/>
              <a:defRPr sz="1800"/>
            </a:lvl2pPr>
            <a:lvl3pPr marL="1371600" lvl="2" indent="-228600" algn="l">
              <a:lnSpc>
                <a:spcPct val="90000"/>
              </a:lnSpc>
              <a:spcBef>
                <a:spcPts val="480"/>
              </a:spcBef>
              <a:spcAft>
                <a:spcPts val="0"/>
              </a:spcAft>
              <a:buSzPts val="1600"/>
              <a:buNone/>
              <a:defRPr sz="1600"/>
            </a:lvl3pPr>
            <a:lvl4pPr marL="1828800" lvl="3" indent="-228600" algn="l">
              <a:lnSpc>
                <a:spcPct val="90000"/>
              </a:lnSpc>
              <a:spcBef>
                <a:spcPts val="420"/>
              </a:spcBef>
              <a:spcAft>
                <a:spcPts val="0"/>
              </a:spcAft>
              <a:buSzPts val="1400"/>
              <a:buNone/>
              <a:defRPr sz="1400"/>
            </a:lvl4pPr>
            <a:lvl5pPr marL="2286000" lvl="4" indent="-228600" algn="l">
              <a:lnSpc>
                <a:spcPct val="90000"/>
              </a:lnSpc>
              <a:spcBef>
                <a:spcPts val="420"/>
              </a:spcBef>
              <a:spcAft>
                <a:spcPts val="0"/>
              </a:spcAft>
              <a:buSzPts val="1400"/>
              <a:buNone/>
              <a:defRPr sz="1400"/>
            </a:lvl5pPr>
            <a:lvl6pPr marL="2743200" lvl="5" indent="-228600" algn="l">
              <a:lnSpc>
                <a:spcPct val="90000"/>
              </a:lnSpc>
              <a:spcBef>
                <a:spcPts val="420"/>
              </a:spcBef>
              <a:spcAft>
                <a:spcPts val="0"/>
              </a:spcAft>
              <a:buSzPts val="1400"/>
              <a:buNone/>
              <a:defRPr sz="1400"/>
            </a:lvl6pPr>
            <a:lvl7pPr marL="3200400" lvl="6" indent="-228600" algn="l">
              <a:lnSpc>
                <a:spcPct val="90000"/>
              </a:lnSpc>
              <a:spcBef>
                <a:spcPts val="420"/>
              </a:spcBef>
              <a:spcAft>
                <a:spcPts val="0"/>
              </a:spcAft>
              <a:buSzPts val="1400"/>
              <a:buNone/>
              <a:defRPr sz="1400"/>
            </a:lvl7pPr>
            <a:lvl8pPr marL="3657600" lvl="7" indent="-228600" algn="l">
              <a:lnSpc>
                <a:spcPct val="90000"/>
              </a:lnSpc>
              <a:spcBef>
                <a:spcPts val="420"/>
              </a:spcBef>
              <a:spcAft>
                <a:spcPts val="0"/>
              </a:spcAft>
              <a:buSzPts val="1400"/>
              <a:buNone/>
              <a:defRPr sz="1400"/>
            </a:lvl8pPr>
            <a:lvl9pPr marL="4114800" lvl="8" indent="-228600" algn="l">
              <a:lnSpc>
                <a:spcPct val="90000"/>
              </a:lnSpc>
              <a:spcBef>
                <a:spcPts val="420"/>
              </a:spcBef>
              <a:spcAft>
                <a:spcPts val="0"/>
              </a:spcAft>
              <a:buSzPts val="1400"/>
              <a:buNone/>
              <a:defRPr sz="1400"/>
            </a:lvl9pPr>
          </a:lstStyle>
          <a:p>
            <a:endParaRPr/>
          </a:p>
        </p:txBody>
      </p:sp>
      <p:sp>
        <p:nvSpPr>
          <p:cNvPr id="100" name="Google Shape;100;p17"/>
          <p:cNvSpPr txBox="1">
            <a:spLocks noGrp="1"/>
          </p:cNvSpPr>
          <p:nvPr>
            <p:ph type="dt" idx="10"/>
          </p:nvPr>
        </p:nvSpPr>
        <p:spPr>
          <a:xfrm>
            <a:off x="358775" y="4731544"/>
            <a:ext cx="1905000" cy="13573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7"/>
          <p:cNvSpPr txBox="1">
            <a:spLocks noGrp="1"/>
          </p:cNvSpPr>
          <p:nvPr>
            <p:ph type="ftr" idx="11"/>
          </p:nvPr>
        </p:nvSpPr>
        <p:spPr>
          <a:xfrm>
            <a:off x="2268538" y="4731544"/>
            <a:ext cx="4608512" cy="13573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7"/>
          <p:cNvSpPr txBox="1">
            <a:spLocks noGrp="1"/>
          </p:cNvSpPr>
          <p:nvPr>
            <p:ph type="sldNum" idx="12"/>
          </p:nvPr>
        </p:nvSpPr>
        <p:spPr>
          <a:xfrm>
            <a:off x="6877050" y="4731544"/>
            <a:ext cx="1908175" cy="135731"/>
          </a:xfrm>
          <a:prstGeom prst="rect">
            <a:avLst/>
          </a:prstGeom>
          <a:noFill/>
          <a:ln>
            <a:noFill/>
          </a:ln>
        </p:spPr>
        <p:txBody>
          <a:bodyPr spcFirstLastPara="1" wrap="square" lIns="0" tIns="0" rIns="0" bIns="0" anchor="b" anchorCtr="0">
            <a:noAutofit/>
          </a:bodyPr>
          <a:lstStyle>
            <a:lvl1pPr marL="0" lvl="0" indent="0" algn="r">
              <a:spcBef>
                <a:spcPts val="0"/>
              </a:spcBef>
              <a:buNone/>
              <a:defRPr sz="1400">
                <a:solidFill>
                  <a:srgbClr val="005C84"/>
                </a:solidFill>
                <a:latin typeface="Lucida Sans"/>
                <a:ea typeface="Lucida Sans"/>
                <a:cs typeface="Lucida Sans"/>
                <a:sym typeface="Lucida Sans"/>
              </a:defRPr>
            </a:lvl1pPr>
            <a:lvl2pPr marL="0" lvl="1" indent="0" algn="r">
              <a:spcBef>
                <a:spcPts val="0"/>
              </a:spcBef>
              <a:buNone/>
              <a:defRPr sz="1400">
                <a:solidFill>
                  <a:srgbClr val="005C84"/>
                </a:solidFill>
                <a:latin typeface="Lucida Sans"/>
                <a:ea typeface="Lucida Sans"/>
                <a:cs typeface="Lucida Sans"/>
                <a:sym typeface="Lucida Sans"/>
              </a:defRPr>
            </a:lvl2pPr>
            <a:lvl3pPr marL="0" lvl="2" indent="0" algn="r">
              <a:spcBef>
                <a:spcPts val="0"/>
              </a:spcBef>
              <a:buNone/>
              <a:defRPr sz="1400">
                <a:solidFill>
                  <a:srgbClr val="005C84"/>
                </a:solidFill>
                <a:latin typeface="Lucida Sans"/>
                <a:ea typeface="Lucida Sans"/>
                <a:cs typeface="Lucida Sans"/>
                <a:sym typeface="Lucida Sans"/>
              </a:defRPr>
            </a:lvl3pPr>
            <a:lvl4pPr marL="0" lvl="3" indent="0" algn="r">
              <a:spcBef>
                <a:spcPts val="0"/>
              </a:spcBef>
              <a:buNone/>
              <a:defRPr sz="1400">
                <a:solidFill>
                  <a:srgbClr val="005C84"/>
                </a:solidFill>
                <a:latin typeface="Lucida Sans"/>
                <a:ea typeface="Lucida Sans"/>
                <a:cs typeface="Lucida Sans"/>
                <a:sym typeface="Lucida Sans"/>
              </a:defRPr>
            </a:lvl4pPr>
            <a:lvl5pPr marL="0" lvl="4" indent="0" algn="r">
              <a:spcBef>
                <a:spcPts val="0"/>
              </a:spcBef>
              <a:buNone/>
              <a:defRPr sz="1400">
                <a:solidFill>
                  <a:srgbClr val="005C84"/>
                </a:solidFill>
                <a:latin typeface="Lucida Sans"/>
                <a:ea typeface="Lucida Sans"/>
                <a:cs typeface="Lucida Sans"/>
                <a:sym typeface="Lucida Sans"/>
              </a:defRPr>
            </a:lvl5pPr>
            <a:lvl6pPr marL="0" lvl="5" indent="0" algn="r">
              <a:spcBef>
                <a:spcPts val="0"/>
              </a:spcBef>
              <a:buNone/>
              <a:defRPr sz="1400">
                <a:solidFill>
                  <a:srgbClr val="005C84"/>
                </a:solidFill>
                <a:latin typeface="Lucida Sans"/>
                <a:ea typeface="Lucida Sans"/>
                <a:cs typeface="Lucida Sans"/>
                <a:sym typeface="Lucida Sans"/>
              </a:defRPr>
            </a:lvl6pPr>
            <a:lvl7pPr marL="0" lvl="6" indent="0" algn="r">
              <a:spcBef>
                <a:spcPts val="0"/>
              </a:spcBef>
              <a:buNone/>
              <a:defRPr sz="1400">
                <a:solidFill>
                  <a:srgbClr val="005C84"/>
                </a:solidFill>
                <a:latin typeface="Lucida Sans"/>
                <a:ea typeface="Lucida Sans"/>
                <a:cs typeface="Lucida Sans"/>
                <a:sym typeface="Lucida Sans"/>
              </a:defRPr>
            </a:lvl7pPr>
            <a:lvl8pPr marL="0" lvl="7" indent="0" algn="r">
              <a:spcBef>
                <a:spcPts val="0"/>
              </a:spcBef>
              <a:buNone/>
              <a:defRPr sz="1400">
                <a:solidFill>
                  <a:srgbClr val="005C84"/>
                </a:solidFill>
                <a:latin typeface="Lucida Sans"/>
                <a:ea typeface="Lucida Sans"/>
                <a:cs typeface="Lucida Sans"/>
                <a:sym typeface="Lucida Sans"/>
              </a:defRPr>
            </a:lvl8pPr>
            <a:lvl9pPr marL="0" lvl="8" indent="0" algn="r">
              <a:spcBef>
                <a:spcPts val="0"/>
              </a:spcBef>
              <a:buNone/>
              <a:defRPr sz="1400">
                <a:solidFill>
                  <a:srgbClr val="005C84"/>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457200" y="205978"/>
            <a:ext cx="8229600" cy="8572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8"/>
          <p:cNvSpPr txBox="1">
            <a:spLocks noGrp="1"/>
          </p:cNvSpPr>
          <p:nvPr>
            <p:ph type="body" idx="1"/>
          </p:nvPr>
        </p:nvSpPr>
        <p:spPr>
          <a:xfrm>
            <a:off x="457200" y="1151335"/>
            <a:ext cx="4040188" cy="479822"/>
          </a:xfrm>
          <a:prstGeom prst="rect">
            <a:avLst/>
          </a:prstGeom>
          <a:noFill/>
          <a:ln>
            <a:noFill/>
          </a:ln>
        </p:spPr>
        <p:txBody>
          <a:bodyPr spcFirstLastPara="1" wrap="square" lIns="0" tIns="0" rIns="0" bIns="0" anchor="b" anchorCtr="0">
            <a:noAutofit/>
          </a:bodyPr>
          <a:lstStyle>
            <a:lvl1pPr marL="457200" lvl="0" indent="-228600" algn="l">
              <a:spcBef>
                <a:spcPts val="1680"/>
              </a:spcBef>
              <a:spcAft>
                <a:spcPts val="0"/>
              </a:spcAft>
              <a:buSzPts val="2400"/>
              <a:buNone/>
              <a:defRPr sz="2400" b="1"/>
            </a:lvl1pPr>
            <a:lvl2pPr marL="914400" lvl="1" indent="-228600" algn="l">
              <a:lnSpc>
                <a:spcPct val="90000"/>
              </a:lnSpc>
              <a:spcBef>
                <a:spcPts val="600"/>
              </a:spcBef>
              <a:spcAft>
                <a:spcPts val="0"/>
              </a:spcAft>
              <a:buSzPts val="2000"/>
              <a:buNone/>
              <a:defRPr sz="2000" b="1"/>
            </a:lvl2pPr>
            <a:lvl3pPr marL="1371600" lvl="2" indent="-228600" algn="l">
              <a:lnSpc>
                <a:spcPct val="90000"/>
              </a:lnSpc>
              <a:spcBef>
                <a:spcPts val="540"/>
              </a:spcBef>
              <a:spcAft>
                <a:spcPts val="0"/>
              </a:spcAft>
              <a:buSzPts val="1800"/>
              <a:buNone/>
              <a:defRPr sz="1800" b="1"/>
            </a:lvl3pPr>
            <a:lvl4pPr marL="1828800" lvl="3" indent="-228600" algn="l">
              <a:lnSpc>
                <a:spcPct val="90000"/>
              </a:lnSpc>
              <a:spcBef>
                <a:spcPts val="480"/>
              </a:spcBef>
              <a:spcAft>
                <a:spcPts val="0"/>
              </a:spcAft>
              <a:buSzPts val="1600"/>
              <a:buNone/>
              <a:defRPr sz="1600" b="1"/>
            </a:lvl4pPr>
            <a:lvl5pPr marL="2286000" lvl="4" indent="-228600" algn="l">
              <a:lnSpc>
                <a:spcPct val="90000"/>
              </a:lnSpc>
              <a:spcBef>
                <a:spcPts val="480"/>
              </a:spcBef>
              <a:spcAft>
                <a:spcPts val="0"/>
              </a:spcAft>
              <a:buSzPts val="1600"/>
              <a:buNone/>
              <a:defRPr sz="1600" b="1"/>
            </a:lvl5pPr>
            <a:lvl6pPr marL="2743200" lvl="5" indent="-228600" algn="l">
              <a:lnSpc>
                <a:spcPct val="90000"/>
              </a:lnSpc>
              <a:spcBef>
                <a:spcPts val="480"/>
              </a:spcBef>
              <a:spcAft>
                <a:spcPts val="0"/>
              </a:spcAft>
              <a:buSzPts val="1600"/>
              <a:buNone/>
              <a:defRPr sz="1600" b="1"/>
            </a:lvl6pPr>
            <a:lvl7pPr marL="3200400" lvl="6" indent="-228600" algn="l">
              <a:lnSpc>
                <a:spcPct val="90000"/>
              </a:lnSpc>
              <a:spcBef>
                <a:spcPts val="480"/>
              </a:spcBef>
              <a:spcAft>
                <a:spcPts val="0"/>
              </a:spcAft>
              <a:buSzPts val="1600"/>
              <a:buNone/>
              <a:defRPr sz="1600" b="1"/>
            </a:lvl7pPr>
            <a:lvl8pPr marL="3657600" lvl="7" indent="-228600" algn="l">
              <a:lnSpc>
                <a:spcPct val="90000"/>
              </a:lnSpc>
              <a:spcBef>
                <a:spcPts val="480"/>
              </a:spcBef>
              <a:spcAft>
                <a:spcPts val="0"/>
              </a:spcAft>
              <a:buSzPts val="1600"/>
              <a:buNone/>
              <a:defRPr sz="1600" b="1"/>
            </a:lvl8pPr>
            <a:lvl9pPr marL="4114800" lvl="8" indent="-228600" algn="l">
              <a:lnSpc>
                <a:spcPct val="90000"/>
              </a:lnSpc>
              <a:spcBef>
                <a:spcPts val="480"/>
              </a:spcBef>
              <a:spcAft>
                <a:spcPts val="0"/>
              </a:spcAft>
              <a:buSzPts val="1600"/>
              <a:buNone/>
              <a:defRPr sz="1600" b="1"/>
            </a:lvl9pPr>
          </a:lstStyle>
          <a:p>
            <a:endParaRPr/>
          </a:p>
        </p:txBody>
      </p:sp>
      <p:sp>
        <p:nvSpPr>
          <p:cNvPr id="106" name="Google Shape;106;p18"/>
          <p:cNvSpPr txBox="1">
            <a:spLocks noGrp="1"/>
          </p:cNvSpPr>
          <p:nvPr>
            <p:ph type="body" idx="2"/>
          </p:nvPr>
        </p:nvSpPr>
        <p:spPr>
          <a:xfrm>
            <a:off x="457200" y="1631156"/>
            <a:ext cx="4040188" cy="2963466"/>
          </a:xfrm>
          <a:prstGeom prst="rect">
            <a:avLst/>
          </a:prstGeom>
          <a:noFill/>
          <a:ln>
            <a:noFill/>
          </a:ln>
        </p:spPr>
        <p:txBody>
          <a:bodyPr spcFirstLastPara="1" wrap="square" lIns="0" tIns="0" rIns="0" bIns="0" anchor="t" anchorCtr="0">
            <a:noAutofit/>
          </a:bodyPr>
          <a:lstStyle>
            <a:lvl1pPr marL="457200" lvl="0" indent="-381000" algn="l">
              <a:spcBef>
                <a:spcPts val="1680"/>
              </a:spcBef>
              <a:spcAft>
                <a:spcPts val="0"/>
              </a:spcAft>
              <a:buSzPts val="2400"/>
              <a:buChar char="▪"/>
              <a:defRPr sz="2400"/>
            </a:lvl1pPr>
            <a:lvl2pPr marL="914400" lvl="1" indent="-355600" algn="l">
              <a:lnSpc>
                <a:spcPct val="90000"/>
              </a:lnSpc>
              <a:spcBef>
                <a:spcPts val="600"/>
              </a:spcBef>
              <a:spcAft>
                <a:spcPts val="0"/>
              </a:spcAft>
              <a:buSzPts val="2000"/>
              <a:buChar char="–"/>
              <a:defRPr sz="2000"/>
            </a:lvl2pPr>
            <a:lvl3pPr marL="1371600" lvl="2" indent="-342900" algn="l">
              <a:lnSpc>
                <a:spcPct val="90000"/>
              </a:lnSpc>
              <a:spcBef>
                <a:spcPts val="540"/>
              </a:spcBef>
              <a:spcAft>
                <a:spcPts val="0"/>
              </a:spcAft>
              <a:buSzPts val="1800"/>
              <a:buChar char="∙"/>
              <a:defRPr sz="1800"/>
            </a:lvl3pPr>
            <a:lvl4pPr marL="1828800" lvl="3" indent="-330200" algn="l">
              <a:lnSpc>
                <a:spcPct val="90000"/>
              </a:lnSpc>
              <a:spcBef>
                <a:spcPts val="480"/>
              </a:spcBef>
              <a:spcAft>
                <a:spcPts val="0"/>
              </a:spcAft>
              <a:buSzPts val="1600"/>
              <a:buChar char="–"/>
              <a:defRPr sz="1600"/>
            </a:lvl4pPr>
            <a:lvl5pPr marL="2286000" lvl="4" indent="-330200" algn="l">
              <a:lnSpc>
                <a:spcPct val="90000"/>
              </a:lnSpc>
              <a:spcBef>
                <a:spcPts val="480"/>
              </a:spcBef>
              <a:spcAft>
                <a:spcPts val="0"/>
              </a:spcAft>
              <a:buSzPts val="1600"/>
              <a:buChar char="»"/>
              <a:defRPr sz="1600"/>
            </a:lvl5pPr>
            <a:lvl6pPr marL="2743200" lvl="5" indent="-330200" algn="l">
              <a:lnSpc>
                <a:spcPct val="90000"/>
              </a:lnSpc>
              <a:spcBef>
                <a:spcPts val="480"/>
              </a:spcBef>
              <a:spcAft>
                <a:spcPts val="0"/>
              </a:spcAft>
              <a:buSzPts val="1600"/>
              <a:buChar char="»"/>
              <a:defRPr sz="1600"/>
            </a:lvl6pPr>
            <a:lvl7pPr marL="3200400" lvl="6" indent="-330200" algn="l">
              <a:lnSpc>
                <a:spcPct val="90000"/>
              </a:lnSpc>
              <a:spcBef>
                <a:spcPts val="480"/>
              </a:spcBef>
              <a:spcAft>
                <a:spcPts val="0"/>
              </a:spcAft>
              <a:buSzPts val="1600"/>
              <a:buChar char="»"/>
              <a:defRPr sz="1600"/>
            </a:lvl7pPr>
            <a:lvl8pPr marL="3657600" lvl="7" indent="-330200" algn="l">
              <a:lnSpc>
                <a:spcPct val="90000"/>
              </a:lnSpc>
              <a:spcBef>
                <a:spcPts val="480"/>
              </a:spcBef>
              <a:spcAft>
                <a:spcPts val="0"/>
              </a:spcAft>
              <a:buSzPts val="1600"/>
              <a:buChar char="»"/>
              <a:defRPr sz="1600"/>
            </a:lvl8pPr>
            <a:lvl9pPr marL="4114800" lvl="8" indent="-330200" algn="l">
              <a:lnSpc>
                <a:spcPct val="90000"/>
              </a:lnSpc>
              <a:spcBef>
                <a:spcPts val="480"/>
              </a:spcBef>
              <a:spcAft>
                <a:spcPts val="0"/>
              </a:spcAft>
              <a:buSzPts val="1600"/>
              <a:buChar char="»"/>
              <a:defRPr sz="1600"/>
            </a:lvl9pPr>
          </a:lstStyle>
          <a:p>
            <a:endParaRPr/>
          </a:p>
        </p:txBody>
      </p:sp>
      <p:sp>
        <p:nvSpPr>
          <p:cNvPr id="107" name="Google Shape;107;p18"/>
          <p:cNvSpPr txBox="1">
            <a:spLocks noGrp="1"/>
          </p:cNvSpPr>
          <p:nvPr>
            <p:ph type="body" idx="3"/>
          </p:nvPr>
        </p:nvSpPr>
        <p:spPr>
          <a:xfrm>
            <a:off x="4645025" y="1151335"/>
            <a:ext cx="4041775" cy="479822"/>
          </a:xfrm>
          <a:prstGeom prst="rect">
            <a:avLst/>
          </a:prstGeom>
          <a:noFill/>
          <a:ln>
            <a:noFill/>
          </a:ln>
        </p:spPr>
        <p:txBody>
          <a:bodyPr spcFirstLastPara="1" wrap="square" lIns="0" tIns="0" rIns="0" bIns="0" anchor="b" anchorCtr="0">
            <a:noAutofit/>
          </a:bodyPr>
          <a:lstStyle>
            <a:lvl1pPr marL="457200" lvl="0" indent="-228600" algn="l">
              <a:spcBef>
                <a:spcPts val="1680"/>
              </a:spcBef>
              <a:spcAft>
                <a:spcPts val="0"/>
              </a:spcAft>
              <a:buSzPts val="2400"/>
              <a:buNone/>
              <a:defRPr sz="2400" b="1"/>
            </a:lvl1pPr>
            <a:lvl2pPr marL="914400" lvl="1" indent="-228600" algn="l">
              <a:lnSpc>
                <a:spcPct val="90000"/>
              </a:lnSpc>
              <a:spcBef>
                <a:spcPts val="600"/>
              </a:spcBef>
              <a:spcAft>
                <a:spcPts val="0"/>
              </a:spcAft>
              <a:buSzPts val="2000"/>
              <a:buNone/>
              <a:defRPr sz="2000" b="1"/>
            </a:lvl2pPr>
            <a:lvl3pPr marL="1371600" lvl="2" indent="-228600" algn="l">
              <a:lnSpc>
                <a:spcPct val="90000"/>
              </a:lnSpc>
              <a:spcBef>
                <a:spcPts val="540"/>
              </a:spcBef>
              <a:spcAft>
                <a:spcPts val="0"/>
              </a:spcAft>
              <a:buSzPts val="1800"/>
              <a:buNone/>
              <a:defRPr sz="1800" b="1"/>
            </a:lvl3pPr>
            <a:lvl4pPr marL="1828800" lvl="3" indent="-228600" algn="l">
              <a:lnSpc>
                <a:spcPct val="90000"/>
              </a:lnSpc>
              <a:spcBef>
                <a:spcPts val="480"/>
              </a:spcBef>
              <a:spcAft>
                <a:spcPts val="0"/>
              </a:spcAft>
              <a:buSzPts val="1600"/>
              <a:buNone/>
              <a:defRPr sz="1600" b="1"/>
            </a:lvl4pPr>
            <a:lvl5pPr marL="2286000" lvl="4" indent="-228600" algn="l">
              <a:lnSpc>
                <a:spcPct val="90000"/>
              </a:lnSpc>
              <a:spcBef>
                <a:spcPts val="480"/>
              </a:spcBef>
              <a:spcAft>
                <a:spcPts val="0"/>
              </a:spcAft>
              <a:buSzPts val="1600"/>
              <a:buNone/>
              <a:defRPr sz="1600" b="1"/>
            </a:lvl5pPr>
            <a:lvl6pPr marL="2743200" lvl="5" indent="-228600" algn="l">
              <a:lnSpc>
                <a:spcPct val="90000"/>
              </a:lnSpc>
              <a:spcBef>
                <a:spcPts val="480"/>
              </a:spcBef>
              <a:spcAft>
                <a:spcPts val="0"/>
              </a:spcAft>
              <a:buSzPts val="1600"/>
              <a:buNone/>
              <a:defRPr sz="1600" b="1"/>
            </a:lvl6pPr>
            <a:lvl7pPr marL="3200400" lvl="6" indent="-228600" algn="l">
              <a:lnSpc>
                <a:spcPct val="90000"/>
              </a:lnSpc>
              <a:spcBef>
                <a:spcPts val="480"/>
              </a:spcBef>
              <a:spcAft>
                <a:spcPts val="0"/>
              </a:spcAft>
              <a:buSzPts val="1600"/>
              <a:buNone/>
              <a:defRPr sz="1600" b="1"/>
            </a:lvl7pPr>
            <a:lvl8pPr marL="3657600" lvl="7" indent="-228600" algn="l">
              <a:lnSpc>
                <a:spcPct val="90000"/>
              </a:lnSpc>
              <a:spcBef>
                <a:spcPts val="480"/>
              </a:spcBef>
              <a:spcAft>
                <a:spcPts val="0"/>
              </a:spcAft>
              <a:buSzPts val="1600"/>
              <a:buNone/>
              <a:defRPr sz="1600" b="1"/>
            </a:lvl8pPr>
            <a:lvl9pPr marL="4114800" lvl="8" indent="-228600" algn="l">
              <a:lnSpc>
                <a:spcPct val="90000"/>
              </a:lnSpc>
              <a:spcBef>
                <a:spcPts val="480"/>
              </a:spcBef>
              <a:spcAft>
                <a:spcPts val="0"/>
              </a:spcAft>
              <a:buSzPts val="1600"/>
              <a:buNone/>
              <a:defRPr sz="1600" b="1"/>
            </a:lvl9pPr>
          </a:lstStyle>
          <a:p>
            <a:endParaRPr/>
          </a:p>
        </p:txBody>
      </p:sp>
      <p:sp>
        <p:nvSpPr>
          <p:cNvPr id="108" name="Google Shape;108;p18"/>
          <p:cNvSpPr txBox="1">
            <a:spLocks noGrp="1"/>
          </p:cNvSpPr>
          <p:nvPr>
            <p:ph type="body" idx="4"/>
          </p:nvPr>
        </p:nvSpPr>
        <p:spPr>
          <a:xfrm>
            <a:off x="4645025" y="1631156"/>
            <a:ext cx="4041775" cy="2963466"/>
          </a:xfrm>
          <a:prstGeom prst="rect">
            <a:avLst/>
          </a:prstGeom>
          <a:noFill/>
          <a:ln>
            <a:noFill/>
          </a:ln>
        </p:spPr>
        <p:txBody>
          <a:bodyPr spcFirstLastPara="1" wrap="square" lIns="0" tIns="0" rIns="0" bIns="0" anchor="t" anchorCtr="0">
            <a:noAutofit/>
          </a:bodyPr>
          <a:lstStyle>
            <a:lvl1pPr marL="457200" lvl="0" indent="-381000" algn="l">
              <a:spcBef>
                <a:spcPts val="1680"/>
              </a:spcBef>
              <a:spcAft>
                <a:spcPts val="0"/>
              </a:spcAft>
              <a:buSzPts val="2400"/>
              <a:buChar char="▪"/>
              <a:defRPr sz="2400"/>
            </a:lvl1pPr>
            <a:lvl2pPr marL="914400" lvl="1" indent="-355600" algn="l">
              <a:lnSpc>
                <a:spcPct val="90000"/>
              </a:lnSpc>
              <a:spcBef>
                <a:spcPts val="600"/>
              </a:spcBef>
              <a:spcAft>
                <a:spcPts val="0"/>
              </a:spcAft>
              <a:buSzPts val="2000"/>
              <a:buChar char="–"/>
              <a:defRPr sz="2000"/>
            </a:lvl2pPr>
            <a:lvl3pPr marL="1371600" lvl="2" indent="-342900" algn="l">
              <a:lnSpc>
                <a:spcPct val="90000"/>
              </a:lnSpc>
              <a:spcBef>
                <a:spcPts val="540"/>
              </a:spcBef>
              <a:spcAft>
                <a:spcPts val="0"/>
              </a:spcAft>
              <a:buSzPts val="1800"/>
              <a:buChar char="∙"/>
              <a:defRPr sz="1800"/>
            </a:lvl3pPr>
            <a:lvl4pPr marL="1828800" lvl="3" indent="-330200" algn="l">
              <a:lnSpc>
                <a:spcPct val="90000"/>
              </a:lnSpc>
              <a:spcBef>
                <a:spcPts val="480"/>
              </a:spcBef>
              <a:spcAft>
                <a:spcPts val="0"/>
              </a:spcAft>
              <a:buSzPts val="1600"/>
              <a:buChar char="–"/>
              <a:defRPr sz="1600"/>
            </a:lvl4pPr>
            <a:lvl5pPr marL="2286000" lvl="4" indent="-330200" algn="l">
              <a:lnSpc>
                <a:spcPct val="90000"/>
              </a:lnSpc>
              <a:spcBef>
                <a:spcPts val="480"/>
              </a:spcBef>
              <a:spcAft>
                <a:spcPts val="0"/>
              </a:spcAft>
              <a:buSzPts val="1600"/>
              <a:buChar char="»"/>
              <a:defRPr sz="1600"/>
            </a:lvl5pPr>
            <a:lvl6pPr marL="2743200" lvl="5" indent="-330200" algn="l">
              <a:lnSpc>
                <a:spcPct val="90000"/>
              </a:lnSpc>
              <a:spcBef>
                <a:spcPts val="480"/>
              </a:spcBef>
              <a:spcAft>
                <a:spcPts val="0"/>
              </a:spcAft>
              <a:buSzPts val="1600"/>
              <a:buChar char="»"/>
              <a:defRPr sz="1600"/>
            </a:lvl6pPr>
            <a:lvl7pPr marL="3200400" lvl="6" indent="-330200" algn="l">
              <a:lnSpc>
                <a:spcPct val="90000"/>
              </a:lnSpc>
              <a:spcBef>
                <a:spcPts val="480"/>
              </a:spcBef>
              <a:spcAft>
                <a:spcPts val="0"/>
              </a:spcAft>
              <a:buSzPts val="1600"/>
              <a:buChar char="»"/>
              <a:defRPr sz="1600"/>
            </a:lvl7pPr>
            <a:lvl8pPr marL="3657600" lvl="7" indent="-330200" algn="l">
              <a:lnSpc>
                <a:spcPct val="90000"/>
              </a:lnSpc>
              <a:spcBef>
                <a:spcPts val="480"/>
              </a:spcBef>
              <a:spcAft>
                <a:spcPts val="0"/>
              </a:spcAft>
              <a:buSzPts val="1600"/>
              <a:buChar char="»"/>
              <a:defRPr sz="1600"/>
            </a:lvl8pPr>
            <a:lvl9pPr marL="4114800" lvl="8" indent="-330200" algn="l">
              <a:lnSpc>
                <a:spcPct val="90000"/>
              </a:lnSpc>
              <a:spcBef>
                <a:spcPts val="480"/>
              </a:spcBef>
              <a:spcAft>
                <a:spcPts val="0"/>
              </a:spcAft>
              <a:buSzPts val="1600"/>
              <a:buChar char="»"/>
              <a:defRPr sz="1600"/>
            </a:lvl9pPr>
          </a:lstStyle>
          <a:p>
            <a:endParaRPr/>
          </a:p>
        </p:txBody>
      </p:sp>
      <p:sp>
        <p:nvSpPr>
          <p:cNvPr id="109" name="Google Shape;109;p18"/>
          <p:cNvSpPr txBox="1">
            <a:spLocks noGrp="1"/>
          </p:cNvSpPr>
          <p:nvPr>
            <p:ph type="dt" idx="10"/>
          </p:nvPr>
        </p:nvSpPr>
        <p:spPr>
          <a:xfrm>
            <a:off x="358775" y="4731544"/>
            <a:ext cx="1905000" cy="13573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8"/>
          <p:cNvSpPr txBox="1">
            <a:spLocks noGrp="1"/>
          </p:cNvSpPr>
          <p:nvPr>
            <p:ph type="ftr" idx="11"/>
          </p:nvPr>
        </p:nvSpPr>
        <p:spPr>
          <a:xfrm>
            <a:off x="2268538" y="4731544"/>
            <a:ext cx="4608512" cy="13573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8"/>
          <p:cNvSpPr txBox="1">
            <a:spLocks noGrp="1"/>
          </p:cNvSpPr>
          <p:nvPr>
            <p:ph type="sldNum" idx="12"/>
          </p:nvPr>
        </p:nvSpPr>
        <p:spPr>
          <a:xfrm>
            <a:off x="6877050" y="4731544"/>
            <a:ext cx="1908175" cy="135731"/>
          </a:xfrm>
          <a:prstGeom prst="rect">
            <a:avLst/>
          </a:prstGeom>
          <a:noFill/>
          <a:ln>
            <a:noFill/>
          </a:ln>
        </p:spPr>
        <p:txBody>
          <a:bodyPr spcFirstLastPara="1" wrap="square" lIns="0" tIns="0" rIns="0" bIns="0" anchor="b" anchorCtr="0">
            <a:noAutofit/>
          </a:bodyPr>
          <a:lstStyle>
            <a:lvl1pPr marL="0" lvl="0" indent="0" algn="r">
              <a:spcBef>
                <a:spcPts val="0"/>
              </a:spcBef>
              <a:buNone/>
              <a:defRPr sz="1400">
                <a:solidFill>
                  <a:srgbClr val="005C84"/>
                </a:solidFill>
                <a:latin typeface="Lucida Sans"/>
                <a:ea typeface="Lucida Sans"/>
                <a:cs typeface="Lucida Sans"/>
                <a:sym typeface="Lucida Sans"/>
              </a:defRPr>
            </a:lvl1pPr>
            <a:lvl2pPr marL="0" lvl="1" indent="0" algn="r">
              <a:spcBef>
                <a:spcPts val="0"/>
              </a:spcBef>
              <a:buNone/>
              <a:defRPr sz="1400">
                <a:solidFill>
                  <a:srgbClr val="005C84"/>
                </a:solidFill>
                <a:latin typeface="Lucida Sans"/>
                <a:ea typeface="Lucida Sans"/>
                <a:cs typeface="Lucida Sans"/>
                <a:sym typeface="Lucida Sans"/>
              </a:defRPr>
            </a:lvl2pPr>
            <a:lvl3pPr marL="0" lvl="2" indent="0" algn="r">
              <a:spcBef>
                <a:spcPts val="0"/>
              </a:spcBef>
              <a:buNone/>
              <a:defRPr sz="1400">
                <a:solidFill>
                  <a:srgbClr val="005C84"/>
                </a:solidFill>
                <a:latin typeface="Lucida Sans"/>
                <a:ea typeface="Lucida Sans"/>
                <a:cs typeface="Lucida Sans"/>
                <a:sym typeface="Lucida Sans"/>
              </a:defRPr>
            </a:lvl3pPr>
            <a:lvl4pPr marL="0" lvl="3" indent="0" algn="r">
              <a:spcBef>
                <a:spcPts val="0"/>
              </a:spcBef>
              <a:buNone/>
              <a:defRPr sz="1400">
                <a:solidFill>
                  <a:srgbClr val="005C84"/>
                </a:solidFill>
                <a:latin typeface="Lucida Sans"/>
                <a:ea typeface="Lucida Sans"/>
                <a:cs typeface="Lucida Sans"/>
                <a:sym typeface="Lucida Sans"/>
              </a:defRPr>
            </a:lvl4pPr>
            <a:lvl5pPr marL="0" lvl="4" indent="0" algn="r">
              <a:spcBef>
                <a:spcPts val="0"/>
              </a:spcBef>
              <a:buNone/>
              <a:defRPr sz="1400">
                <a:solidFill>
                  <a:srgbClr val="005C84"/>
                </a:solidFill>
                <a:latin typeface="Lucida Sans"/>
                <a:ea typeface="Lucida Sans"/>
                <a:cs typeface="Lucida Sans"/>
                <a:sym typeface="Lucida Sans"/>
              </a:defRPr>
            </a:lvl5pPr>
            <a:lvl6pPr marL="0" lvl="5" indent="0" algn="r">
              <a:spcBef>
                <a:spcPts val="0"/>
              </a:spcBef>
              <a:buNone/>
              <a:defRPr sz="1400">
                <a:solidFill>
                  <a:srgbClr val="005C84"/>
                </a:solidFill>
                <a:latin typeface="Lucida Sans"/>
                <a:ea typeface="Lucida Sans"/>
                <a:cs typeface="Lucida Sans"/>
                <a:sym typeface="Lucida Sans"/>
              </a:defRPr>
            </a:lvl6pPr>
            <a:lvl7pPr marL="0" lvl="6" indent="0" algn="r">
              <a:spcBef>
                <a:spcPts val="0"/>
              </a:spcBef>
              <a:buNone/>
              <a:defRPr sz="1400">
                <a:solidFill>
                  <a:srgbClr val="005C84"/>
                </a:solidFill>
                <a:latin typeface="Lucida Sans"/>
                <a:ea typeface="Lucida Sans"/>
                <a:cs typeface="Lucida Sans"/>
                <a:sym typeface="Lucida Sans"/>
              </a:defRPr>
            </a:lvl7pPr>
            <a:lvl8pPr marL="0" lvl="7" indent="0" algn="r">
              <a:spcBef>
                <a:spcPts val="0"/>
              </a:spcBef>
              <a:buNone/>
              <a:defRPr sz="1400">
                <a:solidFill>
                  <a:srgbClr val="005C84"/>
                </a:solidFill>
                <a:latin typeface="Lucida Sans"/>
                <a:ea typeface="Lucida Sans"/>
                <a:cs typeface="Lucida Sans"/>
                <a:sym typeface="Lucida Sans"/>
              </a:defRPr>
            </a:lvl8pPr>
            <a:lvl9pPr marL="0" lvl="8" indent="0" algn="r">
              <a:spcBef>
                <a:spcPts val="0"/>
              </a:spcBef>
              <a:buNone/>
              <a:defRPr sz="1400">
                <a:solidFill>
                  <a:srgbClr val="005C84"/>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358775" y="0"/>
            <a:ext cx="8426450" cy="100607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9"/>
          <p:cNvSpPr txBox="1">
            <a:spLocks noGrp="1"/>
          </p:cNvSpPr>
          <p:nvPr>
            <p:ph type="dt" idx="10"/>
          </p:nvPr>
        </p:nvSpPr>
        <p:spPr>
          <a:xfrm>
            <a:off x="358775" y="4731544"/>
            <a:ext cx="1905000" cy="13573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9"/>
          <p:cNvSpPr txBox="1">
            <a:spLocks noGrp="1"/>
          </p:cNvSpPr>
          <p:nvPr>
            <p:ph type="ftr" idx="11"/>
          </p:nvPr>
        </p:nvSpPr>
        <p:spPr>
          <a:xfrm>
            <a:off x="2268538" y="4731544"/>
            <a:ext cx="4608512" cy="13573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9"/>
          <p:cNvSpPr txBox="1">
            <a:spLocks noGrp="1"/>
          </p:cNvSpPr>
          <p:nvPr>
            <p:ph type="sldNum" idx="12"/>
          </p:nvPr>
        </p:nvSpPr>
        <p:spPr>
          <a:xfrm>
            <a:off x="6877050" y="4731544"/>
            <a:ext cx="1908175" cy="135731"/>
          </a:xfrm>
          <a:prstGeom prst="rect">
            <a:avLst/>
          </a:prstGeom>
          <a:noFill/>
          <a:ln>
            <a:noFill/>
          </a:ln>
        </p:spPr>
        <p:txBody>
          <a:bodyPr spcFirstLastPara="1" wrap="square" lIns="0" tIns="0" rIns="0" bIns="0" anchor="b" anchorCtr="0">
            <a:noAutofit/>
          </a:bodyPr>
          <a:lstStyle>
            <a:lvl1pPr marL="0" lvl="0" indent="0" algn="r">
              <a:spcBef>
                <a:spcPts val="0"/>
              </a:spcBef>
              <a:buNone/>
              <a:defRPr sz="1400">
                <a:solidFill>
                  <a:srgbClr val="005C84"/>
                </a:solidFill>
                <a:latin typeface="Lucida Sans"/>
                <a:ea typeface="Lucida Sans"/>
                <a:cs typeface="Lucida Sans"/>
                <a:sym typeface="Lucida Sans"/>
              </a:defRPr>
            </a:lvl1pPr>
            <a:lvl2pPr marL="0" lvl="1" indent="0" algn="r">
              <a:spcBef>
                <a:spcPts val="0"/>
              </a:spcBef>
              <a:buNone/>
              <a:defRPr sz="1400">
                <a:solidFill>
                  <a:srgbClr val="005C84"/>
                </a:solidFill>
                <a:latin typeface="Lucida Sans"/>
                <a:ea typeface="Lucida Sans"/>
                <a:cs typeface="Lucida Sans"/>
                <a:sym typeface="Lucida Sans"/>
              </a:defRPr>
            </a:lvl2pPr>
            <a:lvl3pPr marL="0" lvl="2" indent="0" algn="r">
              <a:spcBef>
                <a:spcPts val="0"/>
              </a:spcBef>
              <a:buNone/>
              <a:defRPr sz="1400">
                <a:solidFill>
                  <a:srgbClr val="005C84"/>
                </a:solidFill>
                <a:latin typeface="Lucida Sans"/>
                <a:ea typeface="Lucida Sans"/>
                <a:cs typeface="Lucida Sans"/>
                <a:sym typeface="Lucida Sans"/>
              </a:defRPr>
            </a:lvl3pPr>
            <a:lvl4pPr marL="0" lvl="3" indent="0" algn="r">
              <a:spcBef>
                <a:spcPts val="0"/>
              </a:spcBef>
              <a:buNone/>
              <a:defRPr sz="1400">
                <a:solidFill>
                  <a:srgbClr val="005C84"/>
                </a:solidFill>
                <a:latin typeface="Lucida Sans"/>
                <a:ea typeface="Lucida Sans"/>
                <a:cs typeface="Lucida Sans"/>
                <a:sym typeface="Lucida Sans"/>
              </a:defRPr>
            </a:lvl4pPr>
            <a:lvl5pPr marL="0" lvl="4" indent="0" algn="r">
              <a:spcBef>
                <a:spcPts val="0"/>
              </a:spcBef>
              <a:buNone/>
              <a:defRPr sz="1400">
                <a:solidFill>
                  <a:srgbClr val="005C84"/>
                </a:solidFill>
                <a:latin typeface="Lucida Sans"/>
                <a:ea typeface="Lucida Sans"/>
                <a:cs typeface="Lucida Sans"/>
                <a:sym typeface="Lucida Sans"/>
              </a:defRPr>
            </a:lvl5pPr>
            <a:lvl6pPr marL="0" lvl="5" indent="0" algn="r">
              <a:spcBef>
                <a:spcPts val="0"/>
              </a:spcBef>
              <a:buNone/>
              <a:defRPr sz="1400">
                <a:solidFill>
                  <a:srgbClr val="005C84"/>
                </a:solidFill>
                <a:latin typeface="Lucida Sans"/>
                <a:ea typeface="Lucida Sans"/>
                <a:cs typeface="Lucida Sans"/>
                <a:sym typeface="Lucida Sans"/>
              </a:defRPr>
            </a:lvl6pPr>
            <a:lvl7pPr marL="0" lvl="6" indent="0" algn="r">
              <a:spcBef>
                <a:spcPts val="0"/>
              </a:spcBef>
              <a:buNone/>
              <a:defRPr sz="1400">
                <a:solidFill>
                  <a:srgbClr val="005C84"/>
                </a:solidFill>
                <a:latin typeface="Lucida Sans"/>
                <a:ea typeface="Lucida Sans"/>
                <a:cs typeface="Lucida Sans"/>
                <a:sym typeface="Lucida Sans"/>
              </a:defRPr>
            </a:lvl7pPr>
            <a:lvl8pPr marL="0" lvl="7" indent="0" algn="r">
              <a:spcBef>
                <a:spcPts val="0"/>
              </a:spcBef>
              <a:buNone/>
              <a:defRPr sz="1400">
                <a:solidFill>
                  <a:srgbClr val="005C84"/>
                </a:solidFill>
                <a:latin typeface="Lucida Sans"/>
                <a:ea typeface="Lucida Sans"/>
                <a:cs typeface="Lucida Sans"/>
                <a:sym typeface="Lucida Sans"/>
              </a:defRPr>
            </a:lvl8pPr>
            <a:lvl9pPr marL="0" lvl="8" indent="0" algn="r">
              <a:spcBef>
                <a:spcPts val="0"/>
              </a:spcBef>
              <a:buNone/>
              <a:defRPr sz="1400">
                <a:solidFill>
                  <a:srgbClr val="005C84"/>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7"/>
        <p:cNvGrpSpPr/>
        <p:nvPr/>
      </p:nvGrpSpPr>
      <p:grpSpPr>
        <a:xfrm>
          <a:off x="0" y="0"/>
          <a:ext cx="0" cy="0"/>
          <a:chOff x="0" y="0"/>
          <a:chExt cx="0" cy="0"/>
        </a:xfrm>
      </p:grpSpPr>
      <p:sp>
        <p:nvSpPr>
          <p:cNvPr id="118" name="Google Shape;118;p20"/>
          <p:cNvSpPr txBox="1">
            <a:spLocks noGrp="1"/>
          </p:cNvSpPr>
          <p:nvPr>
            <p:ph type="dt" idx="10"/>
          </p:nvPr>
        </p:nvSpPr>
        <p:spPr>
          <a:xfrm>
            <a:off x="358775" y="4731544"/>
            <a:ext cx="1905000" cy="13573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0"/>
          <p:cNvSpPr txBox="1">
            <a:spLocks noGrp="1"/>
          </p:cNvSpPr>
          <p:nvPr>
            <p:ph type="ftr" idx="11"/>
          </p:nvPr>
        </p:nvSpPr>
        <p:spPr>
          <a:xfrm>
            <a:off x="2268538" y="4731544"/>
            <a:ext cx="4608512" cy="13573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0"/>
          <p:cNvSpPr txBox="1">
            <a:spLocks noGrp="1"/>
          </p:cNvSpPr>
          <p:nvPr>
            <p:ph type="sldNum" idx="12"/>
          </p:nvPr>
        </p:nvSpPr>
        <p:spPr>
          <a:xfrm>
            <a:off x="6877050" y="4731544"/>
            <a:ext cx="1908175" cy="135731"/>
          </a:xfrm>
          <a:prstGeom prst="rect">
            <a:avLst/>
          </a:prstGeom>
          <a:noFill/>
          <a:ln>
            <a:noFill/>
          </a:ln>
        </p:spPr>
        <p:txBody>
          <a:bodyPr spcFirstLastPara="1" wrap="square" lIns="0" tIns="0" rIns="0" bIns="0" anchor="b" anchorCtr="0">
            <a:noAutofit/>
          </a:bodyPr>
          <a:lstStyle>
            <a:lvl1pPr marL="0" lvl="0" indent="0" algn="r">
              <a:spcBef>
                <a:spcPts val="0"/>
              </a:spcBef>
              <a:buNone/>
              <a:defRPr sz="1400">
                <a:solidFill>
                  <a:srgbClr val="005C84"/>
                </a:solidFill>
                <a:latin typeface="Lucida Sans"/>
                <a:ea typeface="Lucida Sans"/>
                <a:cs typeface="Lucida Sans"/>
                <a:sym typeface="Lucida Sans"/>
              </a:defRPr>
            </a:lvl1pPr>
            <a:lvl2pPr marL="0" lvl="1" indent="0" algn="r">
              <a:spcBef>
                <a:spcPts val="0"/>
              </a:spcBef>
              <a:buNone/>
              <a:defRPr sz="1400">
                <a:solidFill>
                  <a:srgbClr val="005C84"/>
                </a:solidFill>
                <a:latin typeface="Lucida Sans"/>
                <a:ea typeface="Lucida Sans"/>
                <a:cs typeface="Lucida Sans"/>
                <a:sym typeface="Lucida Sans"/>
              </a:defRPr>
            </a:lvl2pPr>
            <a:lvl3pPr marL="0" lvl="2" indent="0" algn="r">
              <a:spcBef>
                <a:spcPts val="0"/>
              </a:spcBef>
              <a:buNone/>
              <a:defRPr sz="1400">
                <a:solidFill>
                  <a:srgbClr val="005C84"/>
                </a:solidFill>
                <a:latin typeface="Lucida Sans"/>
                <a:ea typeface="Lucida Sans"/>
                <a:cs typeface="Lucida Sans"/>
                <a:sym typeface="Lucida Sans"/>
              </a:defRPr>
            </a:lvl3pPr>
            <a:lvl4pPr marL="0" lvl="3" indent="0" algn="r">
              <a:spcBef>
                <a:spcPts val="0"/>
              </a:spcBef>
              <a:buNone/>
              <a:defRPr sz="1400">
                <a:solidFill>
                  <a:srgbClr val="005C84"/>
                </a:solidFill>
                <a:latin typeface="Lucida Sans"/>
                <a:ea typeface="Lucida Sans"/>
                <a:cs typeface="Lucida Sans"/>
                <a:sym typeface="Lucida Sans"/>
              </a:defRPr>
            </a:lvl4pPr>
            <a:lvl5pPr marL="0" lvl="4" indent="0" algn="r">
              <a:spcBef>
                <a:spcPts val="0"/>
              </a:spcBef>
              <a:buNone/>
              <a:defRPr sz="1400">
                <a:solidFill>
                  <a:srgbClr val="005C84"/>
                </a:solidFill>
                <a:latin typeface="Lucida Sans"/>
                <a:ea typeface="Lucida Sans"/>
                <a:cs typeface="Lucida Sans"/>
                <a:sym typeface="Lucida Sans"/>
              </a:defRPr>
            </a:lvl5pPr>
            <a:lvl6pPr marL="0" lvl="5" indent="0" algn="r">
              <a:spcBef>
                <a:spcPts val="0"/>
              </a:spcBef>
              <a:buNone/>
              <a:defRPr sz="1400">
                <a:solidFill>
                  <a:srgbClr val="005C84"/>
                </a:solidFill>
                <a:latin typeface="Lucida Sans"/>
                <a:ea typeface="Lucida Sans"/>
                <a:cs typeface="Lucida Sans"/>
                <a:sym typeface="Lucida Sans"/>
              </a:defRPr>
            </a:lvl6pPr>
            <a:lvl7pPr marL="0" lvl="6" indent="0" algn="r">
              <a:spcBef>
                <a:spcPts val="0"/>
              </a:spcBef>
              <a:buNone/>
              <a:defRPr sz="1400">
                <a:solidFill>
                  <a:srgbClr val="005C84"/>
                </a:solidFill>
                <a:latin typeface="Lucida Sans"/>
                <a:ea typeface="Lucida Sans"/>
                <a:cs typeface="Lucida Sans"/>
                <a:sym typeface="Lucida Sans"/>
              </a:defRPr>
            </a:lvl7pPr>
            <a:lvl8pPr marL="0" lvl="7" indent="0" algn="r">
              <a:spcBef>
                <a:spcPts val="0"/>
              </a:spcBef>
              <a:buNone/>
              <a:defRPr sz="1400">
                <a:solidFill>
                  <a:srgbClr val="005C84"/>
                </a:solidFill>
                <a:latin typeface="Lucida Sans"/>
                <a:ea typeface="Lucida Sans"/>
                <a:cs typeface="Lucida Sans"/>
                <a:sym typeface="Lucida Sans"/>
              </a:defRPr>
            </a:lvl8pPr>
            <a:lvl9pPr marL="0" lvl="8" indent="0" algn="r">
              <a:spcBef>
                <a:spcPts val="0"/>
              </a:spcBef>
              <a:buNone/>
              <a:defRPr sz="1400">
                <a:solidFill>
                  <a:srgbClr val="005C84"/>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457200" y="204788"/>
            <a:ext cx="3008313" cy="871538"/>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1"/>
          <p:cNvSpPr txBox="1">
            <a:spLocks noGrp="1"/>
          </p:cNvSpPr>
          <p:nvPr>
            <p:ph type="body" idx="1"/>
          </p:nvPr>
        </p:nvSpPr>
        <p:spPr>
          <a:xfrm>
            <a:off x="3575050" y="204788"/>
            <a:ext cx="5111750" cy="4389835"/>
          </a:xfrm>
          <a:prstGeom prst="rect">
            <a:avLst/>
          </a:prstGeom>
          <a:noFill/>
          <a:ln>
            <a:noFill/>
          </a:ln>
        </p:spPr>
        <p:txBody>
          <a:bodyPr spcFirstLastPara="1" wrap="square" lIns="0" tIns="0" rIns="0" bIns="0" anchor="t" anchorCtr="0">
            <a:noAutofit/>
          </a:bodyPr>
          <a:lstStyle>
            <a:lvl1pPr marL="457200" lvl="0" indent="-431800" algn="l">
              <a:spcBef>
                <a:spcPts val="2240"/>
              </a:spcBef>
              <a:spcAft>
                <a:spcPts val="0"/>
              </a:spcAft>
              <a:buSzPts val="3200"/>
              <a:buChar char="▪"/>
              <a:defRPr sz="3200"/>
            </a:lvl1pPr>
            <a:lvl2pPr marL="914400" lvl="1" indent="-406400" algn="l">
              <a:lnSpc>
                <a:spcPct val="90000"/>
              </a:lnSpc>
              <a:spcBef>
                <a:spcPts val="840"/>
              </a:spcBef>
              <a:spcAft>
                <a:spcPts val="0"/>
              </a:spcAft>
              <a:buSzPts val="2800"/>
              <a:buChar char="–"/>
              <a:defRPr sz="2800"/>
            </a:lvl2pPr>
            <a:lvl3pPr marL="1371600" lvl="2" indent="-381000" algn="l">
              <a:lnSpc>
                <a:spcPct val="90000"/>
              </a:lnSpc>
              <a:spcBef>
                <a:spcPts val="720"/>
              </a:spcBef>
              <a:spcAft>
                <a:spcPts val="0"/>
              </a:spcAft>
              <a:buSzPts val="2400"/>
              <a:buChar char="∙"/>
              <a:defRPr sz="2400"/>
            </a:lvl3pPr>
            <a:lvl4pPr marL="1828800" lvl="3" indent="-355600" algn="l">
              <a:lnSpc>
                <a:spcPct val="90000"/>
              </a:lnSpc>
              <a:spcBef>
                <a:spcPts val="600"/>
              </a:spcBef>
              <a:spcAft>
                <a:spcPts val="0"/>
              </a:spcAft>
              <a:buSzPts val="2000"/>
              <a:buChar char="–"/>
              <a:defRPr sz="2000"/>
            </a:lvl4pPr>
            <a:lvl5pPr marL="2286000" lvl="4" indent="-355600" algn="l">
              <a:lnSpc>
                <a:spcPct val="90000"/>
              </a:lnSpc>
              <a:spcBef>
                <a:spcPts val="600"/>
              </a:spcBef>
              <a:spcAft>
                <a:spcPts val="0"/>
              </a:spcAft>
              <a:buSzPts val="2000"/>
              <a:buChar char="»"/>
              <a:defRPr sz="2000"/>
            </a:lvl5pPr>
            <a:lvl6pPr marL="2743200" lvl="5" indent="-355600" algn="l">
              <a:lnSpc>
                <a:spcPct val="90000"/>
              </a:lnSpc>
              <a:spcBef>
                <a:spcPts val="600"/>
              </a:spcBef>
              <a:spcAft>
                <a:spcPts val="0"/>
              </a:spcAft>
              <a:buSzPts val="2000"/>
              <a:buChar char="»"/>
              <a:defRPr sz="2000"/>
            </a:lvl6pPr>
            <a:lvl7pPr marL="3200400" lvl="6" indent="-355600" algn="l">
              <a:lnSpc>
                <a:spcPct val="90000"/>
              </a:lnSpc>
              <a:spcBef>
                <a:spcPts val="600"/>
              </a:spcBef>
              <a:spcAft>
                <a:spcPts val="0"/>
              </a:spcAft>
              <a:buSzPts val="2000"/>
              <a:buChar char="»"/>
              <a:defRPr sz="2000"/>
            </a:lvl7pPr>
            <a:lvl8pPr marL="3657600" lvl="7" indent="-355600" algn="l">
              <a:lnSpc>
                <a:spcPct val="90000"/>
              </a:lnSpc>
              <a:spcBef>
                <a:spcPts val="600"/>
              </a:spcBef>
              <a:spcAft>
                <a:spcPts val="0"/>
              </a:spcAft>
              <a:buSzPts val="2000"/>
              <a:buChar char="»"/>
              <a:defRPr sz="2000"/>
            </a:lvl8pPr>
            <a:lvl9pPr marL="4114800" lvl="8" indent="-355600" algn="l">
              <a:lnSpc>
                <a:spcPct val="90000"/>
              </a:lnSpc>
              <a:spcBef>
                <a:spcPts val="600"/>
              </a:spcBef>
              <a:spcAft>
                <a:spcPts val="0"/>
              </a:spcAft>
              <a:buSzPts val="2000"/>
              <a:buChar char="»"/>
              <a:defRPr sz="2000"/>
            </a:lvl9pPr>
          </a:lstStyle>
          <a:p>
            <a:endParaRPr/>
          </a:p>
        </p:txBody>
      </p:sp>
      <p:sp>
        <p:nvSpPr>
          <p:cNvPr id="124" name="Google Shape;124;p21"/>
          <p:cNvSpPr txBox="1">
            <a:spLocks noGrp="1"/>
          </p:cNvSpPr>
          <p:nvPr>
            <p:ph type="body" idx="2"/>
          </p:nvPr>
        </p:nvSpPr>
        <p:spPr>
          <a:xfrm>
            <a:off x="457200" y="1076325"/>
            <a:ext cx="3008313" cy="3518297"/>
          </a:xfrm>
          <a:prstGeom prst="rect">
            <a:avLst/>
          </a:prstGeom>
          <a:noFill/>
          <a:ln>
            <a:noFill/>
          </a:ln>
        </p:spPr>
        <p:txBody>
          <a:bodyPr spcFirstLastPara="1" wrap="square" lIns="0" tIns="0" rIns="0" bIns="0" anchor="t" anchorCtr="0">
            <a:noAutofit/>
          </a:bodyPr>
          <a:lstStyle>
            <a:lvl1pPr marL="457200" lvl="0" indent="-228600" algn="l">
              <a:spcBef>
                <a:spcPts val="980"/>
              </a:spcBef>
              <a:spcAft>
                <a:spcPts val="0"/>
              </a:spcAft>
              <a:buSzPts val="1400"/>
              <a:buNone/>
              <a:defRPr sz="1400"/>
            </a:lvl1pPr>
            <a:lvl2pPr marL="914400" lvl="1" indent="-228600" algn="l">
              <a:lnSpc>
                <a:spcPct val="90000"/>
              </a:lnSpc>
              <a:spcBef>
                <a:spcPts val="360"/>
              </a:spcBef>
              <a:spcAft>
                <a:spcPts val="0"/>
              </a:spcAft>
              <a:buSzPts val="1200"/>
              <a:buNone/>
              <a:defRPr sz="1200"/>
            </a:lvl2pPr>
            <a:lvl3pPr marL="1371600" lvl="2" indent="-228600" algn="l">
              <a:lnSpc>
                <a:spcPct val="90000"/>
              </a:lnSpc>
              <a:spcBef>
                <a:spcPts val="300"/>
              </a:spcBef>
              <a:spcAft>
                <a:spcPts val="0"/>
              </a:spcAft>
              <a:buSzPts val="1000"/>
              <a:buNone/>
              <a:defRPr sz="1000"/>
            </a:lvl3pPr>
            <a:lvl4pPr marL="1828800" lvl="3" indent="-228600" algn="l">
              <a:lnSpc>
                <a:spcPct val="90000"/>
              </a:lnSpc>
              <a:spcBef>
                <a:spcPts val="270"/>
              </a:spcBef>
              <a:spcAft>
                <a:spcPts val="0"/>
              </a:spcAft>
              <a:buSzPts val="900"/>
              <a:buNone/>
              <a:defRPr sz="900"/>
            </a:lvl4pPr>
            <a:lvl5pPr marL="2286000" lvl="4" indent="-228600" algn="l">
              <a:lnSpc>
                <a:spcPct val="90000"/>
              </a:lnSpc>
              <a:spcBef>
                <a:spcPts val="270"/>
              </a:spcBef>
              <a:spcAft>
                <a:spcPts val="0"/>
              </a:spcAft>
              <a:buSzPts val="900"/>
              <a:buNone/>
              <a:defRPr sz="900"/>
            </a:lvl5pPr>
            <a:lvl6pPr marL="2743200" lvl="5" indent="-228600" algn="l">
              <a:lnSpc>
                <a:spcPct val="90000"/>
              </a:lnSpc>
              <a:spcBef>
                <a:spcPts val="270"/>
              </a:spcBef>
              <a:spcAft>
                <a:spcPts val="0"/>
              </a:spcAft>
              <a:buSzPts val="900"/>
              <a:buNone/>
              <a:defRPr sz="900"/>
            </a:lvl6pPr>
            <a:lvl7pPr marL="3200400" lvl="6" indent="-228600" algn="l">
              <a:lnSpc>
                <a:spcPct val="90000"/>
              </a:lnSpc>
              <a:spcBef>
                <a:spcPts val="270"/>
              </a:spcBef>
              <a:spcAft>
                <a:spcPts val="0"/>
              </a:spcAft>
              <a:buSzPts val="900"/>
              <a:buNone/>
              <a:defRPr sz="900"/>
            </a:lvl7pPr>
            <a:lvl8pPr marL="3657600" lvl="7" indent="-228600" algn="l">
              <a:lnSpc>
                <a:spcPct val="90000"/>
              </a:lnSpc>
              <a:spcBef>
                <a:spcPts val="270"/>
              </a:spcBef>
              <a:spcAft>
                <a:spcPts val="0"/>
              </a:spcAft>
              <a:buSzPts val="900"/>
              <a:buNone/>
              <a:defRPr sz="900"/>
            </a:lvl8pPr>
            <a:lvl9pPr marL="4114800" lvl="8" indent="-228600" algn="l">
              <a:lnSpc>
                <a:spcPct val="90000"/>
              </a:lnSpc>
              <a:spcBef>
                <a:spcPts val="270"/>
              </a:spcBef>
              <a:spcAft>
                <a:spcPts val="0"/>
              </a:spcAft>
              <a:buSzPts val="900"/>
              <a:buNone/>
              <a:defRPr sz="900"/>
            </a:lvl9pPr>
          </a:lstStyle>
          <a:p>
            <a:endParaRPr/>
          </a:p>
        </p:txBody>
      </p:sp>
      <p:sp>
        <p:nvSpPr>
          <p:cNvPr id="125" name="Google Shape;125;p21"/>
          <p:cNvSpPr txBox="1">
            <a:spLocks noGrp="1"/>
          </p:cNvSpPr>
          <p:nvPr>
            <p:ph type="dt" idx="10"/>
          </p:nvPr>
        </p:nvSpPr>
        <p:spPr>
          <a:xfrm>
            <a:off x="358775" y="4731544"/>
            <a:ext cx="1905000" cy="13573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1"/>
          <p:cNvSpPr txBox="1">
            <a:spLocks noGrp="1"/>
          </p:cNvSpPr>
          <p:nvPr>
            <p:ph type="ftr" idx="11"/>
          </p:nvPr>
        </p:nvSpPr>
        <p:spPr>
          <a:xfrm>
            <a:off x="2268538" y="4731544"/>
            <a:ext cx="4608512" cy="13573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1"/>
          <p:cNvSpPr txBox="1">
            <a:spLocks noGrp="1"/>
          </p:cNvSpPr>
          <p:nvPr>
            <p:ph type="sldNum" idx="12"/>
          </p:nvPr>
        </p:nvSpPr>
        <p:spPr>
          <a:xfrm>
            <a:off x="6877050" y="4731544"/>
            <a:ext cx="1908175" cy="135731"/>
          </a:xfrm>
          <a:prstGeom prst="rect">
            <a:avLst/>
          </a:prstGeom>
          <a:noFill/>
          <a:ln>
            <a:noFill/>
          </a:ln>
        </p:spPr>
        <p:txBody>
          <a:bodyPr spcFirstLastPara="1" wrap="square" lIns="0" tIns="0" rIns="0" bIns="0" anchor="b" anchorCtr="0">
            <a:noAutofit/>
          </a:bodyPr>
          <a:lstStyle>
            <a:lvl1pPr marL="0" lvl="0" indent="0" algn="r">
              <a:spcBef>
                <a:spcPts val="0"/>
              </a:spcBef>
              <a:buNone/>
              <a:defRPr sz="1400">
                <a:solidFill>
                  <a:srgbClr val="005C84"/>
                </a:solidFill>
                <a:latin typeface="Lucida Sans"/>
                <a:ea typeface="Lucida Sans"/>
                <a:cs typeface="Lucida Sans"/>
                <a:sym typeface="Lucida Sans"/>
              </a:defRPr>
            </a:lvl1pPr>
            <a:lvl2pPr marL="0" lvl="1" indent="0" algn="r">
              <a:spcBef>
                <a:spcPts val="0"/>
              </a:spcBef>
              <a:buNone/>
              <a:defRPr sz="1400">
                <a:solidFill>
                  <a:srgbClr val="005C84"/>
                </a:solidFill>
                <a:latin typeface="Lucida Sans"/>
                <a:ea typeface="Lucida Sans"/>
                <a:cs typeface="Lucida Sans"/>
                <a:sym typeface="Lucida Sans"/>
              </a:defRPr>
            </a:lvl2pPr>
            <a:lvl3pPr marL="0" lvl="2" indent="0" algn="r">
              <a:spcBef>
                <a:spcPts val="0"/>
              </a:spcBef>
              <a:buNone/>
              <a:defRPr sz="1400">
                <a:solidFill>
                  <a:srgbClr val="005C84"/>
                </a:solidFill>
                <a:latin typeface="Lucida Sans"/>
                <a:ea typeface="Lucida Sans"/>
                <a:cs typeface="Lucida Sans"/>
                <a:sym typeface="Lucida Sans"/>
              </a:defRPr>
            </a:lvl3pPr>
            <a:lvl4pPr marL="0" lvl="3" indent="0" algn="r">
              <a:spcBef>
                <a:spcPts val="0"/>
              </a:spcBef>
              <a:buNone/>
              <a:defRPr sz="1400">
                <a:solidFill>
                  <a:srgbClr val="005C84"/>
                </a:solidFill>
                <a:latin typeface="Lucida Sans"/>
                <a:ea typeface="Lucida Sans"/>
                <a:cs typeface="Lucida Sans"/>
                <a:sym typeface="Lucida Sans"/>
              </a:defRPr>
            </a:lvl4pPr>
            <a:lvl5pPr marL="0" lvl="4" indent="0" algn="r">
              <a:spcBef>
                <a:spcPts val="0"/>
              </a:spcBef>
              <a:buNone/>
              <a:defRPr sz="1400">
                <a:solidFill>
                  <a:srgbClr val="005C84"/>
                </a:solidFill>
                <a:latin typeface="Lucida Sans"/>
                <a:ea typeface="Lucida Sans"/>
                <a:cs typeface="Lucida Sans"/>
                <a:sym typeface="Lucida Sans"/>
              </a:defRPr>
            </a:lvl5pPr>
            <a:lvl6pPr marL="0" lvl="5" indent="0" algn="r">
              <a:spcBef>
                <a:spcPts val="0"/>
              </a:spcBef>
              <a:buNone/>
              <a:defRPr sz="1400">
                <a:solidFill>
                  <a:srgbClr val="005C84"/>
                </a:solidFill>
                <a:latin typeface="Lucida Sans"/>
                <a:ea typeface="Lucida Sans"/>
                <a:cs typeface="Lucida Sans"/>
                <a:sym typeface="Lucida Sans"/>
              </a:defRPr>
            </a:lvl6pPr>
            <a:lvl7pPr marL="0" lvl="6" indent="0" algn="r">
              <a:spcBef>
                <a:spcPts val="0"/>
              </a:spcBef>
              <a:buNone/>
              <a:defRPr sz="1400">
                <a:solidFill>
                  <a:srgbClr val="005C84"/>
                </a:solidFill>
                <a:latin typeface="Lucida Sans"/>
                <a:ea typeface="Lucida Sans"/>
                <a:cs typeface="Lucida Sans"/>
                <a:sym typeface="Lucida Sans"/>
              </a:defRPr>
            </a:lvl7pPr>
            <a:lvl8pPr marL="0" lvl="7" indent="0" algn="r">
              <a:spcBef>
                <a:spcPts val="0"/>
              </a:spcBef>
              <a:buNone/>
              <a:defRPr sz="1400">
                <a:solidFill>
                  <a:srgbClr val="005C84"/>
                </a:solidFill>
                <a:latin typeface="Lucida Sans"/>
                <a:ea typeface="Lucida Sans"/>
                <a:cs typeface="Lucida Sans"/>
                <a:sym typeface="Lucida Sans"/>
              </a:defRPr>
            </a:lvl8pPr>
            <a:lvl9pPr marL="0" lvl="8" indent="0" algn="r">
              <a:spcBef>
                <a:spcPts val="0"/>
              </a:spcBef>
              <a:buNone/>
              <a:defRPr sz="1400">
                <a:solidFill>
                  <a:srgbClr val="005C84"/>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1792288" y="3600450"/>
            <a:ext cx="5486400" cy="425054"/>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2"/>
          <p:cNvSpPr>
            <a:spLocks noGrp="1"/>
          </p:cNvSpPr>
          <p:nvPr>
            <p:ph type="pic" idx="2"/>
          </p:nvPr>
        </p:nvSpPr>
        <p:spPr>
          <a:xfrm>
            <a:off x="1792288" y="459581"/>
            <a:ext cx="5486400" cy="3086100"/>
          </a:xfrm>
          <a:prstGeom prst="rect">
            <a:avLst/>
          </a:prstGeom>
          <a:noFill/>
          <a:ln>
            <a:noFill/>
          </a:ln>
        </p:spPr>
      </p:sp>
      <p:sp>
        <p:nvSpPr>
          <p:cNvPr id="131" name="Google Shape;131;p22"/>
          <p:cNvSpPr txBox="1">
            <a:spLocks noGrp="1"/>
          </p:cNvSpPr>
          <p:nvPr>
            <p:ph type="body" idx="1"/>
          </p:nvPr>
        </p:nvSpPr>
        <p:spPr>
          <a:xfrm>
            <a:off x="1792288" y="4025503"/>
            <a:ext cx="5486400" cy="603647"/>
          </a:xfrm>
          <a:prstGeom prst="rect">
            <a:avLst/>
          </a:prstGeom>
          <a:noFill/>
          <a:ln>
            <a:noFill/>
          </a:ln>
        </p:spPr>
        <p:txBody>
          <a:bodyPr spcFirstLastPara="1" wrap="square" lIns="0" tIns="0" rIns="0" bIns="0" anchor="t" anchorCtr="0">
            <a:noAutofit/>
          </a:bodyPr>
          <a:lstStyle>
            <a:lvl1pPr marL="457200" lvl="0" indent="-228600" algn="l">
              <a:spcBef>
                <a:spcPts val="980"/>
              </a:spcBef>
              <a:spcAft>
                <a:spcPts val="0"/>
              </a:spcAft>
              <a:buSzPts val="1400"/>
              <a:buNone/>
              <a:defRPr sz="1400"/>
            </a:lvl1pPr>
            <a:lvl2pPr marL="914400" lvl="1" indent="-228600" algn="l">
              <a:lnSpc>
                <a:spcPct val="90000"/>
              </a:lnSpc>
              <a:spcBef>
                <a:spcPts val="360"/>
              </a:spcBef>
              <a:spcAft>
                <a:spcPts val="0"/>
              </a:spcAft>
              <a:buSzPts val="1200"/>
              <a:buNone/>
              <a:defRPr sz="1200"/>
            </a:lvl2pPr>
            <a:lvl3pPr marL="1371600" lvl="2" indent="-228600" algn="l">
              <a:lnSpc>
                <a:spcPct val="90000"/>
              </a:lnSpc>
              <a:spcBef>
                <a:spcPts val="300"/>
              </a:spcBef>
              <a:spcAft>
                <a:spcPts val="0"/>
              </a:spcAft>
              <a:buSzPts val="1000"/>
              <a:buNone/>
              <a:defRPr sz="1000"/>
            </a:lvl3pPr>
            <a:lvl4pPr marL="1828800" lvl="3" indent="-228600" algn="l">
              <a:lnSpc>
                <a:spcPct val="90000"/>
              </a:lnSpc>
              <a:spcBef>
                <a:spcPts val="270"/>
              </a:spcBef>
              <a:spcAft>
                <a:spcPts val="0"/>
              </a:spcAft>
              <a:buSzPts val="900"/>
              <a:buNone/>
              <a:defRPr sz="900"/>
            </a:lvl4pPr>
            <a:lvl5pPr marL="2286000" lvl="4" indent="-228600" algn="l">
              <a:lnSpc>
                <a:spcPct val="90000"/>
              </a:lnSpc>
              <a:spcBef>
                <a:spcPts val="270"/>
              </a:spcBef>
              <a:spcAft>
                <a:spcPts val="0"/>
              </a:spcAft>
              <a:buSzPts val="900"/>
              <a:buNone/>
              <a:defRPr sz="900"/>
            </a:lvl5pPr>
            <a:lvl6pPr marL="2743200" lvl="5" indent="-228600" algn="l">
              <a:lnSpc>
                <a:spcPct val="90000"/>
              </a:lnSpc>
              <a:spcBef>
                <a:spcPts val="270"/>
              </a:spcBef>
              <a:spcAft>
                <a:spcPts val="0"/>
              </a:spcAft>
              <a:buSzPts val="900"/>
              <a:buNone/>
              <a:defRPr sz="900"/>
            </a:lvl6pPr>
            <a:lvl7pPr marL="3200400" lvl="6" indent="-228600" algn="l">
              <a:lnSpc>
                <a:spcPct val="90000"/>
              </a:lnSpc>
              <a:spcBef>
                <a:spcPts val="270"/>
              </a:spcBef>
              <a:spcAft>
                <a:spcPts val="0"/>
              </a:spcAft>
              <a:buSzPts val="900"/>
              <a:buNone/>
              <a:defRPr sz="900"/>
            </a:lvl7pPr>
            <a:lvl8pPr marL="3657600" lvl="7" indent="-228600" algn="l">
              <a:lnSpc>
                <a:spcPct val="90000"/>
              </a:lnSpc>
              <a:spcBef>
                <a:spcPts val="270"/>
              </a:spcBef>
              <a:spcAft>
                <a:spcPts val="0"/>
              </a:spcAft>
              <a:buSzPts val="900"/>
              <a:buNone/>
              <a:defRPr sz="900"/>
            </a:lvl8pPr>
            <a:lvl9pPr marL="4114800" lvl="8" indent="-228600" algn="l">
              <a:lnSpc>
                <a:spcPct val="90000"/>
              </a:lnSpc>
              <a:spcBef>
                <a:spcPts val="270"/>
              </a:spcBef>
              <a:spcAft>
                <a:spcPts val="0"/>
              </a:spcAft>
              <a:buSzPts val="900"/>
              <a:buNone/>
              <a:defRPr sz="900"/>
            </a:lvl9pPr>
          </a:lstStyle>
          <a:p>
            <a:endParaRPr/>
          </a:p>
        </p:txBody>
      </p:sp>
      <p:sp>
        <p:nvSpPr>
          <p:cNvPr id="132" name="Google Shape;132;p22"/>
          <p:cNvSpPr txBox="1">
            <a:spLocks noGrp="1"/>
          </p:cNvSpPr>
          <p:nvPr>
            <p:ph type="dt" idx="10"/>
          </p:nvPr>
        </p:nvSpPr>
        <p:spPr>
          <a:xfrm>
            <a:off x="358775" y="4731544"/>
            <a:ext cx="1905000" cy="13573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2"/>
          <p:cNvSpPr txBox="1">
            <a:spLocks noGrp="1"/>
          </p:cNvSpPr>
          <p:nvPr>
            <p:ph type="ftr" idx="11"/>
          </p:nvPr>
        </p:nvSpPr>
        <p:spPr>
          <a:xfrm>
            <a:off x="2268538" y="4731544"/>
            <a:ext cx="4608512" cy="13573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2"/>
          <p:cNvSpPr txBox="1">
            <a:spLocks noGrp="1"/>
          </p:cNvSpPr>
          <p:nvPr>
            <p:ph type="sldNum" idx="12"/>
          </p:nvPr>
        </p:nvSpPr>
        <p:spPr>
          <a:xfrm>
            <a:off x="6877050" y="4731544"/>
            <a:ext cx="1908175" cy="135731"/>
          </a:xfrm>
          <a:prstGeom prst="rect">
            <a:avLst/>
          </a:prstGeom>
          <a:noFill/>
          <a:ln>
            <a:noFill/>
          </a:ln>
        </p:spPr>
        <p:txBody>
          <a:bodyPr spcFirstLastPara="1" wrap="square" lIns="0" tIns="0" rIns="0" bIns="0" anchor="b" anchorCtr="0">
            <a:noAutofit/>
          </a:bodyPr>
          <a:lstStyle>
            <a:lvl1pPr marL="0" lvl="0" indent="0" algn="r">
              <a:spcBef>
                <a:spcPts val="0"/>
              </a:spcBef>
              <a:buNone/>
              <a:defRPr sz="1400">
                <a:solidFill>
                  <a:srgbClr val="005C84"/>
                </a:solidFill>
                <a:latin typeface="Lucida Sans"/>
                <a:ea typeface="Lucida Sans"/>
                <a:cs typeface="Lucida Sans"/>
                <a:sym typeface="Lucida Sans"/>
              </a:defRPr>
            </a:lvl1pPr>
            <a:lvl2pPr marL="0" lvl="1" indent="0" algn="r">
              <a:spcBef>
                <a:spcPts val="0"/>
              </a:spcBef>
              <a:buNone/>
              <a:defRPr sz="1400">
                <a:solidFill>
                  <a:srgbClr val="005C84"/>
                </a:solidFill>
                <a:latin typeface="Lucida Sans"/>
                <a:ea typeface="Lucida Sans"/>
                <a:cs typeface="Lucida Sans"/>
                <a:sym typeface="Lucida Sans"/>
              </a:defRPr>
            </a:lvl2pPr>
            <a:lvl3pPr marL="0" lvl="2" indent="0" algn="r">
              <a:spcBef>
                <a:spcPts val="0"/>
              </a:spcBef>
              <a:buNone/>
              <a:defRPr sz="1400">
                <a:solidFill>
                  <a:srgbClr val="005C84"/>
                </a:solidFill>
                <a:latin typeface="Lucida Sans"/>
                <a:ea typeface="Lucida Sans"/>
                <a:cs typeface="Lucida Sans"/>
                <a:sym typeface="Lucida Sans"/>
              </a:defRPr>
            </a:lvl3pPr>
            <a:lvl4pPr marL="0" lvl="3" indent="0" algn="r">
              <a:spcBef>
                <a:spcPts val="0"/>
              </a:spcBef>
              <a:buNone/>
              <a:defRPr sz="1400">
                <a:solidFill>
                  <a:srgbClr val="005C84"/>
                </a:solidFill>
                <a:latin typeface="Lucida Sans"/>
                <a:ea typeface="Lucida Sans"/>
                <a:cs typeface="Lucida Sans"/>
                <a:sym typeface="Lucida Sans"/>
              </a:defRPr>
            </a:lvl4pPr>
            <a:lvl5pPr marL="0" lvl="4" indent="0" algn="r">
              <a:spcBef>
                <a:spcPts val="0"/>
              </a:spcBef>
              <a:buNone/>
              <a:defRPr sz="1400">
                <a:solidFill>
                  <a:srgbClr val="005C84"/>
                </a:solidFill>
                <a:latin typeface="Lucida Sans"/>
                <a:ea typeface="Lucida Sans"/>
                <a:cs typeface="Lucida Sans"/>
                <a:sym typeface="Lucida Sans"/>
              </a:defRPr>
            </a:lvl5pPr>
            <a:lvl6pPr marL="0" lvl="5" indent="0" algn="r">
              <a:spcBef>
                <a:spcPts val="0"/>
              </a:spcBef>
              <a:buNone/>
              <a:defRPr sz="1400">
                <a:solidFill>
                  <a:srgbClr val="005C84"/>
                </a:solidFill>
                <a:latin typeface="Lucida Sans"/>
                <a:ea typeface="Lucida Sans"/>
                <a:cs typeface="Lucida Sans"/>
                <a:sym typeface="Lucida Sans"/>
              </a:defRPr>
            </a:lvl6pPr>
            <a:lvl7pPr marL="0" lvl="6" indent="0" algn="r">
              <a:spcBef>
                <a:spcPts val="0"/>
              </a:spcBef>
              <a:buNone/>
              <a:defRPr sz="1400">
                <a:solidFill>
                  <a:srgbClr val="005C84"/>
                </a:solidFill>
                <a:latin typeface="Lucida Sans"/>
                <a:ea typeface="Lucida Sans"/>
                <a:cs typeface="Lucida Sans"/>
                <a:sym typeface="Lucida Sans"/>
              </a:defRPr>
            </a:lvl7pPr>
            <a:lvl8pPr marL="0" lvl="7" indent="0" algn="r">
              <a:spcBef>
                <a:spcPts val="0"/>
              </a:spcBef>
              <a:buNone/>
              <a:defRPr sz="1400">
                <a:solidFill>
                  <a:srgbClr val="005C84"/>
                </a:solidFill>
                <a:latin typeface="Lucida Sans"/>
                <a:ea typeface="Lucida Sans"/>
                <a:cs typeface="Lucida Sans"/>
                <a:sym typeface="Lucida Sans"/>
              </a:defRPr>
            </a:lvl8pPr>
            <a:lvl9pPr marL="0" lvl="8" indent="0" algn="r">
              <a:spcBef>
                <a:spcPts val="0"/>
              </a:spcBef>
              <a:buNone/>
              <a:defRPr sz="1400">
                <a:solidFill>
                  <a:srgbClr val="005C84"/>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358775" y="0"/>
            <a:ext cx="8426450" cy="100607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3"/>
          <p:cNvSpPr txBox="1">
            <a:spLocks noGrp="1"/>
          </p:cNvSpPr>
          <p:nvPr>
            <p:ph type="body" idx="1"/>
          </p:nvPr>
        </p:nvSpPr>
        <p:spPr>
          <a:xfrm rot="5400000">
            <a:off x="2883694" y="-1249759"/>
            <a:ext cx="3376613" cy="8426450"/>
          </a:xfrm>
          <a:prstGeom prst="rect">
            <a:avLst/>
          </a:prstGeom>
          <a:noFill/>
          <a:ln>
            <a:noFill/>
          </a:ln>
        </p:spPr>
        <p:txBody>
          <a:bodyPr spcFirstLastPara="1" wrap="square" lIns="0" tIns="0" rIns="0" bIns="0" anchor="t" anchorCtr="0">
            <a:noAutofit/>
          </a:bodyPr>
          <a:lstStyle>
            <a:lvl1pPr marL="457200" lvl="0" indent="-342900" algn="l">
              <a:spcBef>
                <a:spcPts val="1260"/>
              </a:spcBef>
              <a:spcAft>
                <a:spcPts val="0"/>
              </a:spcAft>
              <a:buSzPts val="1800"/>
              <a:buChar char="▪"/>
              <a:defRPr/>
            </a:lvl1pPr>
            <a:lvl2pPr marL="914400" lvl="1" indent="-342900" algn="l">
              <a:lnSpc>
                <a:spcPct val="90000"/>
              </a:lnSpc>
              <a:spcBef>
                <a:spcPts val="540"/>
              </a:spcBef>
              <a:spcAft>
                <a:spcPts val="0"/>
              </a:spcAft>
              <a:buSzPts val="1800"/>
              <a:buChar char="–"/>
              <a:defRPr/>
            </a:lvl2pPr>
            <a:lvl3pPr marL="1371600" lvl="2" indent="-342900" algn="l">
              <a:lnSpc>
                <a:spcPct val="90000"/>
              </a:lnSpc>
              <a:spcBef>
                <a:spcPts val="540"/>
              </a:spcBef>
              <a:spcAft>
                <a:spcPts val="0"/>
              </a:spcAft>
              <a:buSzPts val="1800"/>
              <a:buChar char="∙"/>
              <a:defRPr/>
            </a:lvl3pPr>
            <a:lvl4pPr marL="1828800" lvl="3" indent="-342900" algn="l">
              <a:lnSpc>
                <a:spcPct val="90000"/>
              </a:lnSpc>
              <a:spcBef>
                <a:spcPts val="540"/>
              </a:spcBef>
              <a:spcAft>
                <a:spcPts val="0"/>
              </a:spcAft>
              <a:buSzPts val="1800"/>
              <a:buChar char="–"/>
              <a:defRPr/>
            </a:lvl4pPr>
            <a:lvl5pPr marL="2286000" lvl="4" indent="-342900" algn="l">
              <a:lnSpc>
                <a:spcPct val="90000"/>
              </a:lnSpc>
              <a:spcBef>
                <a:spcPts val="540"/>
              </a:spcBef>
              <a:spcAft>
                <a:spcPts val="0"/>
              </a:spcAft>
              <a:buSzPts val="1800"/>
              <a:buChar char="»"/>
              <a:defRPr/>
            </a:lvl5pPr>
            <a:lvl6pPr marL="2743200" lvl="5" indent="-342900" algn="l">
              <a:lnSpc>
                <a:spcPct val="90000"/>
              </a:lnSpc>
              <a:spcBef>
                <a:spcPts val="540"/>
              </a:spcBef>
              <a:spcAft>
                <a:spcPts val="0"/>
              </a:spcAft>
              <a:buSzPts val="1800"/>
              <a:buChar char="»"/>
              <a:defRPr/>
            </a:lvl6pPr>
            <a:lvl7pPr marL="3200400" lvl="6" indent="-342900" algn="l">
              <a:lnSpc>
                <a:spcPct val="90000"/>
              </a:lnSpc>
              <a:spcBef>
                <a:spcPts val="540"/>
              </a:spcBef>
              <a:spcAft>
                <a:spcPts val="0"/>
              </a:spcAft>
              <a:buSzPts val="1800"/>
              <a:buChar char="»"/>
              <a:defRPr/>
            </a:lvl7pPr>
            <a:lvl8pPr marL="3657600" lvl="7" indent="-342900" algn="l">
              <a:lnSpc>
                <a:spcPct val="90000"/>
              </a:lnSpc>
              <a:spcBef>
                <a:spcPts val="540"/>
              </a:spcBef>
              <a:spcAft>
                <a:spcPts val="0"/>
              </a:spcAft>
              <a:buSzPts val="1800"/>
              <a:buChar char="»"/>
              <a:defRPr/>
            </a:lvl8pPr>
            <a:lvl9pPr marL="4114800" lvl="8" indent="-342900" algn="l">
              <a:lnSpc>
                <a:spcPct val="90000"/>
              </a:lnSpc>
              <a:spcBef>
                <a:spcPts val="540"/>
              </a:spcBef>
              <a:spcAft>
                <a:spcPts val="0"/>
              </a:spcAft>
              <a:buSzPts val="1800"/>
              <a:buChar char="»"/>
              <a:defRPr/>
            </a:lvl9pPr>
          </a:lstStyle>
          <a:p>
            <a:endParaRPr/>
          </a:p>
        </p:txBody>
      </p:sp>
      <p:sp>
        <p:nvSpPr>
          <p:cNvPr id="138" name="Google Shape;138;p23"/>
          <p:cNvSpPr txBox="1">
            <a:spLocks noGrp="1"/>
          </p:cNvSpPr>
          <p:nvPr>
            <p:ph type="dt" idx="10"/>
          </p:nvPr>
        </p:nvSpPr>
        <p:spPr>
          <a:xfrm>
            <a:off x="358775" y="4731544"/>
            <a:ext cx="1905000" cy="13573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3"/>
          <p:cNvSpPr txBox="1">
            <a:spLocks noGrp="1"/>
          </p:cNvSpPr>
          <p:nvPr>
            <p:ph type="ftr" idx="11"/>
          </p:nvPr>
        </p:nvSpPr>
        <p:spPr>
          <a:xfrm>
            <a:off x="2268538" y="4731544"/>
            <a:ext cx="4608512" cy="13573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3"/>
          <p:cNvSpPr txBox="1">
            <a:spLocks noGrp="1"/>
          </p:cNvSpPr>
          <p:nvPr>
            <p:ph type="sldNum" idx="12"/>
          </p:nvPr>
        </p:nvSpPr>
        <p:spPr>
          <a:xfrm>
            <a:off x="6877050" y="4731544"/>
            <a:ext cx="1908175" cy="135731"/>
          </a:xfrm>
          <a:prstGeom prst="rect">
            <a:avLst/>
          </a:prstGeom>
          <a:noFill/>
          <a:ln>
            <a:noFill/>
          </a:ln>
        </p:spPr>
        <p:txBody>
          <a:bodyPr spcFirstLastPara="1" wrap="square" lIns="0" tIns="0" rIns="0" bIns="0" anchor="b" anchorCtr="0">
            <a:noAutofit/>
          </a:bodyPr>
          <a:lstStyle>
            <a:lvl1pPr marL="0" lvl="0" indent="0" algn="r">
              <a:spcBef>
                <a:spcPts val="0"/>
              </a:spcBef>
              <a:buNone/>
              <a:defRPr sz="1400">
                <a:solidFill>
                  <a:srgbClr val="005C84"/>
                </a:solidFill>
                <a:latin typeface="Lucida Sans"/>
                <a:ea typeface="Lucida Sans"/>
                <a:cs typeface="Lucida Sans"/>
                <a:sym typeface="Lucida Sans"/>
              </a:defRPr>
            </a:lvl1pPr>
            <a:lvl2pPr marL="0" lvl="1" indent="0" algn="r">
              <a:spcBef>
                <a:spcPts val="0"/>
              </a:spcBef>
              <a:buNone/>
              <a:defRPr sz="1400">
                <a:solidFill>
                  <a:srgbClr val="005C84"/>
                </a:solidFill>
                <a:latin typeface="Lucida Sans"/>
                <a:ea typeface="Lucida Sans"/>
                <a:cs typeface="Lucida Sans"/>
                <a:sym typeface="Lucida Sans"/>
              </a:defRPr>
            </a:lvl2pPr>
            <a:lvl3pPr marL="0" lvl="2" indent="0" algn="r">
              <a:spcBef>
                <a:spcPts val="0"/>
              </a:spcBef>
              <a:buNone/>
              <a:defRPr sz="1400">
                <a:solidFill>
                  <a:srgbClr val="005C84"/>
                </a:solidFill>
                <a:latin typeface="Lucida Sans"/>
                <a:ea typeface="Lucida Sans"/>
                <a:cs typeface="Lucida Sans"/>
                <a:sym typeface="Lucida Sans"/>
              </a:defRPr>
            </a:lvl3pPr>
            <a:lvl4pPr marL="0" lvl="3" indent="0" algn="r">
              <a:spcBef>
                <a:spcPts val="0"/>
              </a:spcBef>
              <a:buNone/>
              <a:defRPr sz="1400">
                <a:solidFill>
                  <a:srgbClr val="005C84"/>
                </a:solidFill>
                <a:latin typeface="Lucida Sans"/>
                <a:ea typeface="Lucida Sans"/>
                <a:cs typeface="Lucida Sans"/>
                <a:sym typeface="Lucida Sans"/>
              </a:defRPr>
            </a:lvl4pPr>
            <a:lvl5pPr marL="0" lvl="4" indent="0" algn="r">
              <a:spcBef>
                <a:spcPts val="0"/>
              </a:spcBef>
              <a:buNone/>
              <a:defRPr sz="1400">
                <a:solidFill>
                  <a:srgbClr val="005C84"/>
                </a:solidFill>
                <a:latin typeface="Lucida Sans"/>
                <a:ea typeface="Lucida Sans"/>
                <a:cs typeface="Lucida Sans"/>
                <a:sym typeface="Lucida Sans"/>
              </a:defRPr>
            </a:lvl5pPr>
            <a:lvl6pPr marL="0" lvl="5" indent="0" algn="r">
              <a:spcBef>
                <a:spcPts val="0"/>
              </a:spcBef>
              <a:buNone/>
              <a:defRPr sz="1400">
                <a:solidFill>
                  <a:srgbClr val="005C84"/>
                </a:solidFill>
                <a:latin typeface="Lucida Sans"/>
                <a:ea typeface="Lucida Sans"/>
                <a:cs typeface="Lucida Sans"/>
                <a:sym typeface="Lucida Sans"/>
              </a:defRPr>
            </a:lvl6pPr>
            <a:lvl7pPr marL="0" lvl="6" indent="0" algn="r">
              <a:spcBef>
                <a:spcPts val="0"/>
              </a:spcBef>
              <a:buNone/>
              <a:defRPr sz="1400">
                <a:solidFill>
                  <a:srgbClr val="005C84"/>
                </a:solidFill>
                <a:latin typeface="Lucida Sans"/>
                <a:ea typeface="Lucida Sans"/>
                <a:cs typeface="Lucida Sans"/>
                <a:sym typeface="Lucida Sans"/>
              </a:defRPr>
            </a:lvl7pPr>
            <a:lvl8pPr marL="0" lvl="7" indent="0" algn="r">
              <a:spcBef>
                <a:spcPts val="0"/>
              </a:spcBef>
              <a:buNone/>
              <a:defRPr sz="1400">
                <a:solidFill>
                  <a:srgbClr val="005C84"/>
                </a:solidFill>
                <a:latin typeface="Lucida Sans"/>
                <a:ea typeface="Lucida Sans"/>
                <a:cs typeface="Lucida Sans"/>
                <a:sym typeface="Lucida Sans"/>
              </a:defRPr>
            </a:lvl8pPr>
            <a:lvl9pPr marL="0" lvl="8" indent="0" algn="r">
              <a:spcBef>
                <a:spcPts val="0"/>
              </a:spcBef>
              <a:buNone/>
              <a:defRPr sz="1400">
                <a:solidFill>
                  <a:srgbClr val="005C84"/>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rot="5400000">
            <a:off x="5406033" y="1272580"/>
            <a:ext cx="4651772" cy="210661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4"/>
          <p:cNvSpPr txBox="1">
            <a:spLocks noGrp="1"/>
          </p:cNvSpPr>
          <p:nvPr>
            <p:ph type="body" idx="1"/>
          </p:nvPr>
        </p:nvSpPr>
        <p:spPr>
          <a:xfrm rot="5400000">
            <a:off x="1116608" y="-757833"/>
            <a:ext cx="4651772" cy="6167438"/>
          </a:xfrm>
          <a:prstGeom prst="rect">
            <a:avLst/>
          </a:prstGeom>
          <a:noFill/>
          <a:ln>
            <a:noFill/>
          </a:ln>
        </p:spPr>
        <p:txBody>
          <a:bodyPr spcFirstLastPara="1" wrap="square" lIns="0" tIns="0" rIns="0" bIns="0" anchor="t" anchorCtr="0">
            <a:noAutofit/>
          </a:bodyPr>
          <a:lstStyle>
            <a:lvl1pPr marL="457200" lvl="0" indent="-342900" algn="l">
              <a:spcBef>
                <a:spcPts val="1260"/>
              </a:spcBef>
              <a:spcAft>
                <a:spcPts val="0"/>
              </a:spcAft>
              <a:buSzPts val="1800"/>
              <a:buChar char="▪"/>
              <a:defRPr/>
            </a:lvl1pPr>
            <a:lvl2pPr marL="914400" lvl="1" indent="-342900" algn="l">
              <a:lnSpc>
                <a:spcPct val="90000"/>
              </a:lnSpc>
              <a:spcBef>
                <a:spcPts val="540"/>
              </a:spcBef>
              <a:spcAft>
                <a:spcPts val="0"/>
              </a:spcAft>
              <a:buSzPts val="1800"/>
              <a:buChar char="–"/>
              <a:defRPr/>
            </a:lvl2pPr>
            <a:lvl3pPr marL="1371600" lvl="2" indent="-342900" algn="l">
              <a:lnSpc>
                <a:spcPct val="90000"/>
              </a:lnSpc>
              <a:spcBef>
                <a:spcPts val="540"/>
              </a:spcBef>
              <a:spcAft>
                <a:spcPts val="0"/>
              </a:spcAft>
              <a:buSzPts val="1800"/>
              <a:buChar char="∙"/>
              <a:defRPr/>
            </a:lvl3pPr>
            <a:lvl4pPr marL="1828800" lvl="3" indent="-342900" algn="l">
              <a:lnSpc>
                <a:spcPct val="90000"/>
              </a:lnSpc>
              <a:spcBef>
                <a:spcPts val="540"/>
              </a:spcBef>
              <a:spcAft>
                <a:spcPts val="0"/>
              </a:spcAft>
              <a:buSzPts val="1800"/>
              <a:buChar char="–"/>
              <a:defRPr/>
            </a:lvl4pPr>
            <a:lvl5pPr marL="2286000" lvl="4" indent="-342900" algn="l">
              <a:lnSpc>
                <a:spcPct val="90000"/>
              </a:lnSpc>
              <a:spcBef>
                <a:spcPts val="540"/>
              </a:spcBef>
              <a:spcAft>
                <a:spcPts val="0"/>
              </a:spcAft>
              <a:buSzPts val="1800"/>
              <a:buChar char="»"/>
              <a:defRPr/>
            </a:lvl5pPr>
            <a:lvl6pPr marL="2743200" lvl="5" indent="-342900" algn="l">
              <a:lnSpc>
                <a:spcPct val="90000"/>
              </a:lnSpc>
              <a:spcBef>
                <a:spcPts val="540"/>
              </a:spcBef>
              <a:spcAft>
                <a:spcPts val="0"/>
              </a:spcAft>
              <a:buSzPts val="1800"/>
              <a:buChar char="»"/>
              <a:defRPr/>
            </a:lvl6pPr>
            <a:lvl7pPr marL="3200400" lvl="6" indent="-342900" algn="l">
              <a:lnSpc>
                <a:spcPct val="90000"/>
              </a:lnSpc>
              <a:spcBef>
                <a:spcPts val="540"/>
              </a:spcBef>
              <a:spcAft>
                <a:spcPts val="0"/>
              </a:spcAft>
              <a:buSzPts val="1800"/>
              <a:buChar char="»"/>
              <a:defRPr/>
            </a:lvl7pPr>
            <a:lvl8pPr marL="3657600" lvl="7" indent="-342900" algn="l">
              <a:lnSpc>
                <a:spcPct val="90000"/>
              </a:lnSpc>
              <a:spcBef>
                <a:spcPts val="540"/>
              </a:spcBef>
              <a:spcAft>
                <a:spcPts val="0"/>
              </a:spcAft>
              <a:buSzPts val="1800"/>
              <a:buChar char="»"/>
              <a:defRPr/>
            </a:lvl8pPr>
            <a:lvl9pPr marL="4114800" lvl="8" indent="-342900" algn="l">
              <a:lnSpc>
                <a:spcPct val="90000"/>
              </a:lnSpc>
              <a:spcBef>
                <a:spcPts val="540"/>
              </a:spcBef>
              <a:spcAft>
                <a:spcPts val="0"/>
              </a:spcAft>
              <a:buSzPts val="1800"/>
              <a:buChar char="»"/>
              <a:defRPr/>
            </a:lvl9pPr>
          </a:lstStyle>
          <a:p>
            <a:endParaRPr/>
          </a:p>
        </p:txBody>
      </p:sp>
      <p:sp>
        <p:nvSpPr>
          <p:cNvPr id="144" name="Google Shape;144;p24"/>
          <p:cNvSpPr txBox="1">
            <a:spLocks noGrp="1"/>
          </p:cNvSpPr>
          <p:nvPr>
            <p:ph type="dt" idx="10"/>
          </p:nvPr>
        </p:nvSpPr>
        <p:spPr>
          <a:xfrm>
            <a:off x="358775" y="4731544"/>
            <a:ext cx="1905000" cy="13573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4"/>
          <p:cNvSpPr txBox="1">
            <a:spLocks noGrp="1"/>
          </p:cNvSpPr>
          <p:nvPr>
            <p:ph type="ftr" idx="11"/>
          </p:nvPr>
        </p:nvSpPr>
        <p:spPr>
          <a:xfrm>
            <a:off x="2268538" y="4731544"/>
            <a:ext cx="4608512" cy="135731"/>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4"/>
          <p:cNvSpPr txBox="1">
            <a:spLocks noGrp="1"/>
          </p:cNvSpPr>
          <p:nvPr>
            <p:ph type="sldNum" idx="12"/>
          </p:nvPr>
        </p:nvSpPr>
        <p:spPr>
          <a:xfrm>
            <a:off x="6877050" y="4731544"/>
            <a:ext cx="1908175" cy="135731"/>
          </a:xfrm>
          <a:prstGeom prst="rect">
            <a:avLst/>
          </a:prstGeom>
          <a:noFill/>
          <a:ln>
            <a:noFill/>
          </a:ln>
        </p:spPr>
        <p:txBody>
          <a:bodyPr spcFirstLastPara="1" wrap="square" lIns="0" tIns="0" rIns="0" bIns="0" anchor="b" anchorCtr="0">
            <a:noAutofit/>
          </a:bodyPr>
          <a:lstStyle>
            <a:lvl1pPr marL="0" lvl="0" indent="0" algn="r">
              <a:spcBef>
                <a:spcPts val="0"/>
              </a:spcBef>
              <a:buNone/>
              <a:defRPr sz="1400">
                <a:solidFill>
                  <a:srgbClr val="005C84"/>
                </a:solidFill>
                <a:latin typeface="Lucida Sans"/>
                <a:ea typeface="Lucida Sans"/>
                <a:cs typeface="Lucida Sans"/>
                <a:sym typeface="Lucida Sans"/>
              </a:defRPr>
            </a:lvl1pPr>
            <a:lvl2pPr marL="0" lvl="1" indent="0" algn="r">
              <a:spcBef>
                <a:spcPts val="0"/>
              </a:spcBef>
              <a:buNone/>
              <a:defRPr sz="1400">
                <a:solidFill>
                  <a:srgbClr val="005C84"/>
                </a:solidFill>
                <a:latin typeface="Lucida Sans"/>
                <a:ea typeface="Lucida Sans"/>
                <a:cs typeface="Lucida Sans"/>
                <a:sym typeface="Lucida Sans"/>
              </a:defRPr>
            </a:lvl2pPr>
            <a:lvl3pPr marL="0" lvl="2" indent="0" algn="r">
              <a:spcBef>
                <a:spcPts val="0"/>
              </a:spcBef>
              <a:buNone/>
              <a:defRPr sz="1400">
                <a:solidFill>
                  <a:srgbClr val="005C84"/>
                </a:solidFill>
                <a:latin typeface="Lucida Sans"/>
                <a:ea typeface="Lucida Sans"/>
                <a:cs typeface="Lucida Sans"/>
                <a:sym typeface="Lucida Sans"/>
              </a:defRPr>
            </a:lvl3pPr>
            <a:lvl4pPr marL="0" lvl="3" indent="0" algn="r">
              <a:spcBef>
                <a:spcPts val="0"/>
              </a:spcBef>
              <a:buNone/>
              <a:defRPr sz="1400">
                <a:solidFill>
                  <a:srgbClr val="005C84"/>
                </a:solidFill>
                <a:latin typeface="Lucida Sans"/>
                <a:ea typeface="Lucida Sans"/>
                <a:cs typeface="Lucida Sans"/>
                <a:sym typeface="Lucida Sans"/>
              </a:defRPr>
            </a:lvl4pPr>
            <a:lvl5pPr marL="0" lvl="4" indent="0" algn="r">
              <a:spcBef>
                <a:spcPts val="0"/>
              </a:spcBef>
              <a:buNone/>
              <a:defRPr sz="1400">
                <a:solidFill>
                  <a:srgbClr val="005C84"/>
                </a:solidFill>
                <a:latin typeface="Lucida Sans"/>
                <a:ea typeface="Lucida Sans"/>
                <a:cs typeface="Lucida Sans"/>
                <a:sym typeface="Lucida Sans"/>
              </a:defRPr>
            </a:lvl5pPr>
            <a:lvl6pPr marL="0" lvl="5" indent="0" algn="r">
              <a:spcBef>
                <a:spcPts val="0"/>
              </a:spcBef>
              <a:buNone/>
              <a:defRPr sz="1400">
                <a:solidFill>
                  <a:srgbClr val="005C84"/>
                </a:solidFill>
                <a:latin typeface="Lucida Sans"/>
                <a:ea typeface="Lucida Sans"/>
                <a:cs typeface="Lucida Sans"/>
                <a:sym typeface="Lucida Sans"/>
              </a:defRPr>
            </a:lvl6pPr>
            <a:lvl7pPr marL="0" lvl="6" indent="0" algn="r">
              <a:spcBef>
                <a:spcPts val="0"/>
              </a:spcBef>
              <a:buNone/>
              <a:defRPr sz="1400">
                <a:solidFill>
                  <a:srgbClr val="005C84"/>
                </a:solidFill>
                <a:latin typeface="Lucida Sans"/>
                <a:ea typeface="Lucida Sans"/>
                <a:cs typeface="Lucida Sans"/>
                <a:sym typeface="Lucida Sans"/>
              </a:defRPr>
            </a:lvl7pPr>
            <a:lvl8pPr marL="0" lvl="7" indent="0" algn="r">
              <a:spcBef>
                <a:spcPts val="0"/>
              </a:spcBef>
              <a:buNone/>
              <a:defRPr sz="1400">
                <a:solidFill>
                  <a:srgbClr val="005C84"/>
                </a:solidFill>
                <a:latin typeface="Lucida Sans"/>
                <a:ea typeface="Lucida Sans"/>
                <a:cs typeface="Lucida Sans"/>
                <a:sym typeface="Lucida Sans"/>
              </a:defRPr>
            </a:lvl8pPr>
            <a:lvl9pPr marL="0" lvl="8" indent="0" algn="r">
              <a:spcBef>
                <a:spcPts val="0"/>
              </a:spcBef>
              <a:buNone/>
              <a:defRPr sz="1400">
                <a:solidFill>
                  <a:srgbClr val="005C84"/>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ver Background">
  <p:cSld name="CUSTOM">
    <p:bg>
      <p:bgPr>
        <a:solidFill>
          <a:schemeClr val="dk2"/>
        </a:solidFill>
        <a:effectLst/>
      </p:bgPr>
    </p:bg>
    <p:spTree>
      <p:nvGrpSpPr>
        <p:cNvPr id="1" name="Shape 151"/>
        <p:cNvGrpSpPr/>
        <p:nvPr/>
      </p:nvGrpSpPr>
      <p:grpSpPr>
        <a:xfrm>
          <a:off x="0" y="0"/>
          <a:ext cx="0" cy="0"/>
          <a:chOff x="0" y="0"/>
          <a:chExt cx="0" cy="0"/>
        </a:xfrm>
      </p:grpSpPr>
      <p:sp>
        <p:nvSpPr>
          <p:cNvPr id="152" name="Google Shape;152;p26"/>
          <p:cNvSpPr/>
          <p:nvPr/>
        </p:nvSpPr>
        <p:spPr>
          <a:xfrm>
            <a:off x="-2450" y="486600"/>
            <a:ext cx="9144000" cy="46569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cxnSp>
        <p:nvCxnSpPr>
          <p:cNvPr id="153" name="Google Shape;153;p26"/>
          <p:cNvCxnSpPr/>
          <p:nvPr/>
        </p:nvCxnSpPr>
        <p:spPr>
          <a:xfrm rot="10800000">
            <a:off x="593700" y="3671900"/>
            <a:ext cx="7948200" cy="0"/>
          </a:xfrm>
          <a:prstGeom prst="straightConnector1">
            <a:avLst/>
          </a:prstGeom>
          <a:noFill/>
          <a:ln w="9525" cap="flat" cmpd="sng">
            <a:solidFill>
              <a:schemeClr val="dk1"/>
            </a:solidFill>
            <a:prstDash val="solid"/>
            <a:round/>
            <a:headEnd type="none" w="sm" len="sm"/>
            <a:tailEnd type="none" w="sm" len="sm"/>
          </a:ln>
        </p:spPr>
      </p:cxnSp>
      <p:sp>
        <p:nvSpPr>
          <p:cNvPr id="154" name="Google Shape;154;p26"/>
          <p:cNvSpPr txBox="1">
            <a:spLocks noGrp="1"/>
          </p:cNvSpPr>
          <p:nvPr>
            <p:ph type="title"/>
          </p:nvPr>
        </p:nvSpPr>
        <p:spPr>
          <a:xfrm>
            <a:off x="593175" y="486000"/>
            <a:ext cx="7916400" cy="2743200"/>
          </a:xfrm>
          <a:prstGeom prst="rect">
            <a:avLst/>
          </a:prstGeom>
        </p:spPr>
        <p:txBody>
          <a:bodyPr spcFirstLastPara="1" wrap="square" lIns="0" tIns="0" rIns="0" bIns="0" anchor="b" anchorCtr="0">
            <a:noAutofit/>
          </a:bodyPr>
          <a:lstStyle>
            <a:lvl1pPr lvl="0">
              <a:lnSpc>
                <a:spcPct val="80000"/>
              </a:lnSpc>
              <a:spcBef>
                <a:spcPts val="0"/>
              </a:spcBef>
              <a:spcAft>
                <a:spcPts val="0"/>
              </a:spcAft>
              <a:buSzPts val="8000"/>
              <a:buFont typeface="Neuton Light"/>
              <a:buNone/>
              <a:defRPr sz="8000"/>
            </a:lvl1pPr>
            <a:lvl2pPr lvl="1">
              <a:lnSpc>
                <a:spcPct val="80000"/>
              </a:lnSpc>
              <a:spcBef>
                <a:spcPts val="0"/>
              </a:spcBef>
              <a:spcAft>
                <a:spcPts val="0"/>
              </a:spcAft>
              <a:buSzPts val="5000"/>
              <a:buFont typeface="Neuton Light"/>
              <a:buNone/>
              <a:defRPr sz="5000"/>
            </a:lvl2pPr>
            <a:lvl3pPr lvl="2">
              <a:lnSpc>
                <a:spcPct val="80000"/>
              </a:lnSpc>
              <a:spcBef>
                <a:spcPts val="0"/>
              </a:spcBef>
              <a:spcAft>
                <a:spcPts val="0"/>
              </a:spcAft>
              <a:buSzPts val="5000"/>
              <a:buFont typeface="Neuton Light"/>
              <a:buNone/>
              <a:defRPr sz="5000"/>
            </a:lvl3pPr>
            <a:lvl4pPr lvl="3">
              <a:lnSpc>
                <a:spcPct val="80000"/>
              </a:lnSpc>
              <a:spcBef>
                <a:spcPts val="0"/>
              </a:spcBef>
              <a:spcAft>
                <a:spcPts val="0"/>
              </a:spcAft>
              <a:buSzPts val="5000"/>
              <a:buFont typeface="Neuton Light"/>
              <a:buNone/>
              <a:defRPr sz="5000"/>
            </a:lvl4pPr>
            <a:lvl5pPr lvl="4">
              <a:lnSpc>
                <a:spcPct val="80000"/>
              </a:lnSpc>
              <a:spcBef>
                <a:spcPts val="0"/>
              </a:spcBef>
              <a:spcAft>
                <a:spcPts val="0"/>
              </a:spcAft>
              <a:buSzPts val="5000"/>
              <a:buFont typeface="Neuton Light"/>
              <a:buNone/>
              <a:defRPr sz="5000"/>
            </a:lvl5pPr>
            <a:lvl6pPr lvl="5">
              <a:lnSpc>
                <a:spcPct val="80000"/>
              </a:lnSpc>
              <a:spcBef>
                <a:spcPts val="0"/>
              </a:spcBef>
              <a:spcAft>
                <a:spcPts val="0"/>
              </a:spcAft>
              <a:buSzPts val="5000"/>
              <a:buFont typeface="Neuton Light"/>
              <a:buNone/>
              <a:defRPr sz="5000"/>
            </a:lvl6pPr>
            <a:lvl7pPr lvl="6">
              <a:lnSpc>
                <a:spcPct val="80000"/>
              </a:lnSpc>
              <a:spcBef>
                <a:spcPts val="0"/>
              </a:spcBef>
              <a:spcAft>
                <a:spcPts val="0"/>
              </a:spcAft>
              <a:buSzPts val="5000"/>
              <a:buFont typeface="Neuton Light"/>
              <a:buNone/>
              <a:defRPr sz="5000"/>
            </a:lvl7pPr>
            <a:lvl8pPr lvl="7">
              <a:lnSpc>
                <a:spcPct val="80000"/>
              </a:lnSpc>
              <a:spcBef>
                <a:spcPts val="0"/>
              </a:spcBef>
              <a:spcAft>
                <a:spcPts val="0"/>
              </a:spcAft>
              <a:buSzPts val="5000"/>
              <a:buFont typeface="Neuton Light"/>
              <a:buNone/>
              <a:defRPr sz="5000"/>
            </a:lvl8pPr>
            <a:lvl9pPr lvl="8">
              <a:lnSpc>
                <a:spcPct val="80000"/>
              </a:lnSpc>
              <a:spcBef>
                <a:spcPts val="0"/>
              </a:spcBef>
              <a:spcAft>
                <a:spcPts val="0"/>
              </a:spcAft>
              <a:buSzPts val="5000"/>
              <a:buFont typeface="Neuton Light"/>
              <a:buNone/>
              <a:defRPr sz="5000"/>
            </a:lvl9pPr>
          </a:lstStyle>
          <a:p>
            <a:endParaRPr/>
          </a:p>
        </p:txBody>
      </p:sp>
      <p:sp>
        <p:nvSpPr>
          <p:cNvPr id="155" name="Google Shape;155;p26"/>
          <p:cNvSpPr txBox="1">
            <a:spLocks noGrp="1"/>
          </p:cNvSpPr>
          <p:nvPr>
            <p:ph type="body" idx="1"/>
          </p:nvPr>
        </p:nvSpPr>
        <p:spPr>
          <a:xfrm>
            <a:off x="575438" y="4387200"/>
            <a:ext cx="2919600" cy="648000"/>
          </a:xfrm>
          <a:prstGeom prst="rect">
            <a:avLst/>
          </a:prstGeom>
        </p:spPr>
        <p:txBody>
          <a:bodyPr spcFirstLastPara="1" wrap="square" lIns="0" tIns="0" rIns="0" bIns="91425" anchor="t" anchorCtr="0">
            <a:normAutofit/>
          </a:bodyPr>
          <a:lstStyle>
            <a:lvl1pPr marL="457200" lvl="0" indent="-292100">
              <a:spcBef>
                <a:spcPts val="0"/>
              </a:spcBef>
              <a:spcAft>
                <a:spcPts val="0"/>
              </a:spcAft>
              <a:buSzPts val="1000"/>
              <a:buFont typeface="Hanken Grotesk"/>
              <a:buChar char="●"/>
              <a:defRPr/>
            </a:lvl1pPr>
            <a:lvl2pPr marL="914400" lvl="1" indent="-292100">
              <a:spcBef>
                <a:spcPts val="0"/>
              </a:spcBef>
              <a:spcAft>
                <a:spcPts val="0"/>
              </a:spcAft>
              <a:buSzPts val="1000"/>
              <a:buFont typeface="Hanken Grotesk"/>
              <a:buChar char="○"/>
              <a:defRPr/>
            </a:lvl2pPr>
            <a:lvl3pPr marL="1371600" lvl="2" indent="-292100">
              <a:spcBef>
                <a:spcPts val="0"/>
              </a:spcBef>
              <a:spcAft>
                <a:spcPts val="0"/>
              </a:spcAft>
              <a:buSzPts val="1000"/>
              <a:buFont typeface="Hanken Grotesk"/>
              <a:buChar char="■"/>
              <a:defRPr/>
            </a:lvl3pPr>
            <a:lvl4pPr marL="1828800" lvl="3" indent="-292100">
              <a:spcBef>
                <a:spcPts val="0"/>
              </a:spcBef>
              <a:spcAft>
                <a:spcPts val="0"/>
              </a:spcAft>
              <a:buSzPts val="1000"/>
              <a:buFont typeface="Hanken Grotesk"/>
              <a:buChar char="●"/>
              <a:defRPr/>
            </a:lvl4pPr>
            <a:lvl5pPr marL="2286000" lvl="4" indent="-292100">
              <a:spcBef>
                <a:spcPts val="0"/>
              </a:spcBef>
              <a:spcAft>
                <a:spcPts val="0"/>
              </a:spcAft>
              <a:buSzPts val="1000"/>
              <a:buFont typeface="Hanken Grotesk"/>
              <a:buChar char="○"/>
              <a:defRPr/>
            </a:lvl5pPr>
            <a:lvl6pPr marL="2743200" lvl="5" indent="-292100">
              <a:spcBef>
                <a:spcPts val="0"/>
              </a:spcBef>
              <a:spcAft>
                <a:spcPts val="0"/>
              </a:spcAft>
              <a:buSzPts val="1000"/>
              <a:buFont typeface="Hanken Grotesk"/>
              <a:buChar char="■"/>
              <a:defRPr/>
            </a:lvl6pPr>
            <a:lvl7pPr marL="3200400" lvl="6" indent="-292100">
              <a:spcBef>
                <a:spcPts val="0"/>
              </a:spcBef>
              <a:spcAft>
                <a:spcPts val="0"/>
              </a:spcAft>
              <a:buSzPts val="1000"/>
              <a:buFont typeface="Hanken Grotesk"/>
              <a:buChar char="●"/>
              <a:defRPr/>
            </a:lvl7pPr>
            <a:lvl8pPr marL="3657600" lvl="7" indent="-292100">
              <a:spcBef>
                <a:spcPts val="0"/>
              </a:spcBef>
              <a:spcAft>
                <a:spcPts val="0"/>
              </a:spcAft>
              <a:buSzPts val="1000"/>
              <a:buFont typeface="Hanken Grotesk"/>
              <a:buChar char="○"/>
              <a:defRPr/>
            </a:lvl8pPr>
            <a:lvl9pPr marL="4114800" lvl="8" indent="-292100">
              <a:spcBef>
                <a:spcPts val="0"/>
              </a:spcBef>
              <a:spcAft>
                <a:spcPts val="0"/>
              </a:spcAft>
              <a:buSzPts val="1000"/>
              <a:buFont typeface="Hanken Grotesk"/>
              <a:buChar char="■"/>
              <a:defRPr/>
            </a:lvl9pPr>
          </a:lstStyle>
          <a:p>
            <a:endParaRPr/>
          </a:p>
        </p:txBody>
      </p:sp>
      <p:sp>
        <p:nvSpPr>
          <p:cNvPr id="156" name="Google Shape;156;p26"/>
          <p:cNvSpPr txBox="1">
            <a:spLocks noGrp="1"/>
          </p:cNvSpPr>
          <p:nvPr>
            <p:ph type="subTitle" idx="2"/>
          </p:nvPr>
        </p:nvSpPr>
        <p:spPr>
          <a:xfrm>
            <a:off x="1284638" y="214800"/>
            <a:ext cx="1501200" cy="183600"/>
          </a:xfrm>
          <a:prstGeom prst="rect">
            <a:avLst/>
          </a:prstGeom>
        </p:spPr>
        <p:txBody>
          <a:bodyPr spcFirstLastPara="1" wrap="square" lIns="0" tIns="0" rIns="0" bIns="0" anchor="ctr" anchorCtr="0">
            <a:normAutofit/>
          </a:bodyPr>
          <a:lstStyle>
            <a:lvl1pPr lvl="0" algn="ctr">
              <a:spcBef>
                <a:spcPts val="0"/>
              </a:spcBef>
              <a:spcAft>
                <a:spcPts val="0"/>
              </a:spcAft>
              <a:buClr>
                <a:schemeClr val="dk1"/>
              </a:buClr>
              <a:buSzPts val="1200"/>
              <a:buFont typeface="Hanken Grotesk"/>
              <a:buNone/>
              <a:defRPr sz="1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7" name="Google Shape;157;p26"/>
          <p:cNvSpPr txBox="1">
            <a:spLocks noGrp="1"/>
          </p:cNvSpPr>
          <p:nvPr>
            <p:ph type="subTitle" idx="3"/>
          </p:nvPr>
        </p:nvSpPr>
        <p:spPr>
          <a:xfrm>
            <a:off x="5539488" y="4387200"/>
            <a:ext cx="1501200" cy="183600"/>
          </a:xfrm>
          <a:prstGeom prst="rect">
            <a:avLst/>
          </a:prstGeom>
        </p:spPr>
        <p:txBody>
          <a:bodyPr spcFirstLastPara="1" wrap="square" lIns="0" tIns="0" rIns="0" bIns="0" anchor="ctr" anchorCtr="0">
            <a:normAutofit/>
          </a:bodyPr>
          <a:lstStyle>
            <a:lvl1pPr lvl="0" algn="r">
              <a:spcBef>
                <a:spcPts val="0"/>
              </a:spcBef>
              <a:spcAft>
                <a:spcPts val="0"/>
              </a:spcAft>
              <a:buSzPts val="1200"/>
              <a:buFont typeface="Hanken Grotesk"/>
              <a:buNone/>
              <a:defRPr sz="12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58" name="Google Shape;158;p26"/>
          <p:cNvSpPr txBox="1">
            <a:spLocks noGrp="1"/>
          </p:cNvSpPr>
          <p:nvPr>
            <p:ph type="subTitle" idx="4"/>
          </p:nvPr>
        </p:nvSpPr>
        <p:spPr>
          <a:xfrm>
            <a:off x="7040700" y="4387200"/>
            <a:ext cx="1501200" cy="183600"/>
          </a:xfrm>
          <a:prstGeom prst="rect">
            <a:avLst/>
          </a:prstGeom>
        </p:spPr>
        <p:txBody>
          <a:bodyPr spcFirstLastPara="1" wrap="square" lIns="0" tIns="0" rIns="0" bIns="0" anchor="ctr" anchorCtr="0">
            <a:normAutofit/>
          </a:bodyPr>
          <a:lstStyle>
            <a:lvl1pPr lvl="0" algn="r">
              <a:spcBef>
                <a:spcPts val="0"/>
              </a:spcBef>
              <a:spcAft>
                <a:spcPts val="0"/>
              </a:spcAft>
              <a:buSzPts val="1200"/>
              <a:buFont typeface="Hanken Grotesk"/>
              <a:buNone/>
              <a:defRPr sz="12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Agenda - Alt 1">
  <p:cSld name="CUSTOM_7_1_1_1_1_1_1_1_1_1_1_1_1_1_1_1_1_1">
    <p:spTree>
      <p:nvGrpSpPr>
        <p:cNvPr id="1" name="Shape 159"/>
        <p:cNvGrpSpPr/>
        <p:nvPr/>
      </p:nvGrpSpPr>
      <p:grpSpPr>
        <a:xfrm>
          <a:off x="0" y="0"/>
          <a:ext cx="0" cy="0"/>
          <a:chOff x="0" y="0"/>
          <a:chExt cx="0" cy="0"/>
        </a:xfrm>
      </p:grpSpPr>
      <p:sp>
        <p:nvSpPr>
          <p:cNvPr id="160" name="Google Shape;160;p27"/>
          <p:cNvSpPr txBox="1">
            <a:spLocks noGrp="1"/>
          </p:cNvSpPr>
          <p:nvPr>
            <p:ph type="subTitle" idx="1"/>
          </p:nvPr>
        </p:nvSpPr>
        <p:spPr>
          <a:xfrm>
            <a:off x="4322100" y="47000"/>
            <a:ext cx="3958800" cy="4527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2800"/>
              <a:buFont typeface="Neuton Light"/>
              <a:buNone/>
              <a:defRPr sz="2800">
                <a:latin typeface="Neuton Light"/>
                <a:ea typeface="Neuton Light"/>
                <a:cs typeface="Neuton Light"/>
                <a:sym typeface="Neuton Light"/>
              </a:defRPr>
            </a:lvl1pPr>
            <a:lvl2pPr lvl="1">
              <a:spcBef>
                <a:spcPts val="0"/>
              </a:spcBef>
              <a:spcAft>
                <a:spcPts val="0"/>
              </a:spcAft>
              <a:buClr>
                <a:schemeClr val="dk1"/>
              </a:buClr>
              <a:buSzPts val="2800"/>
              <a:buFont typeface="Neuton Light"/>
              <a:buNone/>
              <a:defRPr sz="2800">
                <a:latin typeface="Neuton Light"/>
                <a:ea typeface="Neuton Light"/>
                <a:cs typeface="Neuton Light"/>
                <a:sym typeface="Neuton Light"/>
              </a:defRPr>
            </a:lvl2pPr>
            <a:lvl3pPr lvl="2">
              <a:spcBef>
                <a:spcPts val="0"/>
              </a:spcBef>
              <a:spcAft>
                <a:spcPts val="0"/>
              </a:spcAft>
              <a:buClr>
                <a:schemeClr val="dk1"/>
              </a:buClr>
              <a:buSzPts val="2800"/>
              <a:buFont typeface="Neuton Light"/>
              <a:buNone/>
              <a:defRPr sz="2800">
                <a:latin typeface="Neuton Light"/>
                <a:ea typeface="Neuton Light"/>
                <a:cs typeface="Neuton Light"/>
                <a:sym typeface="Neuton Light"/>
              </a:defRPr>
            </a:lvl3pPr>
            <a:lvl4pPr lvl="3">
              <a:spcBef>
                <a:spcPts val="0"/>
              </a:spcBef>
              <a:spcAft>
                <a:spcPts val="0"/>
              </a:spcAft>
              <a:buClr>
                <a:schemeClr val="dk1"/>
              </a:buClr>
              <a:buSzPts val="2800"/>
              <a:buFont typeface="Neuton Light"/>
              <a:buNone/>
              <a:defRPr sz="2800">
                <a:latin typeface="Neuton Light"/>
                <a:ea typeface="Neuton Light"/>
                <a:cs typeface="Neuton Light"/>
                <a:sym typeface="Neuton Light"/>
              </a:defRPr>
            </a:lvl4pPr>
            <a:lvl5pPr lvl="4">
              <a:spcBef>
                <a:spcPts val="0"/>
              </a:spcBef>
              <a:spcAft>
                <a:spcPts val="0"/>
              </a:spcAft>
              <a:buClr>
                <a:schemeClr val="dk1"/>
              </a:buClr>
              <a:buSzPts val="2800"/>
              <a:buFont typeface="Neuton Light"/>
              <a:buNone/>
              <a:defRPr sz="2800">
                <a:latin typeface="Neuton Light"/>
                <a:ea typeface="Neuton Light"/>
                <a:cs typeface="Neuton Light"/>
                <a:sym typeface="Neuton Light"/>
              </a:defRPr>
            </a:lvl5pPr>
            <a:lvl6pPr lvl="5">
              <a:spcBef>
                <a:spcPts val="0"/>
              </a:spcBef>
              <a:spcAft>
                <a:spcPts val="0"/>
              </a:spcAft>
              <a:buClr>
                <a:schemeClr val="dk1"/>
              </a:buClr>
              <a:buSzPts val="2800"/>
              <a:buFont typeface="Neuton Light"/>
              <a:buNone/>
              <a:defRPr sz="2800">
                <a:latin typeface="Neuton Light"/>
                <a:ea typeface="Neuton Light"/>
                <a:cs typeface="Neuton Light"/>
                <a:sym typeface="Neuton Light"/>
              </a:defRPr>
            </a:lvl6pPr>
            <a:lvl7pPr lvl="6">
              <a:spcBef>
                <a:spcPts val="0"/>
              </a:spcBef>
              <a:spcAft>
                <a:spcPts val="0"/>
              </a:spcAft>
              <a:buClr>
                <a:schemeClr val="dk1"/>
              </a:buClr>
              <a:buSzPts val="2800"/>
              <a:buFont typeface="Neuton Light"/>
              <a:buNone/>
              <a:defRPr sz="2800">
                <a:latin typeface="Neuton Light"/>
                <a:ea typeface="Neuton Light"/>
                <a:cs typeface="Neuton Light"/>
                <a:sym typeface="Neuton Light"/>
              </a:defRPr>
            </a:lvl7pPr>
            <a:lvl8pPr lvl="7">
              <a:spcBef>
                <a:spcPts val="0"/>
              </a:spcBef>
              <a:spcAft>
                <a:spcPts val="0"/>
              </a:spcAft>
              <a:buClr>
                <a:schemeClr val="dk1"/>
              </a:buClr>
              <a:buSzPts val="2800"/>
              <a:buFont typeface="Neuton Light"/>
              <a:buNone/>
              <a:defRPr sz="2800">
                <a:latin typeface="Neuton Light"/>
                <a:ea typeface="Neuton Light"/>
                <a:cs typeface="Neuton Light"/>
                <a:sym typeface="Neuton Light"/>
              </a:defRPr>
            </a:lvl8pPr>
            <a:lvl9pPr lvl="8">
              <a:spcBef>
                <a:spcPts val="0"/>
              </a:spcBef>
              <a:spcAft>
                <a:spcPts val="0"/>
              </a:spcAft>
              <a:buClr>
                <a:schemeClr val="dk1"/>
              </a:buClr>
              <a:buSzPts val="2800"/>
              <a:buFont typeface="Neuton Light"/>
              <a:buNone/>
              <a:defRPr sz="2800">
                <a:latin typeface="Neuton Light"/>
                <a:ea typeface="Neuton Light"/>
                <a:cs typeface="Neuton Light"/>
                <a:sym typeface="Neuton Light"/>
              </a:defRPr>
            </a:lvl9pPr>
          </a:lstStyle>
          <a:p>
            <a:endParaRPr/>
          </a:p>
        </p:txBody>
      </p:sp>
      <p:sp>
        <p:nvSpPr>
          <p:cNvPr id="161" name="Google Shape;161;p27"/>
          <p:cNvSpPr txBox="1">
            <a:spLocks noGrp="1"/>
          </p:cNvSpPr>
          <p:nvPr>
            <p:ph type="subTitle" idx="2"/>
          </p:nvPr>
        </p:nvSpPr>
        <p:spPr>
          <a:xfrm>
            <a:off x="4322100" y="538525"/>
            <a:ext cx="3958800" cy="4527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2800"/>
              <a:buFont typeface="Neuton Light"/>
              <a:buNone/>
              <a:defRPr sz="2800">
                <a:latin typeface="Neuton Light"/>
                <a:ea typeface="Neuton Light"/>
                <a:cs typeface="Neuton Light"/>
                <a:sym typeface="Neuton Light"/>
              </a:defRPr>
            </a:lvl1pPr>
            <a:lvl2pPr lvl="1">
              <a:spcBef>
                <a:spcPts val="0"/>
              </a:spcBef>
              <a:spcAft>
                <a:spcPts val="0"/>
              </a:spcAft>
              <a:buClr>
                <a:schemeClr val="dk1"/>
              </a:buClr>
              <a:buSzPts val="2800"/>
              <a:buFont typeface="Neuton Light"/>
              <a:buNone/>
              <a:defRPr sz="2800">
                <a:latin typeface="Neuton Light"/>
                <a:ea typeface="Neuton Light"/>
                <a:cs typeface="Neuton Light"/>
                <a:sym typeface="Neuton Light"/>
              </a:defRPr>
            </a:lvl2pPr>
            <a:lvl3pPr lvl="2">
              <a:spcBef>
                <a:spcPts val="0"/>
              </a:spcBef>
              <a:spcAft>
                <a:spcPts val="0"/>
              </a:spcAft>
              <a:buClr>
                <a:schemeClr val="dk1"/>
              </a:buClr>
              <a:buSzPts val="2800"/>
              <a:buFont typeface="Neuton Light"/>
              <a:buNone/>
              <a:defRPr sz="2800">
                <a:latin typeface="Neuton Light"/>
                <a:ea typeface="Neuton Light"/>
                <a:cs typeface="Neuton Light"/>
                <a:sym typeface="Neuton Light"/>
              </a:defRPr>
            </a:lvl3pPr>
            <a:lvl4pPr lvl="3">
              <a:spcBef>
                <a:spcPts val="0"/>
              </a:spcBef>
              <a:spcAft>
                <a:spcPts val="0"/>
              </a:spcAft>
              <a:buClr>
                <a:schemeClr val="dk1"/>
              </a:buClr>
              <a:buSzPts val="2800"/>
              <a:buFont typeface="Neuton Light"/>
              <a:buNone/>
              <a:defRPr sz="2800">
                <a:latin typeface="Neuton Light"/>
                <a:ea typeface="Neuton Light"/>
                <a:cs typeface="Neuton Light"/>
                <a:sym typeface="Neuton Light"/>
              </a:defRPr>
            </a:lvl4pPr>
            <a:lvl5pPr lvl="4">
              <a:spcBef>
                <a:spcPts val="0"/>
              </a:spcBef>
              <a:spcAft>
                <a:spcPts val="0"/>
              </a:spcAft>
              <a:buClr>
                <a:schemeClr val="dk1"/>
              </a:buClr>
              <a:buSzPts val="2800"/>
              <a:buFont typeface="Neuton Light"/>
              <a:buNone/>
              <a:defRPr sz="2800">
                <a:latin typeface="Neuton Light"/>
                <a:ea typeface="Neuton Light"/>
                <a:cs typeface="Neuton Light"/>
                <a:sym typeface="Neuton Light"/>
              </a:defRPr>
            </a:lvl5pPr>
            <a:lvl6pPr lvl="5">
              <a:spcBef>
                <a:spcPts val="0"/>
              </a:spcBef>
              <a:spcAft>
                <a:spcPts val="0"/>
              </a:spcAft>
              <a:buClr>
                <a:schemeClr val="dk1"/>
              </a:buClr>
              <a:buSzPts val="2800"/>
              <a:buFont typeface="Neuton Light"/>
              <a:buNone/>
              <a:defRPr sz="2800">
                <a:latin typeface="Neuton Light"/>
                <a:ea typeface="Neuton Light"/>
                <a:cs typeface="Neuton Light"/>
                <a:sym typeface="Neuton Light"/>
              </a:defRPr>
            </a:lvl6pPr>
            <a:lvl7pPr lvl="6">
              <a:spcBef>
                <a:spcPts val="0"/>
              </a:spcBef>
              <a:spcAft>
                <a:spcPts val="0"/>
              </a:spcAft>
              <a:buClr>
                <a:schemeClr val="dk1"/>
              </a:buClr>
              <a:buSzPts val="2800"/>
              <a:buFont typeface="Neuton Light"/>
              <a:buNone/>
              <a:defRPr sz="2800">
                <a:latin typeface="Neuton Light"/>
                <a:ea typeface="Neuton Light"/>
                <a:cs typeface="Neuton Light"/>
                <a:sym typeface="Neuton Light"/>
              </a:defRPr>
            </a:lvl7pPr>
            <a:lvl8pPr lvl="7">
              <a:spcBef>
                <a:spcPts val="0"/>
              </a:spcBef>
              <a:spcAft>
                <a:spcPts val="0"/>
              </a:spcAft>
              <a:buClr>
                <a:schemeClr val="dk1"/>
              </a:buClr>
              <a:buSzPts val="2800"/>
              <a:buFont typeface="Neuton Light"/>
              <a:buNone/>
              <a:defRPr sz="2800">
                <a:latin typeface="Neuton Light"/>
                <a:ea typeface="Neuton Light"/>
                <a:cs typeface="Neuton Light"/>
                <a:sym typeface="Neuton Light"/>
              </a:defRPr>
            </a:lvl8pPr>
            <a:lvl9pPr lvl="8">
              <a:spcBef>
                <a:spcPts val="0"/>
              </a:spcBef>
              <a:spcAft>
                <a:spcPts val="0"/>
              </a:spcAft>
              <a:buClr>
                <a:schemeClr val="dk1"/>
              </a:buClr>
              <a:buSzPts val="2800"/>
              <a:buFont typeface="Neuton Light"/>
              <a:buNone/>
              <a:defRPr sz="2800">
                <a:latin typeface="Neuton Light"/>
                <a:ea typeface="Neuton Light"/>
                <a:cs typeface="Neuton Light"/>
                <a:sym typeface="Neuton Light"/>
              </a:defRPr>
            </a:lvl9pPr>
          </a:lstStyle>
          <a:p>
            <a:endParaRPr/>
          </a:p>
        </p:txBody>
      </p:sp>
      <p:sp>
        <p:nvSpPr>
          <p:cNvPr id="162" name="Google Shape;162;p27"/>
          <p:cNvSpPr txBox="1">
            <a:spLocks noGrp="1"/>
          </p:cNvSpPr>
          <p:nvPr>
            <p:ph type="subTitle" idx="3"/>
          </p:nvPr>
        </p:nvSpPr>
        <p:spPr>
          <a:xfrm>
            <a:off x="4322100" y="1061300"/>
            <a:ext cx="3958800" cy="4527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2800"/>
              <a:buFont typeface="Neuton Light"/>
              <a:buNone/>
              <a:defRPr sz="2800">
                <a:latin typeface="Neuton Light"/>
                <a:ea typeface="Neuton Light"/>
                <a:cs typeface="Neuton Light"/>
                <a:sym typeface="Neuton Light"/>
              </a:defRPr>
            </a:lvl1pPr>
            <a:lvl2pPr lvl="1">
              <a:spcBef>
                <a:spcPts val="0"/>
              </a:spcBef>
              <a:spcAft>
                <a:spcPts val="0"/>
              </a:spcAft>
              <a:buClr>
                <a:schemeClr val="dk1"/>
              </a:buClr>
              <a:buSzPts val="2800"/>
              <a:buFont typeface="Neuton Light"/>
              <a:buNone/>
              <a:defRPr sz="2800">
                <a:latin typeface="Neuton Light"/>
                <a:ea typeface="Neuton Light"/>
                <a:cs typeface="Neuton Light"/>
                <a:sym typeface="Neuton Light"/>
              </a:defRPr>
            </a:lvl2pPr>
            <a:lvl3pPr lvl="2">
              <a:spcBef>
                <a:spcPts val="0"/>
              </a:spcBef>
              <a:spcAft>
                <a:spcPts val="0"/>
              </a:spcAft>
              <a:buClr>
                <a:schemeClr val="dk1"/>
              </a:buClr>
              <a:buSzPts val="2800"/>
              <a:buFont typeface="Neuton Light"/>
              <a:buNone/>
              <a:defRPr sz="2800">
                <a:latin typeface="Neuton Light"/>
                <a:ea typeface="Neuton Light"/>
                <a:cs typeface="Neuton Light"/>
                <a:sym typeface="Neuton Light"/>
              </a:defRPr>
            </a:lvl3pPr>
            <a:lvl4pPr lvl="3">
              <a:spcBef>
                <a:spcPts val="0"/>
              </a:spcBef>
              <a:spcAft>
                <a:spcPts val="0"/>
              </a:spcAft>
              <a:buClr>
                <a:schemeClr val="dk1"/>
              </a:buClr>
              <a:buSzPts val="2800"/>
              <a:buFont typeface="Neuton Light"/>
              <a:buNone/>
              <a:defRPr sz="2800">
                <a:latin typeface="Neuton Light"/>
                <a:ea typeface="Neuton Light"/>
                <a:cs typeface="Neuton Light"/>
                <a:sym typeface="Neuton Light"/>
              </a:defRPr>
            </a:lvl4pPr>
            <a:lvl5pPr lvl="4">
              <a:spcBef>
                <a:spcPts val="0"/>
              </a:spcBef>
              <a:spcAft>
                <a:spcPts val="0"/>
              </a:spcAft>
              <a:buClr>
                <a:schemeClr val="dk1"/>
              </a:buClr>
              <a:buSzPts val="2800"/>
              <a:buFont typeface="Neuton Light"/>
              <a:buNone/>
              <a:defRPr sz="2800">
                <a:latin typeface="Neuton Light"/>
                <a:ea typeface="Neuton Light"/>
                <a:cs typeface="Neuton Light"/>
                <a:sym typeface="Neuton Light"/>
              </a:defRPr>
            </a:lvl5pPr>
            <a:lvl6pPr lvl="5">
              <a:spcBef>
                <a:spcPts val="0"/>
              </a:spcBef>
              <a:spcAft>
                <a:spcPts val="0"/>
              </a:spcAft>
              <a:buClr>
                <a:schemeClr val="dk1"/>
              </a:buClr>
              <a:buSzPts val="2800"/>
              <a:buFont typeface="Neuton Light"/>
              <a:buNone/>
              <a:defRPr sz="2800">
                <a:latin typeface="Neuton Light"/>
                <a:ea typeface="Neuton Light"/>
                <a:cs typeface="Neuton Light"/>
                <a:sym typeface="Neuton Light"/>
              </a:defRPr>
            </a:lvl6pPr>
            <a:lvl7pPr lvl="6">
              <a:spcBef>
                <a:spcPts val="0"/>
              </a:spcBef>
              <a:spcAft>
                <a:spcPts val="0"/>
              </a:spcAft>
              <a:buClr>
                <a:schemeClr val="dk1"/>
              </a:buClr>
              <a:buSzPts val="2800"/>
              <a:buFont typeface="Neuton Light"/>
              <a:buNone/>
              <a:defRPr sz="2800">
                <a:latin typeface="Neuton Light"/>
                <a:ea typeface="Neuton Light"/>
                <a:cs typeface="Neuton Light"/>
                <a:sym typeface="Neuton Light"/>
              </a:defRPr>
            </a:lvl7pPr>
            <a:lvl8pPr lvl="7">
              <a:spcBef>
                <a:spcPts val="0"/>
              </a:spcBef>
              <a:spcAft>
                <a:spcPts val="0"/>
              </a:spcAft>
              <a:buClr>
                <a:schemeClr val="dk1"/>
              </a:buClr>
              <a:buSzPts val="2800"/>
              <a:buFont typeface="Neuton Light"/>
              <a:buNone/>
              <a:defRPr sz="2800">
                <a:latin typeface="Neuton Light"/>
                <a:ea typeface="Neuton Light"/>
                <a:cs typeface="Neuton Light"/>
                <a:sym typeface="Neuton Light"/>
              </a:defRPr>
            </a:lvl8pPr>
            <a:lvl9pPr lvl="8">
              <a:spcBef>
                <a:spcPts val="0"/>
              </a:spcBef>
              <a:spcAft>
                <a:spcPts val="0"/>
              </a:spcAft>
              <a:buClr>
                <a:schemeClr val="dk1"/>
              </a:buClr>
              <a:buSzPts val="2800"/>
              <a:buFont typeface="Neuton Light"/>
              <a:buNone/>
              <a:defRPr sz="2800">
                <a:latin typeface="Neuton Light"/>
                <a:ea typeface="Neuton Light"/>
                <a:cs typeface="Neuton Light"/>
                <a:sym typeface="Neuton Light"/>
              </a:defRPr>
            </a:lvl9pPr>
          </a:lstStyle>
          <a:p>
            <a:endParaRPr/>
          </a:p>
        </p:txBody>
      </p:sp>
      <p:sp>
        <p:nvSpPr>
          <p:cNvPr id="163" name="Google Shape;163;p27"/>
          <p:cNvSpPr txBox="1">
            <a:spLocks noGrp="1"/>
          </p:cNvSpPr>
          <p:nvPr>
            <p:ph type="subTitle" idx="4"/>
          </p:nvPr>
        </p:nvSpPr>
        <p:spPr>
          <a:xfrm>
            <a:off x="4322100" y="1560213"/>
            <a:ext cx="3958800" cy="4527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2800"/>
              <a:buFont typeface="Neuton Light"/>
              <a:buNone/>
              <a:defRPr sz="2800">
                <a:latin typeface="Neuton Light"/>
                <a:ea typeface="Neuton Light"/>
                <a:cs typeface="Neuton Light"/>
                <a:sym typeface="Neuton Light"/>
              </a:defRPr>
            </a:lvl1pPr>
            <a:lvl2pPr lvl="1">
              <a:spcBef>
                <a:spcPts val="0"/>
              </a:spcBef>
              <a:spcAft>
                <a:spcPts val="0"/>
              </a:spcAft>
              <a:buClr>
                <a:schemeClr val="dk1"/>
              </a:buClr>
              <a:buSzPts val="2800"/>
              <a:buFont typeface="Neuton Light"/>
              <a:buNone/>
              <a:defRPr sz="2800">
                <a:latin typeface="Neuton Light"/>
                <a:ea typeface="Neuton Light"/>
                <a:cs typeface="Neuton Light"/>
                <a:sym typeface="Neuton Light"/>
              </a:defRPr>
            </a:lvl2pPr>
            <a:lvl3pPr lvl="2">
              <a:spcBef>
                <a:spcPts val="0"/>
              </a:spcBef>
              <a:spcAft>
                <a:spcPts val="0"/>
              </a:spcAft>
              <a:buClr>
                <a:schemeClr val="dk1"/>
              </a:buClr>
              <a:buSzPts val="2800"/>
              <a:buFont typeface="Neuton Light"/>
              <a:buNone/>
              <a:defRPr sz="2800">
                <a:latin typeface="Neuton Light"/>
                <a:ea typeface="Neuton Light"/>
                <a:cs typeface="Neuton Light"/>
                <a:sym typeface="Neuton Light"/>
              </a:defRPr>
            </a:lvl3pPr>
            <a:lvl4pPr lvl="3">
              <a:spcBef>
                <a:spcPts val="0"/>
              </a:spcBef>
              <a:spcAft>
                <a:spcPts val="0"/>
              </a:spcAft>
              <a:buClr>
                <a:schemeClr val="dk1"/>
              </a:buClr>
              <a:buSzPts val="2800"/>
              <a:buFont typeface="Neuton Light"/>
              <a:buNone/>
              <a:defRPr sz="2800">
                <a:latin typeface="Neuton Light"/>
                <a:ea typeface="Neuton Light"/>
                <a:cs typeface="Neuton Light"/>
                <a:sym typeface="Neuton Light"/>
              </a:defRPr>
            </a:lvl4pPr>
            <a:lvl5pPr lvl="4">
              <a:spcBef>
                <a:spcPts val="0"/>
              </a:spcBef>
              <a:spcAft>
                <a:spcPts val="0"/>
              </a:spcAft>
              <a:buClr>
                <a:schemeClr val="dk1"/>
              </a:buClr>
              <a:buSzPts val="2800"/>
              <a:buFont typeface="Neuton Light"/>
              <a:buNone/>
              <a:defRPr sz="2800">
                <a:latin typeface="Neuton Light"/>
                <a:ea typeface="Neuton Light"/>
                <a:cs typeface="Neuton Light"/>
                <a:sym typeface="Neuton Light"/>
              </a:defRPr>
            </a:lvl5pPr>
            <a:lvl6pPr lvl="5">
              <a:spcBef>
                <a:spcPts val="0"/>
              </a:spcBef>
              <a:spcAft>
                <a:spcPts val="0"/>
              </a:spcAft>
              <a:buClr>
                <a:schemeClr val="dk1"/>
              </a:buClr>
              <a:buSzPts val="2800"/>
              <a:buFont typeface="Neuton Light"/>
              <a:buNone/>
              <a:defRPr sz="2800">
                <a:latin typeface="Neuton Light"/>
                <a:ea typeface="Neuton Light"/>
                <a:cs typeface="Neuton Light"/>
                <a:sym typeface="Neuton Light"/>
              </a:defRPr>
            </a:lvl6pPr>
            <a:lvl7pPr lvl="6">
              <a:spcBef>
                <a:spcPts val="0"/>
              </a:spcBef>
              <a:spcAft>
                <a:spcPts val="0"/>
              </a:spcAft>
              <a:buClr>
                <a:schemeClr val="dk1"/>
              </a:buClr>
              <a:buSzPts val="2800"/>
              <a:buFont typeface="Neuton Light"/>
              <a:buNone/>
              <a:defRPr sz="2800">
                <a:latin typeface="Neuton Light"/>
                <a:ea typeface="Neuton Light"/>
                <a:cs typeface="Neuton Light"/>
                <a:sym typeface="Neuton Light"/>
              </a:defRPr>
            </a:lvl7pPr>
            <a:lvl8pPr lvl="7">
              <a:spcBef>
                <a:spcPts val="0"/>
              </a:spcBef>
              <a:spcAft>
                <a:spcPts val="0"/>
              </a:spcAft>
              <a:buClr>
                <a:schemeClr val="dk1"/>
              </a:buClr>
              <a:buSzPts val="2800"/>
              <a:buFont typeface="Neuton Light"/>
              <a:buNone/>
              <a:defRPr sz="2800">
                <a:latin typeface="Neuton Light"/>
                <a:ea typeface="Neuton Light"/>
                <a:cs typeface="Neuton Light"/>
                <a:sym typeface="Neuton Light"/>
              </a:defRPr>
            </a:lvl8pPr>
            <a:lvl9pPr lvl="8">
              <a:spcBef>
                <a:spcPts val="0"/>
              </a:spcBef>
              <a:spcAft>
                <a:spcPts val="0"/>
              </a:spcAft>
              <a:buClr>
                <a:schemeClr val="dk1"/>
              </a:buClr>
              <a:buSzPts val="2800"/>
              <a:buFont typeface="Neuton Light"/>
              <a:buNone/>
              <a:defRPr sz="2800">
                <a:latin typeface="Neuton Light"/>
                <a:ea typeface="Neuton Light"/>
                <a:cs typeface="Neuton Light"/>
                <a:sym typeface="Neuton Light"/>
              </a:defRPr>
            </a:lvl9pPr>
          </a:lstStyle>
          <a:p>
            <a:endParaRPr/>
          </a:p>
        </p:txBody>
      </p:sp>
      <p:sp>
        <p:nvSpPr>
          <p:cNvPr id="164" name="Google Shape;164;p27"/>
          <p:cNvSpPr txBox="1">
            <a:spLocks noGrp="1"/>
          </p:cNvSpPr>
          <p:nvPr>
            <p:ph type="subTitle" idx="5"/>
          </p:nvPr>
        </p:nvSpPr>
        <p:spPr>
          <a:xfrm>
            <a:off x="4322100" y="2094363"/>
            <a:ext cx="3958800" cy="4527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2800"/>
              <a:buFont typeface="Neuton Light"/>
              <a:buNone/>
              <a:defRPr sz="2800">
                <a:latin typeface="Neuton Light"/>
                <a:ea typeface="Neuton Light"/>
                <a:cs typeface="Neuton Light"/>
                <a:sym typeface="Neuton Light"/>
              </a:defRPr>
            </a:lvl1pPr>
            <a:lvl2pPr lvl="1">
              <a:spcBef>
                <a:spcPts val="0"/>
              </a:spcBef>
              <a:spcAft>
                <a:spcPts val="0"/>
              </a:spcAft>
              <a:buClr>
                <a:schemeClr val="dk1"/>
              </a:buClr>
              <a:buSzPts val="2800"/>
              <a:buFont typeface="Neuton Light"/>
              <a:buNone/>
              <a:defRPr sz="2800">
                <a:latin typeface="Neuton Light"/>
                <a:ea typeface="Neuton Light"/>
                <a:cs typeface="Neuton Light"/>
                <a:sym typeface="Neuton Light"/>
              </a:defRPr>
            </a:lvl2pPr>
            <a:lvl3pPr lvl="2">
              <a:spcBef>
                <a:spcPts val="0"/>
              </a:spcBef>
              <a:spcAft>
                <a:spcPts val="0"/>
              </a:spcAft>
              <a:buClr>
                <a:schemeClr val="dk1"/>
              </a:buClr>
              <a:buSzPts val="2800"/>
              <a:buFont typeface="Neuton Light"/>
              <a:buNone/>
              <a:defRPr sz="2800">
                <a:latin typeface="Neuton Light"/>
                <a:ea typeface="Neuton Light"/>
                <a:cs typeface="Neuton Light"/>
                <a:sym typeface="Neuton Light"/>
              </a:defRPr>
            </a:lvl3pPr>
            <a:lvl4pPr lvl="3">
              <a:spcBef>
                <a:spcPts val="0"/>
              </a:spcBef>
              <a:spcAft>
                <a:spcPts val="0"/>
              </a:spcAft>
              <a:buClr>
                <a:schemeClr val="dk1"/>
              </a:buClr>
              <a:buSzPts val="2800"/>
              <a:buFont typeface="Neuton Light"/>
              <a:buNone/>
              <a:defRPr sz="2800">
                <a:latin typeface="Neuton Light"/>
                <a:ea typeface="Neuton Light"/>
                <a:cs typeface="Neuton Light"/>
                <a:sym typeface="Neuton Light"/>
              </a:defRPr>
            </a:lvl4pPr>
            <a:lvl5pPr lvl="4">
              <a:spcBef>
                <a:spcPts val="0"/>
              </a:spcBef>
              <a:spcAft>
                <a:spcPts val="0"/>
              </a:spcAft>
              <a:buClr>
                <a:schemeClr val="dk1"/>
              </a:buClr>
              <a:buSzPts val="2800"/>
              <a:buFont typeface="Neuton Light"/>
              <a:buNone/>
              <a:defRPr sz="2800">
                <a:latin typeface="Neuton Light"/>
                <a:ea typeface="Neuton Light"/>
                <a:cs typeface="Neuton Light"/>
                <a:sym typeface="Neuton Light"/>
              </a:defRPr>
            </a:lvl5pPr>
            <a:lvl6pPr lvl="5">
              <a:spcBef>
                <a:spcPts val="0"/>
              </a:spcBef>
              <a:spcAft>
                <a:spcPts val="0"/>
              </a:spcAft>
              <a:buClr>
                <a:schemeClr val="dk1"/>
              </a:buClr>
              <a:buSzPts val="2800"/>
              <a:buFont typeface="Neuton Light"/>
              <a:buNone/>
              <a:defRPr sz="2800">
                <a:latin typeface="Neuton Light"/>
                <a:ea typeface="Neuton Light"/>
                <a:cs typeface="Neuton Light"/>
                <a:sym typeface="Neuton Light"/>
              </a:defRPr>
            </a:lvl6pPr>
            <a:lvl7pPr lvl="6">
              <a:spcBef>
                <a:spcPts val="0"/>
              </a:spcBef>
              <a:spcAft>
                <a:spcPts val="0"/>
              </a:spcAft>
              <a:buClr>
                <a:schemeClr val="dk1"/>
              </a:buClr>
              <a:buSzPts val="2800"/>
              <a:buFont typeface="Neuton Light"/>
              <a:buNone/>
              <a:defRPr sz="2800">
                <a:latin typeface="Neuton Light"/>
                <a:ea typeface="Neuton Light"/>
                <a:cs typeface="Neuton Light"/>
                <a:sym typeface="Neuton Light"/>
              </a:defRPr>
            </a:lvl7pPr>
            <a:lvl8pPr lvl="7">
              <a:spcBef>
                <a:spcPts val="0"/>
              </a:spcBef>
              <a:spcAft>
                <a:spcPts val="0"/>
              </a:spcAft>
              <a:buClr>
                <a:schemeClr val="dk1"/>
              </a:buClr>
              <a:buSzPts val="2800"/>
              <a:buFont typeface="Neuton Light"/>
              <a:buNone/>
              <a:defRPr sz="2800">
                <a:latin typeface="Neuton Light"/>
                <a:ea typeface="Neuton Light"/>
                <a:cs typeface="Neuton Light"/>
                <a:sym typeface="Neuton Light"/>
              </a:defRPr>
            </a:lvl8pPr>
            <a:lvl9pPr lvl="8">
              <a:spcBef>
                <a:spcPts val="0"/>
              </a:spcBef>
              <a:spcAft>
                <a:spcPts val="0"/>
              </a:spcAft>
              <a:buClr>
                <a:schemeClr val="dk1"/>
              </a:buClr>
              <a:buSzPts val="2800"/>
              <a:buFont typeface="Neuton Light"/>
              <a:buNone/>
              <a:defRPr sz="2800">
                <a:latin typeface="Neuton Light"/>
                <a:ea typeface="Neuton Light"/>
                <a:cs typeface="Neuton Light"/>
                <a:sym typeface="Neuton Light"/>
              </a:defRPr>
            </a:lvl9pPr>
          </a:lstStyle>
          <a:p>
            <a:endParaRPr/>
          </a:p>
        </p:txBody>
      </p:sp>
      <p:sp>
        <p:nvSpPr>
          <p:cNvPr id="165" name="Google Shape;165;p27"/>
          <p:cNvSpPr txBox="1">
            <a:spLocks noGrp="1"/>
          </p:cNvSpPr>
          <p:nvPr>
            <p:ph type="subTitle" idx="6"/>
          </p:nvPr>
        </p:nvSpPr>
        <p:spPr>
          <a:xfrm>
            <a:off x="4322100" y="2605313"/>
            <a:ext cx="3958800" cy="4527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2800"/>
              <a:buFont typeface="Neuton Light"/>
              <a:buNone/>
              <a:defRPr sz="2800">
                <a:latin typeface="Neuton Light"/>
                <a:ea typeface="Neuton Light"/>
                <a:cs typeface="Neuton Light"/>
                <a:sym typeface="Neuton Light"/>
              </a:defRPr>
            </a:lvl1pPr>
            <a:lvl2pPr lvl="1">
              <a:spcBef>
                <a:spcPts val="0"/>
              </a:spcBef>
              <a:spcAft>
                <a:spcPts val="0"/>
              </a:spcAft>
              <a:buClr>
                <a:schemeClr val="dk1"/>
              </a:buClr>
              <a:buSzPts val="2800"/>
              <a:buFont typeface="Neuton Light"/>
              <a:buNone/>
              <a:defRPr sz="2800">
                <a:latin typeface="Neuton Light"/>
                <a:ea typeface="Neuton Light"/>
                <a:cs typeface="Neuton Light"/>
                <a:sym typeface="Neuton Light"/>
              </a:defRPr>
            </a:lvl2pPr>
            <a:lvl3pPr lvl="2">
              <a:spcBef>
                <a:spcPts val="0"/>
              </a:spcBef>
              <a:spcAft>
                <a:spcPts val="0"/>
              </a:spcAft>
              <a:buClr>
                <a:schemeClr val="dk1"/>
              </a:buClr>
              <a:buSzPts val="2800"/>
              <a:buFont typeface="Neuton Light"/>
              <a:buNone/>
              <a:defRPr sz="2800">
                <a:latin typeface="Neuton Light"/>
                <a:ea typeface="Neuton Light"/>
                <a:cs typeface="Neuton Light"/>
                <a:sym typeface="Neuton Light"/>
              </a:defRPr>
            </a:lvl3pPr>
            <a:lvl4pPr lvl="3">
              <a:spcBef>
                <a:spcPts val="0"/>
              </a:spcBef>
              <a:spcAft>
                <a:spcPts val="0"/>
              </a:spcAft>
              <a:buClr>
                <a:schemeClr val="dk1"/>
              </a:buClr>
              <a:buSzPts val="2800"/>
              <a:buFont typeface="Neuton Light"/>
              <a:buNone/>
              <a:defRPr sz="2800">
                <a:latin typeface="Neuton Light"/>
                <a:ea typeface="Neuton Light"/>
                <a:cs typeface="Neuton Light"/>
                <a:sym typeface="Neuton Light"/>
              </a:defRPr>
            </a:lvl4pPr>
            <a:lvl5pPr lvl="4">
              <a:spcBef>
                <a:spcPts val="0"/>
              </a:spcBef>
              <a:spcAft>
                <a:spcPts val="0"/>
              </a:spcAft>
              <a:buClr>
                <a:schemeClr val="dk1"/>
              </a:buClr>
              <a:buSzPts val="2800"/>
              <a:buFont typeface="Neuton Light"/>
              <a:buNone/>
              <a:defRPr sz="2800">
                <a:latin typeface="Neuton Light"/>
                <a:ea typeface="Neuton Light"/>
                <a:cs typeface="Neuton Light"/>
                <a:sym typeface="Neuton Light"/>
              </a:defRPr>
            </a:lvl5pPr>
            <a:lvl6pPr lvl="5">
              <a:spcBef>
                <a:spcPts val="0"/>
              </a:spcBef>
              <a:spcAft>
                <a:spcPts val="0"/>
              </a:spcAft>
              <a:buClr>
                <a:schemeClr val="dk1"/>
              </a:buClr>
              <a:buSzPts val="2800"/>
              <a:buFont typeface="Neuton Light"/>
              <a:buNone/>
              <a:defRPr sz="2800">
                <a:latin typeface="Neuton Light"/>
                <a:ea typeface="Neuton Light"/>
                <a:cs typeface="Neuton Light"/>
                <a:sym typeface="Neuton Light"/>
              </a:defRPr>
            </a:lvl6pPr>
            <a:lvl7pPr lvl="6">
              <a:spcBef>
                <a:spcPts val="0"/>
              </a:spcBef>
              <a:spcAft>
                <a:spcPts val="0"/>
              </a:spcAft>
              <a:buClr>
                <a:schemeClr val="dk1"/>
              </a:buClr>
              <a:buSzPts val="2800"/>
              <a:buFont typeface="Neuton Light"/>
              <a:buNone/>
              <a:defRPr sz="2800">
                <a:latin typeface="Neuton Light"/>
                <a:ea typeface="Neuton Light"/>
                <a:cs typeface="Neuton Light"/>
                <a:sym typeface="Neuton Light"/>
              </a:defRPr>
            </a:lvl7pPr>
            <a:lvl8pPr lvl="7">
              <a:spcBef>
                <a:spcPts val="0"/>
              </a:spcBef>
              <a:spcAft>
                <a:spcPts val="0"/>
              </a:spcAft>
              <a:buClr>
                <a:schemeClr val="dk1"/>
              </a:buClr>
              <a:buSzPts val="2800"/>
              <a:buFont typeface="Neuton Light"/>
              <a:buNone/>
              <a:defRPr sz="2800">
                <a:latin typeface="Neuton Light"/>
                <a:ea typeface="Neuton Light"/>
                <a:cs typeface="Neuton Light"/>
                <a:sym typeface="Neuton Light"/>
              </a:defRPr>
            </a:lvl8pPr>
            <a:lvl9pPr lvl="8">
              <a:spcBef>
                <a:spcPts val="0"/>
              </a:spcBef>
              <a:spcAft>
                <a:spcPts val="0"/>
              </a:spcAft>
              <a:buClr>
                <a:schemeClr val="dk1"/>
              </a:buClr>
              <a:buSzPts val="2800"/>
              <a:buFont typeface="Neuton Light"/>
              <a:buNone/>
              <a:defRPr sz="2800">
                <a:latin typeface="Neuton Light"/>
                <a:ea typeface="Neuton Light"/>
                <a:cs typeface="Neuton Light"/>
                <a:sym typeface="Neuton Light"/>
              </a:defRPr>
            </a:lvl9pPr>
          </a:lstStyle>
          <a:p>
            <a:endParaRPr/>
          </a:p>
        </p:txBody>
      </p:sp>
      <p:sp>
        <p:nvSpPr>
          <p:cNvPr id="166" name="Google Shape;166;p27"/>
          <p:cNvSpPr txBox="1">
            <a:spLocks noGrp="1"/>
          </p:cNvSpPr>
          <p:nvPr>
            <p:ph type="subTitle" idx="7"/>
          </p:nvPr>
        </p:nvSpPr>
        <p:spPr>
          <a:xfrm>
            <a:off x="4322100" y="3120113"/>
            <a:ext cx="3958800" cy="4527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2800"/>
              <a:buFont typeface="Neuton Light"/>
              <a:buNone/>
              <a:defRPr sz="2800">
                <a:latin typeface="Neuton Light"/>
                <a:ea typeface="Neuton Light"/>
                <a:cs typeface="Neuton Light"/>
                <a:sym typeface="Neuton Light"/>
              </a:defRPr>
            </a:lvl1pPr>
            <a:lvl2pPr lvl="1">
              <a:spcBef>
                <a:spcPts val="0"/>
              </a:spcBef>
              <a:spcAft>
                <a:spcPts val="0"/>
              </a:spcAft>
              <a:buClr>
                <a:schemeClr val="dk1"/>
              </a:buClr>
              <a:buSzPts val="2800"/>
              <a:buFont typeface="Neuton Light"/>
              <a:buNone/>
              <a:defRPr sz="2800">
                <a:latin typeface="Neuton Light"/>
                <a:ea typeface="Neuton Light"/>
                <a:cs typeface="Neuton Light"/>
                <a:sym typeface="Neuton Light"/>
              </a:defRPr>
            </a:lvl2pPr>
            <a:lvl3pPr lvl="2">
              <a:spcBef>
                <a:spcPts val="0"/>
              </a:spcBef>
              <a:spcAft>
                <a:spcPts val="0"/>
              </a:spcAft>
              <a:buClr>
                <a:schemeClr val="dk1"/>
              </a:buClr>
              <a:buSzPts val="2800"/>
              <a:buFont typeface="Neuton Light"/>
              <a:buNone/>
              <a:defRPr sz="2800">
                <a:latin typeface="Neuton Light"/>
                <a:ea typeface="Neuton Light"/>
                <a:cs typeface="Neuton Light"/>
                <a:sym typeface="Neuton Light"/>
              </a:defRPr>
            </a:lvl3pPr>
            <a:lvl4pPr lvl="3">
              <a:spcBef>
                <a:spcPts val="0"/>
              </a:spcBef>
              <a:spcAft>
                <a:spcPts val="0"/>
              </a:spcAft>
              <a:buClr>
                <a:schemeClr val="dk1"/>
              </a:buClr>
              <a:buSzPts val="2800"/>
              <a:buFont typeface="Neuton Light"/>
              <a:buNone/>
              <a:defRPr sz="2800">
                <a:latin typeface="Neuton Light"/>
                <a:ea typeface="Neuton Light"/>
                <a:cs typeface="Neuton Light"/>
                <a:sym typeface="Neuton Light"/>
              </a:defRPr>
            </a:lvl4pPr>
            <a:lvl5pPr lvl="4">
              <a:spcBef>
                <a:spcPts val="0"/>
              </a:spcBef>
              <a:spcAft>
                <a:spcPts val="0"/>
              </a:spcAft>
              <a:buClr>
                <a:schemeClr val="dk1"/>
              </a:buClr>
              <a:buSzPts val="2800"/>
              <a:buFont typeface="Neuton Light"/>
              <a:buNone/>
              <a:defRPr sz="2800">
                <a:latin typeface="Neuton Light"/>
                <a:ea typeface="Neuton Light"/>
                <a:cs typeface="Neuton Light"/>
                <a:sym typeface="Neuton Light"/>
              </a:defRPr>
            </a:lvl5pPr>
            <a:lvl6pPr lvl="5">
              <a:spcBef>
                <a:spcPts val="0"/>
              </a:spcBef>
              <a:spcAft>
                <a:spcPts val="0"/>
              </a:spcAft>
              <a:buClr>
                <a:schemeClr val="dk1"/>
              </a:buClr>
              <a:buSzPts val="2800"/>
              <a:buFont typeface="Neuton Light"/>
              <a:buNone/>
              <a:defRPr sz="2800">
                <a:latin typeface="Neuton Light"/>
                <a:ea typeface="Neuton Light"/>
                <a:cs typeface="Neuton Light"/>
                <a:sym typeface="Neuton Light"/>
              </a:defRPr>
            </a:lvl6pPr>
            <a:lvl7pPr lvl="6">
              <a:spcBef>
                <a:spcPts val="0"/>
              </a:spcBef>
              <a:spcAft>
                <a:spcPts val="0"/>
              </a:spcAft>
              <a:buClr>
                <a:schemeClr val="dk1"/>
              </a:buClr>
              <a:buSzPts val="2800"/>
              <a:buFont typeface="Neuton Light"/>
              <a:buNone/>
              <a:defRPr sz="2800">
                <a:latin typeface="Neuton Light"/>
                <a:ea typeface="Neuton Light"/>
                <a:cs typeface="Neuton Light"/>
                <a:sym typeface="Neuton Light"/>
              </a:defRPr>
            </a:lvl7pPr>
            <a:lvl8pPr lvl="7">
              <a:spcBef>
                <a:spcPts val="0"/>
              </a:spcBef>
              <a:spcAft>
                <a:spcPts val="0"/>
              </a:spcAft>
              <a:buClr>
                <a:schemeClr val="dk1"/>
              </a:buClr>
              <a:buSzPts val="2800"/>
              <a:buFont typeface="Neuton Light"/>
              <a:buNone/>
              <a:defRPr sz="2800">
                <a:latin typeface="Neuton Light"/>
                <a:ea typeface="Neuton Light"/>
                <a:cs typeface="Neuton Light"/>
                <a:sym typeface="Neuton Light"/>
              </a:defRPr>
            </a:lvl8pPr>
            <a:lvl9pPr lvl="8">
              <a:spcBef>
                <a:spcPts val="0"/>
              </a:spcBef>
              <a:spcAft>
                <a:spcPts val="0"/>
              </a:spcAft>
              <a:buClr>
                <a:schemeClr val="dk1"/>
              </a:buClr>
              <a:buSzPts val="2800"/>
              <a:buFont typeface="Neuton Light"/>
              <a:buNone/>
              <a:defRPr sz="2800">
                <a:latin typeface="Neuton Light"/>
                <a:ea typeface="Neuton Light"/>
                <a:cs typeface="Neuton Light"/>
                <a:sym typeface="Neuton Light"/>
              </a:defRPr>
            </a:lvl9pPr>
          </a:lstStyle>
          <a:p>
            <a:endParaRPr/>
          </a:p>
        </p:txBody>
      </p:sp>
      <p:sp>
        <p:nvSpPr>
          <p:cNvPr id="167" name="Google Shape;167;p27"/>
          <p:cNvSpPr txBox="1">
            <a:spLocks noGrp="1"/>
          </p:cNvSpPr>
          <p:nvPr>
            <p:ph type="subTitle" idx="8"/>
          </p:nvPr>
        </p:nvSpPr>
        <p:spPr>
          <a:xfrm>
            <a:off x="4322100" y="3634825"/>
            <a:ext cx="3958800" cy="4527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2800"/>
              <a:buFont typeface="Neuton Light"/>
              <a:buNone/>
              <a:defRPr sz="2800">
                <a:latin typeface="Neuton Light"/>
                <a:ea typeface="Neuton Light"/>
                <a:cs typeface="Neuton Light"/>
                <a:sym typeface="Neuton Light"/>
              </a:defRPr>
            </a:lvl1pPr>
            <a:lvl2pPr lvl="1">
              <a:spcBef>
                <a:spcPts val="0"/>
              </a:spcBef>
              <a:spcAft>
                <a:spcPts val="0"/>
              </a:spcAft>
              <a:buClr>
                <a:schemeClr val="dk1"/>
              </a:buClr>
              <a:buSzPts val="2800"/>
              <a:buFont typeface="Neuton Light"/>
              <a:buNone/>
              <a:defRPr sz="2800">
                <a:latin typeface="Neuton Light"/>
                <a:ea typeface="Neuton Light"/>
                <a:cs typeface="Neuton Light"/>
                <a:sym typeface="Neuton Light"/>
              </a:defRPr>
            </a:lvl2pPr>
            <a:lvl3pPr lvl="2">
              <a:spcBef>
                <a:spcPts val="0"/>
              </a:spcBef>
              <a:spcAft>
                <a:spcPts val="0"/>
              </a:spcAft>
              <a:buClr>
                <a:schemeClr val="dk1"/>
              </a:buClr>
              <a:buSzPts val="2800"/>
              <a:buFont typeface="Neuton Light"/>
              <a:buNone/>
              <a:defRPr sz="2800">
                <a:latin typeface="Neuton Light"/>
                <a:ea typeface="Neuton Light"/>
                <a:cs typeface="Neuton Light"/>
                <a:sym typeface="Neuton Light"/>
              </a:defRPr>
            </a:lvl3pPr>
            <a:lvl4pPr lvl="3">
              <a:spcBef>
                <a:spcPts val="0"/>
              </a:spcBef>
              <a:spcAft>
                <a:spcPts val="0"/>
              </a:spcAft>
              <a:buClr>
                <a:schemeClr val="dk1"/>
              </a:buClr>
              <a:buSzPts val="2800"/>
              <a:buFont typeface="Neuton Light"/>
              <a:buNone/>
              <a:defRPr sz="2800">
                <a:latin typeface="Neuton Light"/>
                <a:ea typeface="Neuton Light"/>
                <a:cs typeface="Neuton Light"/>
                <a:sym typeface="Neuton Light"/>
              </a:defRPr>
            </a:lvl4pPr>
            <a:lvl5pPr lvl="4">
              <a:spcBef>
                <a:spcPts val="0"/>
              </a:spcBef>
              <a:spcAft>
                <a:spcPts val="0"/>
              </a:spcAft>
              <a:buClr>
                <a:schemeClr val="dk1"/>
              </a:buClr>
              <a:buSzPts val="2800"/>
              <a:buFont typeface="Neuton Light"/>
              <a:buNone/>
              <a:defRPr sz="2800">
                <a:latin typeface="Neuton Light"/>
                <a:ea typeface="Neuton Light"/>
                <a:cs typeface="Neuton Light"/>
                <a:sym typeface="Neuton Light"/>
              </a:defRPr>
            </a:lvl5pPr>
            <a:lvl6pPr lvl="5">
              <a:spcBef>
                <a:spcPts val="0"/>
              </a:spcBef>
              <a:spcAft>
                <a:spcPts val="0"/>
              </a:spcAft>
              <a:buClr>
                <a:schemeClr val="dk1"/>
              </a:buClr>
              <a:buSzPts val="2800"/>
              <a:buFont typeface="Neuton Light"/>
              <a:buNone/>
              <a:defRPr sz="2800">
                <a:latin typeface="Neuton Light"/>
                <a:ea typeface="Neuton Light"/>
                <a:cs typeface="Neuton Light"/>
                <a:sym typeface="Neuton Light"/>
              </a:defRPr>
            </a:lvl6pPr>
            <a:lvl7pPr lvl="6">
              <a:spcBef>
                <a:spcPts val="0"/>
              </a:spcBef>
              <a:spcAft>
                <a:spcPts val="0"/>
              </a:spcAft>
              <a:buClr>
                <a:schemeClr val="dk1"/>
              </a:buClr>
              <a:buSzPts val="2800"/>
              <a:buFont typeface="Neuton Light"/>
              <a:buNone/>
              <a:defRPr sz="2800">
                <a:latin typeface="Neuton Light"/>
                <a:ea typeface="Neuton Light"/>
                <a:cs typeface="Neuton Light"/>
                <a:sym typeface="Neuton Light"/>
              </a:defRPr>
            </a:lvl7pPr>
            <a:lvl8pPr lvl="7">
              <a:spcBef>
                <a:spcPts val="0"/>
              </a:spcBef>
              <a:spcAft>
                <a:spcPts val="0"/>
              </a:spcAft>
              <a:buClr>
                <a:schemeClr val="dk1"/>
              </a:buClr>
              <a:buSzPts val="2800"/>
              <a:buFont typeface="Neuton Light"/>
              <a:buNone/>
              <a:defRPr sz="2800">
                <a:latin typeface="Neuton Light"/>
                <a:ea typeface="Neuton Light"/>
                <a:cs typeface="Neuton Light"/>
                <a:sym typeface="Neuton Light"/>
              </a:defRPr>
            </a:lvl8pPr>
            <a:lvl9pPr lvl="8">
              <a:spcBef>
                <a:spcPts val="0"/>
              </a:spcBef>
              <a:spcAft>
                <a:spcPts val="0"/>
              </a:spcAft>
              <a:buClr>
                <a:schemeClr val="dk1"/>
              </a:buClr>
              <a:buSzPts val="2800"/>
              <a:buFont typeface="Neuton Light"/>
              <a:buNone/>
              <a:defRPr sz="2800">
                <a:latin typeface="Neuton Light"/>
                <a:ea typeface="Neuton Light"/>
                <a:cs typeface="Neuton Light"/>
                <a:sym typeface="Neuton Light"/>
              </a:defRPr>
            </a:lvl9pPr>
          </a:lstStyle>
          <a:p>
            <a:endParaRPr/>
          </a:p>
        </p:txBody>
      </p:sp>
      <p:sp>
        <p:nvSpPr>
          <p:cNvPr id="168" name="Google Shape;168;p27"/>
          <p:cNvSpPr txBox="1">
            <a:spLocks noGrp="1"/>
          </p:cNvSpPr>
          <p:nvPr>
            <p:ph type="subTitle" idx="9"/>
          </p:nvPr>
        </p:nvSpPr>
        <p:spPr>
          <a:xfrm>
            <a:off x="4322100" y="4152488"/>
            <a:ext cx="3958800" cy="4527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2800"/>
              <a:buFont typeface="Neuton Light"/>
              <a:buNone/>
              <a:defRPr sz="2800">
                <a:latin typeface="Neuton Light"/>
                <a:ea typeface="Neuton Light"/>
                <a:cs typeface="Neuton Light"/>
                <a:sym typeface="Neuton Light"/>
              </a:defRPr>
            </a:lvl1pPr>
            <a:lvl2pPr lvl="1">
              <a:spcBef>
                <a:spcPts val="0"/>
              </a:spcBef>
              <a:spcAft>
                <a:spcPts val="0"/>
              </a:spcAft>
              <a:buClr>
                <a:schemeClr val="dk1"/>
              </a:buClr>
              <a:buSzPts val="2800"/>
              <a:buFont typeface="Neuton Light"/>
              <a:buNone/>
              <a:defRPr sz="2800">
                <a:latin typeface="Neuton Light"/>
                <a:ea typeface="Neuton Light"/>
                <a:cs typeface="Neuton Light"/>
                <a:sym typeface="Neuton Light"/>
              </a:defRPr>
            </a:lvl2pPr>
            <a:lvl3pPr lvl="2">
              <a:spcBef>
                <a:spcPts val="0"/>
              </a:spcBef>
              <a:spcAft>
                <a:spcPts val="0"/>
              </a:spcAft>
              <a:buClr>
                <a:schemeClr val="dk1"/>
              </a:buClr>
              <a:buSzPts val="2800"/>
              <a:buFont typeface="Neuton Light"/>
              <a:buNone/>
              <a:defRPr sz="2800">
                <a:latin typeface="Neuton Light"/>
                <a:ea typeface="Neuton Light"/>
                <a:cs typeface="Neuton Light"/>
                <a:sym typeface="Neuton Light"/>
              </a:defRPr>
            </a:lvl3pPr>
            <a:lvl4pPr lvl="3">
              <a:spcBef>
                <a:spcPts val="0"/>
              </a:spcBef>
              <a:spcAft>
                <a:spcPts val="0"/>
              </a:spcAft>
              <a:buClr>
                <a:schemeClr val="dk1"/>
              </a:buClr>
              <a:buSzPts val="2800"/>
              <a:buFont typeface="Neuton Light"/>
              <a:buNone/>
              <a:defRPr sz="2800">
                <a:latin typeface="Neuton Light"/>
                <a:ea typeface="Neuton Light"/>
                <a:cs typeface="Neuton Light"/>
                <a:sym typeface="Neuton Light"/>
              </a:defRPr>
            </a:lvl4pPr>
            <a:lvl5pPr lvl="4">
              <a:spcBef>
                <a:spcPts val="0"/>
              </a:spcBef>
              <a:spcAft>
                <a:spcPts val="0"/>
              </a:spcAft>
              <a:buClr>
                <a:schemeClr val="dk1"/>
              </a:buClr>
              <a:buSzPts val="2800"/>
              <a:buFont typeface="Neuton Light"/>
              <a:buNone/>
              <a:defRPr sz="2800">
                <a:latin typeface="Neuton Light"/>
                <a:ea typeface="Neuton Light"/>
                <a:cs typeface="Neuton Light"/>
                <a:sym typeface="Neuton Light"/>
              </a:defRPr>
            </a:lvl5pPr>
            <a:lvl6pPr lvl="5">
              <a:spcBef>
                <a:spcPts val="0"/>
              </a:spcBef>
              <a:spcAft>
                <a:spcPts val="0"/>
              </a:spcAft>
              <a:buClr>
                <a:schemeClr val="dk1"/>
              </a:buClr>
              <a:buSzPts val="2800"/>
              <a:buFont typeface="Neuton Light"/>
              <a:buNone/>
              <a:defRPr sz="2800">
                <a:latin typeface="Neuton Light"/>
                <a:ea typeface="Neuton Light"/>
                <a:cs typeface="Neuton Light"/>
                <a:sym typeface="Neuton Light"/>
              </a:defRPr>
            </a:lvl6pPr>
            <a:lvl7pPr lvl="6">
              <a:spcBef>
                <a:spcPts val="0"/>
              </a:spcBef>
              <a:spcAft>
                <a:spcPts val="0"/>
              </a:spcAft>
              <a:buClr>
                <a:schemeClr val="dk1"/>
              </a:buClr>
              <a:buSzPts val="2800"/>
              <a:buFont typeface="Neuton Light"/>
              <a:buNone/>
              <a:defRPr sz="2800">
                <a:latin typeface="Neuton Light"/>
                <a:ea typeface="Neuton Light"/>
                <a:cs typeface="Neuton Light"/>
                <a:sym typeface="Neuton Light"/>
              </a:defRPr>
            </a:lvl7pPr>
            <a:lvl8pPr lvl="7">
              <a:spcBef>
                <a:spcPts val="0"/>
              </a:spcBef>
              <a:spcAft>
                <a:spcPts val="0"/>
              </a:spcAft>
              <a:buClr>
                <a:schemeClr val="dk1"/>
              </a:buClr>
              <a:buSzPts val="2800"/>
              <a:buFont typeface="Neuton Light"/>
              <a:buNone/>
              <a:defRPr sz="2800">
                <a:latin typeface="Neuton Light"/>
                <a:ea typeface="Neuton Light"/>
                <a:cs typeface="Neuton Light"/>
                <a:sym typeface="Neuton Light"/>
              </a:defRPr>
            </a:lvl8pPr>
            <a:lvl9pPr lvl="8">
              <a:spcBef>
                <a:spcPts val="0"/>
              </a:spcBef>
              <a:spcAft>
                <a:spcPts val="0"/>
              </a:spcAft>
              <a:buClr>
                <a:schemeClr val="dk1"/>
              </a:buClr>
              <a:buSzPts val="2800"/>
              <a:buFont typeface="Neuton Light"/>
              <a:buNone/>
              <a:defRPr sz="2800">
                <a:latin typeface="Neuton Light"/>
                <a:ea typeface="Neuton Light"/>
                <a:cs typeface="Neuton Light"/>
                <a:sym typeface="Neuton Light"/>
              </a:defRPr>
            </a:lvl9pPr>
          </a:lstStyle>
          <a:p>
            <a:endParaRPr/>
          </a:p>
        </p:txBody>
      </p:sp>
      <p:sp>
        <p:nvSpPr>
          <p:cNvPr id="169" name="Google Shape;169;p27"/>
          <p:cNvSpPr txBox="1">
            <a:spLocks noGrp="1"/>
          </p:cNvSpPr>
          <p:nvPr>
            <p:ph type="subTitle" idx="13"/>
          </p:nvPr>
        </p:nvSpPr>
        <p:spPr>
          <a:xfrm>
            <a:off x="4322100" y="4667200"/>
            <a:ext cx="3958800" cy="4527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2800"/>
              <a:buFont typeface="Neuton Light"/>
              <a:buNone/>
              <a:defRPr sz="2800">
                <a:latin typeface="Neuton Light"/>
                <a:ea typeface="Neuton Light"/>
                <a:cs typeface="Neuton Light"/>
                <a:sym typeface="Neuton Light"/>
              </a:defRPr>
            </a:lvl1pPr>
            <a:lvl2pPr lvl="1">
              <a:spcBef>
                <a:spcPts val="0"/>
              </a:spcBef>
              <a:spcAft>
                <a:spcPts val="0"/>
              </a:spcAft>
              <a:buClr>
                <a:schemeClr val="dk1"/>
              </a:buClr>
              <a:buSzPts val="2800"/>
              <a:buFont typeface="Neuton Light"/>
              <a:buNone/>
              <a:defRPr sz="2800">
                <a:latin typeface="Neuton Light"/>
                <a:ea typeface="Neuton Light"/>
                <a:cs typeface="Neuton Light"/>
                <a:sym typeface="Neuton Light"/>
              </a:defRPr>
            </a:lvl2pPr>
            <a:lvl3pPr lvl="2">
              <a:spcBef>
                <a:spcPts val="0"/>
              </a:spcBef>
              <a:spcAft>
                <a:spcPts val="0"/>
              </a:spcAft>
              <a:buClr>
                <a:schemeClr val="dk1"/>
              </a:buClr>
              <a:buSzPts val="2800"/>
              <a:buFont typeface="Neuton Light"/>
              <a:buNone/>
              <a:defRPr sz="2800">
                <a:latin typeface="Neuton Light"/>
                <a:ea typeface="Neuton Light"/>
                <a:cs typeface="Neuton Light"/>
                <a:sym typeface="Neuton Light"/>
              </a:defRPr>
            </a:lvl3pPr>
            <a:lvl4pPr lvl="3">
              <a:spcBef>
                <a:spcPts val="0"/>
              </a:spcBef>
              <a:spcAft>
                <a:spcPts val="0"/>
              </a:spcAft>
              <a:buClr>
                <a:schemeClr val="dk1"/>
              </a:buClr>
              <a:buSzPts val="2800"/>
              <a:buFont typeface="Neuton Light"/>
              <a:buNone/>
              <a:defRPr sz="2800">
                <a:latin typeface="Neuton Light"/>
                <a:ea typeface="Neuton Light"/>
                <a:cs typeface="Neuton Light"/>
                <a:sym typeface="Neuton Light"/>
              </a:defRPr>
            </a:lvl4pPr>
            <a:lvl5pPr lvl="4">
              <a:spcBef>
                <a:spcPts val="0"/>
              </a:spcBef>
              <a:spcAft>
                <a:spcPts val="0"/>
              </a:spcAft>
              <a:buClr>
                <a:schemeClr val="dk1"/>
              </a:buClr>
              <a:buSzPts val="2800"/>
              <a:buFont typeface="Neuton Light"/>
              <a:buNone/>
              <a:defRPr sz="2800">
                <a:latin typeface="Neuton Light"/>
                <a:ea typeface="Neuton Light"/>
                <a:cs typeface="Neuton Light"/>
                <a:sym typeface="Neuton Light"/>
              </a:defRPr>
            </a:lvl5pPr>
            <a:lvl6pPr lvl="5">
              <a:spcBef>
                <a:spcPts val="0"/>
              </a:spcBef>
              <a:spcAft>
                <a:spcPts val="0"/>
              </a:spcAft>
              <a:buClr>
                <a:schemeClr val="dk1"/>
              </a:buClr>
              <a:buSzPts val="2800"/>
              <a:buFont typeface="Neuton Light"/>
              <a:buNone/>
              <a:defRPr sz="2800">
                <a:latin typeface="Neuton Light"/>
                <a:ea typeface="Neuton Light"/>
                <a:cs typeface="Neuton Light"/>
                <a:sym typeface="Neuton Light"/>
              </a:defRPr>
            </a:lvl6pPr>
            <a:lvl7pPr lvl="6">
              <a:spcBef>
                <a:spcPts val="0"/>
              </a:spcBef>
              <a:spcAft>
                <a:spcPts val="0"/>
              </a:spcAft>
              <a:buClr>
                <a:schemeClr val="dk1"/>
              </a:buClr>
              <a:buSzPts val="2800"/>
              <a:buFont typeface="Neuton Light"/>
              <a:buNone/>
              <a:defRPr sz="2800">
                <a:latin typeface="Neuton Light"/>
                <a:ea typeface="Neuton Light"/>
                <a:cs typeface="Neuton Light"/>
                <a:sym typeface="Neuton Light"/>
              </a:defRPr>
            </a:lvl7pPr>
            <a:lvl8pPr lvl="7">
              <a:spcBef>
                <a:spcPts val="0"/>
              </a:spcBef>
              <a:spcAft>
                <a:spcPts val="0"/>
              </a:spcAft>
              <a:buClr>
                <a:schemeClr val="dk1"/>
              </a:buClr>
              <a:buSzPts val="2800"/>
              <a:buFont typeface="Neuton Light"/>
              <a:buNone/>
              <a:defRPr sz="2800">
                <a:latin typeface="Neuton Light"/>
                <a:ea typeface="Neuton Light"/>
                <a:cs typeface="Neuton Light"/>
                <a:sym typeface="Neuton Light"/>
              </a:defRPr>
            </a:lvl8pPr>
            <a:lvl9pPr lvl="8">
              <a:spcBef>
                <a:spcPts val="0"/>
              </a:spcBef>
              <a:spcAft>
                <a:spcPts val="0"/>
              </a:spcAft>
              <a:buClr>
                <a:schemeClr val="dk1"/>
              </a:buClr>
              <a:buSzPts val="2800"/>
              <a:buFont typeface="Neuton Light"/>
              <a:buNone/>
              <a:defRPr sz="2800">
                <a:latin typeface="Neuton Light"/>
                <a:ea typeface="Neuton Light"/>
                <a:cs typeface="Neuton Light"/>
                <a:sym typeface="Neuton Light"/>
              </a:defRPr>
            </a:lvl9pPr>
          </a:lstStyle>
          <a:p>
            <a:endParaRPr/>
          </a:p>
        </p:txBody>
      </p:sp>
      <p:sp>
        <p:nvSpPr>
          <p:cNvPr id="170" name="Google Shape;170;p27"/>
          <p:cNvSpPr txBox="1">
            <a:spLocks noGrp="1"/>
          </p:cNvSpPr>
          <p:nvPr>
            <p:ph type="subTitle" idx="14"/>
          </p:nvPr>
        </p:nvSpPr>
        <p:spPr>
          <a:xfrm>
            <a:off x="8440475" y="35300"/>
            <a:ext cx="703500" cy="452700"/>
          </a:xfrm>
          <a:prstGeom prst="rect">
            <a:avLst/>
          </a:prstGeom>
        </p:spPr>
        <p:txBody>
          <a:bodyPr spcFirstLastPara="1" wrap="square" lIns="0" tIns="0" rIns="72000" bIns="0" anchor="ctr" anchorCtr="0">
            <a:noAutofit/>
          </a:bodyPr>
          <a:lstStyle>
            <a:lvl1pPr lvl="0" algn="r">
              <a:spcBef>
                <a:spcPts val="0"/>
              </a:spcBef>
              <a:spcAft>
                <a:spcPts val="0"/>
              </a:spcAft>
              <a:buClr>
                <a:schemeClr val="dk1"/>
              </a:buClr>
              <a:buSzPts val="2800"/>
              <a:buFont typeface="Hanken Grotesk"/>
              <a:buNone/>
              <a:defRPr sz="2800"/>
            </a:lvl1pPr>
            <a:lvl2pPr lvl="1" algn="r">
              <a:spcBef>
                <a:spcPts val="0"/>
              </a:spcBef>
              <a:spcAft>
                <a:spcPts val="0"/>
              </a:spcAft>
              <a:buClr>
                <a:schemeClr val="dk1"/>
              </a:buClr>
              <a:buSzPts val="2800"/>
              <a:buFont typeface="Hanken Grotesk"/>
              <a:buNone/>
              <a:defRPr sz="2800"/>
            </a:lvl2pPr>
            <a:lvl3pPr lvl="2" algn="r">
              <a:spcBef>
                <a:spcPts val="0"/>
              </a:spcBef>
              <a:spcAft>
                <a:spcPts val="0"/>
              </a:spcAft>
              <a:buClr>
                <a:schemeClr val="dk1"/>
              </a:buClr>
              <a:buSzPts val="2800"/>
              <a:buFont typeface="Hanken Grotesk"/>
              <a:buNone/>
              <a:defRPr sz="2800"/>
            </a:lvl3pPr>
            <a:lvl4pPr lvl="3" algn="r">
              <a:spcBef>
                <a:spcPts val="0"/>
              </a:spcBef>
              <a:spcAft>
                <a:spcPts val="0"/>
              </a:spcAft>
              <a:buClr>
                <a:schemeClr val="dk1"/>
              </a:buClr>
              <a:buSzPts val="2800"/>
              <a:buFont typeface="Hanken Grotesk"/>
              <a:buNone/>
              <a:defRPr sz="2800"/>
            </a:lvl4pPr>
            <a:lvl5pPr lvl="4" algn="r">
              <a:spcBef>
                <a:spcPts val="0"/>
              </a:spcBef>
              <a:spcAft>
                <a:spcPts val="0"/>
              </a:spcAft>
              <a:buClr>
                <a:schemeClr val="dk1"/>
              </a:buClr>
              <a:buSzPts val="2800"/>
              <a:buFont typeface="Hanken Grotesk"/>
              <a:buNone/>
              <a:defRPr sz="2800"/>
            </a:lvl5pPr>
            <a:lvl6pPr lvl="5" algn="r">
              <a:spcBef>
                <a:spcPts val="0"/>
              </a:spcBef>
              <a:spcAft>
                <a:spcPts val="0"/>
              </a:spcAft>
              <a:buClr>
                <a:schemeClr val="dk1"/>
              </a:buClr>
              <a:buSzPts val="2800"/>
              <a:buFont typeface="Hanken Grotesk"/>
              <a:buNone/>
              <a:defRPr sz="2800"/>
            </a:lvl6pPr>
            <a:lvl7pPr lvl="6" algn="r">
              <a:spcBef>
                <a:spcPts val="0"/>
              </a:spcBef>
              <a:spcAft>
                <a:spcPts val="0"/>
              </a:spcAft>
              <a:buClr>
                <a:schemeClr val="dk1"/>
              </a:buClr>
              <a:buSzPts val="2800"/>
              <a:buFont typeface="Hanken Grotesk"/>
              <a:buNone/>
              <a:defRPr sz="2800"/>
            </a:lvl7pPr>
            <a:lvl8pPr lvl="7" algn="r">
              <a:spcBef>
                <a:spcPts val="0"/>
              </a:spcBef>
              <a:spcAft>
                <a:spcPts val="0"/>
              </a:spcAft>
              <a:buClr>
                <a:schemeClr val="dk1"/>
              </a:buClr>
              <a:buSzPts val="2800"/>
              <a:buFont typeface="Hanken Grotesk"/>
              <a:buNone/>
              <a:defRPr sz="2800"/>
            </a:lvl8pPr>
            <a:lvl9pPr lvl="8" algn="r">
              <a:spcBef>
                <a:spcPts val="0"/>
              </a:spcBef>
              <a:spcAft>
                <a:spcPts val="0"/>
              </a:spcAft>
              <a:buClr>
                <a:schemeClr val="dk1"/>
              </a:buClr>
              <a:buSzPts val="2800"/>
              <a:buFont typeface="Hanken Grotesk"/>
              <a:buNone/>
              <a:defRPr sz="2800"/>
            </a:lvl9pPr>
          </a:lstStyle>
          <a:p>
            <a:endParaRPr/>
          </a:p>
        </p:txBody>
      </p:sp>
      <p:sp>
        <p:nvSpPr>
          <p:cNvPr id="171" name="Google Shape;171;p27"/>
          <p:cNvSpPr txBox="1">
            <a:spLocks noGrp="1"/>
          </p:cNvSpPr>
          <p:nvPr>
            <p:ph type="subTitle" idx="15"/>
          </p:nvPr>
        </p:nvSpPr>
        <p:spPr>
          <a:xfrm>
            <a:off x="8440475" y="526825"/>
            <a:ext cx="703500" cy="452700"/>
          </a:xfrm>
          <a:prstGeom prst="rect">
            <a:avLst/>
          </a:prstGeom>
        </p:spPr>
        <p:txBody>
          <a:bodyPr spcFirstLastPara="1" wrap="square" lIns="0" tIns="0" rIns="72000" bIns="0" anchor="ctr" anchorCtr="0">
            <a:noAutofit/>
          </a:bodyPr>
          <a:lstStyle>
            <a:lvl1pPr lvl="0" algn="r">
              <a:spcBef>
                <a:spcPts val="0"/>
              </a:spcBef>
              <a:spcAft>
                <a:spcPts val="0"/>
              </a:spcAft>
              <a:buClr>
                <a:schemeClr val="dk1"/>
              </a:buClr>
              <a:buSzPts val="2800"/>
              <a:buFont typeface="Hanken Grotesk"/>
              <a:buNone/>
              <a:defRPr sz="2800"/>
            </a:lvl1pPr>
            <a:lvl2pPr lvl="1" algn="r">
              <a:spcBef>
                <a:spcPts val="0"/>
              </a:spcBef>
              <a:spcAft>
                <a:spcPts val="0"/>
              </a:spcAft>
              <a:buClr>
                <a:schemeClr val="dk1"/>
              </a:buClr>
              <a:buSzPts val="2800"/>
              <a:buFont typeface="Hanken Grotesk"/>
              <a:buNone/>
              <a:defRPr sz="2800"/>
            </a:lvl2pPr>
            <a:lvl3pPr lvl="2" algn="r">
              <a:spcBef>
                <a:spcPts val="0"/>
              </a:spcBef>
              <a:spcAft>
                <a:spcPts val="0"/>
              </a:spcAft>
              <a:buClr>
                <a:schemeClr val="dk1"/>
              </a:buClr>
              <a:buSzPts val="2800"/>
              <a:buFont typeface="Hanken Grotesk"/>
              <a:buNone/>
              <a:defRPr sz="2800"/>
            </a:lvl3pPr>
            <a:lvl4pPr lvl="3" algn="r">
              <a:spcBef>
                <a:spcPts val="0"/>
              </a:spcBef>
              <a:spcAft>
                <a:spcPts val="0"/>
              </a:spcAft>
              <a:buClr>
                <a:schemeClr val="dk1"/>
              </a:buClr>
              <a:buSzPts val="2800"/>
              <a:buFont typeface="Hanken Grotesk"/>
              <a:buNone/>
              <a:defRPr sz="2800"/>
            </a:lvl4pPr>
            <a:lvl5pPr lvl="4" algn="r">
              <a:spcBef>
                <a:spcPts val="0"/>
              </a:spcBef>
              <a:spcAft>
                <a:spcPts val="0"/>
              </a:spcAft>
              <a:buClr>
                <a:schemeClr val="dk1"/>
              </a:buClr>
              <a:buSzPts val="2800"/>
              <a:buFont typeface="Hanken Grotesk"/>
              <a:buNone/>
              <a:defRPr sz="2800"/>
            </a:lvl5pPr>
            <a:lvl6pPr lvl="5" algn="r">
              <a:spcBef>
                <a:spcPts val="0"/>
              </a:spcBef>
              <a:spcAft>
                <a:spcPts val="0"/>
              </a:spcAft>
              <a:buClr>
                <a:schemeClr val="dk1"/>
              </a:buClr>
              <a:buSzPts val="2800"/>
              <a:buFont typeface="Hanken Grotesk"/>
              <a:buNone/>
              <a:defRPr sz="2800"/>
            </a:lvl6pPr>
            <a:lvl7pPr lvl="6" algn="r">
              <a:spcBef>
                <a:spcPts val="0"/>
              </a:spcBef>
              <a:spcAft>
                <a:spcPts val="0"/>
              </a:spcAft>
              <a:buClr>
                <a:schemeClr val="dk1"/>
              </a:buClr>
              <a:buSzPts val="2800"/>
              <a:buFont typeface="Hanken Grotesk"/>
              <a:buNone/>
              <a:defRPr sz="2800"/>
            </a:lvl7pPr>
            <a:lvl8pPr lvl="7" algn="r">
              <a:spcBef>
                <a:spcPts val="0"/>
              </a:spcBef>
              <a:spcAft>
                <a:spcPts val="0"/>
              </a:spcAft>
              <a:buClr>
                <a:schemeClr val="dk1"/>
              </a:buClr>
              <a:buSzPts val="2800"/>
              <a:buFont typeface="Hanken Grotesk"/>
              <a:buNone/>
              <a:defRPr sz="2800"/>
            </a:lvl8pPr>
            <a:lvl9pPr lvl="8" algn="r">
              <a:spcBef>
                <a:spcPts val="0"/>
              </a:spcBef>
              <a:spcAft>
                <a:spcPts val="0"/>
              </a:spcAft>
              <a:buClr>
                <a:schemeClr val="dk1"/>
              </a:buClr>
              <a:buSzPts val="2800"/>
              <a:buFont typeface="Hanken Grotesk"/>
              <a:buNone/>
              <a:defRPr sz="2800"/>
            </a:lvl9pPr>
          </a:lstStyle>
          <a:p>
            <a:endParaRPr/>
          </a:p>
        </p:txBody>
      </p:sp>
      <p:sp>
        <p:nvSpPr>
          <p:cNvPr id="172" name="Google Shape;172;p27"/>
          <p:cNvSpPr txBox="1">
            <a:spLocks noGrp="1"/>
          </p:cNvSpPr>
          <p:nvPr>
            <p:ph type="subTitle" idx="16"/>
          </p:nvPr>
        </p:nvSpPr>
        <p:spPr>
          <a:xfrm>
            <a:off x="8440475" y="1049600"/>
            <a:ext cx="703500" cy="452700"/>
          </a:xfrm>
          <a:prstGeom prst="rect">
            <a:avLst/>
          </a:prstGeom>
        </p:spPr>
        <p:txBody>
          <a:bodyPr spcFirstLastPara="1" wrap="square" lIns="0" tIns="0" rIns="72000" bIns="0" anchor="ctr" anchorCtr="0">
            <a:noAutofit/>
          </a:bodyPr>
          <a:lstStyle>
            <a:lvl1pPr lvl="0" algn="r">
              <a:spcBef>
                <a:spcPts val="0"/>
              </a:spcBef>
              <a:spcAft>
                <a:spcPts val="0"/>
              </a:spcAft>
              <a:buClr>
                <a:schemeClr val="dk1"/>
              </a:buClr>
              <a:buSzPts val="2800"/>
              <a:buFont typeface="Hanken Grotesk"/>
              <a:buNone/>
              <a:defRPr sz="2800"/>
            </a:lvl1pPr>
            <a:lvl2pPr lvl="1" algn="r">
              <a:spcBef>
                <a:spcPts val="0"/>
              </a:spcBef>
              <a:spcAft>
                <a:spcPts val="0"/>
              </a:spcAft>
              <a:buClr>
                <a:schemeClr val="dk1"/>
              </a:buClr>
              <a:buSzPts val="2800"/>
              <a:buFont typeface="Hanken Grotesk"/>
              <a:buNone/>
              <a:defRPr sz="2800"/>
            </a:lvl2pPr>
            <a:lvl3pPr lvl="2" algn="r">
              <a:spcBef>
                <a:spcPts val="0"/>
              </a:spcBef>
              <a:spcAft>
                <a:spcPts val="0"/>
              </a:spcAft>
              <a:buClr>
                <a:schemeClr val="dk1"/>
              </a:buClr>
              <a:buSzPts val="2800"/>
              <a:buFont typeface="Hanken Grotesk"/>
              <a:buNone/>
              <a:defRPr sz="2800"/>
            </a:lvl3pPr>
            <a:lvl4pPr lvl="3" algn="r">
              <a:spcBef>
                <a:spcPts val="0"/>
              </a:spcBef>
              <a:spcAft>
                <a:spcPts val="0"/>
              </a:spcAft>
              <a:buClr>
                <a:schemeClr val="dk1"/>
              </a:buClr>
              <a:buSzPts val="2800"/>
              <a:buFont typeface="Hanken Grotesk"/>
              <a:buNone/>
              <a:defRPr sz="2800"/>
            </a:lvl4pPr>
            <a:lvl5pPr lvl="4" algn="r">
              <a:spcBef>
                <a:spcPts val="0"/>
              </a:spcBef>
              <a:spcAft>
                <a:spcPts val="0"/>
              </a:spcAft>
              <a:buClr>
                <a:schemeClr val="dk1"/>
              </a:buClr>
              <a:buSzPts val="2800"/>
              <a:buFont typeface="Hanken Grotesk"/>
              <a:buNone/>
              <a:defRPr sz="2800"/>
            </a:lvl5pPr>
            <a:lvl6pPr lvl="5" algn="r">
              <a:spcBef>
                <a:spcPts val="0"/>
              </a:spcBef>
              <a:spcAft>
                <a:spcPts val="0"/>
              </a:spcAft>
              <a:buClr>
                <a:schemeClr val="dk1"/>
              </a:buClr>
              <a:buSzPts val="2800"/>
              <a:buFont typeface="Hanken Grotesk"/>
              <a:buNone/>
              <a:defRPr sz="2800"/>
            </a:lvl6pPr>
            <a:lvl7pPr lvl="6" algn="r">
              <a:spcBef>
                <a:spcPts val="0"/>
              </a:spcBef>
              <a:spcAft>
                <a:spcPts val="0"/>
              </a:spcAft>
              <a:buClr>
                <a:schemeClr val="dk1"/>
              </a:buClr>
              <a:buSzPts val="2800"/>
              <a:buFont typeface="Hanken Grotesk"/>
              <a:buNone/>
              <a:defRPr sz="2800"/>
            </a:lvl7pPr>
            <a:lvl8pPr lvl="7" algn="r">
              <a:spcBef>
                <a:spcPts val="0"/>
              </a:spcBef>
              <a:spcAft>
                <a:spcPts val="0"/>
              </a:spcAft>
              <a:buClr>
                <a:schemeClr val="dk1"/>
              </a:buClr>
              <a:buSzPts val="2800"/>
              <a:buFont typeface="Hanken Grotesk"/>
              <a:buNone/>
              <a:defRPr sz="2800"/>
            </a:lvl8pPr>
            <a:lvl9pPr lvl="8" algn="r">
              <a:spcBef>
                <a:spcPts val="0"/>
              </a:spcBef>
              <a:spcAft>
                <a:spcPts val="0"/>
              </a:spcAft>
              <a:buClr>
                <a:schemeClr val="dk1"/>
              </a:buClr>
              <a:buSzPts val="2800"/>
              <a:buFont typeface="Hanken Grotesk"/>
              <a:buNone/>
              <a:defRPr sz="2800"/>
            </a:lvl9pPr>
          </a:lstStyle>
          <a:p>
            <a:endParaRPr/>
          </a:p>
        </p:txBody>
      </p:sp>
      <p:sp>
        <p:nvSpPr>
          <p:cNvPr id="173" name="Google Shape;173;p27"/>
          <p:cNvSpPr txBox="1">
            <a:spLocks noGrp="1"/>
          </p:cNvSpPr>
          <p:nvPr>
            <p:ph type="subTitle" idx="17"/>
          </p:nvPr>
        </p:nvSpPr>
        <p:spPr>
          <a:xfrm>
            <a:off x="8440475" y="1548513"/>
            <a:ext cx="703500" cy="452700"/>
          </a:xfrm>
          <a:prstGeom prst="rect">
            <a:avLst/>
          </a:prstGeom>
        </p:spPr>
        <p:txBody>
          <a:bodyPr spcFirstLastPara="1" wrap="square" lIns="0" tIns="0" rIns="72000" bIns="0" anchor="ctr" anchorCtr="0">
            <a:noAutofit/>
          </a:bodyPr>
          <a:lstStyle>
            <a:lvl1pPr lvl="0" algn="r">
              <a:spcBef>
                <a:spcPts val="0"/>
              </a:spcBef>
              <a:spcAft>
                <a:spcPts val="0"/>
              </a:spcAft>
              <a:buClr>
                <a:schemeClr val="dk1"/>
              </a:buClr>
              <a:buSzPts val="2800"/>
              <a:buFont typeface="Hanken Grotesk"/>
              <a:buNone/>
              <a:defRPr sz="2800"/>
            </a:lvl1pPr>
            <a:lvl2pPr lvl="1" algn="r">
              <a:spcBef>
                <a:spcPts val="0"/>
              </a:spcBef>
              <a:spcAft>
                <a:spcPts val="0"/>
              </a:spcAft>
              <a:buClr>
                <a:schemeClr val="dk1"/>
              </a:buClr>
              <a:buSzPts val="2800"/>
              <a:buFont typeface="Hanken Grotesk"/>
              <a:buNone/>
              <a:defRPr sz="2800"/>
            </a:lvl2pPr>
            <a:lvl3pPr lvl="2" algn="r">
              <a:spcBef>
                <a:spcPts val="0"/>
              </a:spcBef>
              <a:spcAft>
                <a:spcPts val="0"/>
              </a:spcAft>
              <a:buClr>
                <a:schemeClr val="dk1"/>
              </a:buClr>
              <a:buSzPts val="2800"/>
              <a:buFont typeface="Hanken Grotesk"/>
              <a:buNone/>
              <a:defRPr sz="2800"/>
            </a:lvl3pPr>
            <a:lvl4pPr lvl="3" algn="r">
              <a:spcBef>
                <a:spcPts val="0"/>
              </a:spcBef>
              <a:spcAft>
                <a:spcPts val="0"/>
              </a:spcAft>
              <a:buClr>
                <a:schemeClr val="dk1"/>
              </a:buClr>
              <a:buSzPts val="2800"/>
              <a:buFont typeface="Hanken Grotesk"/>
              <a:buNone/>
              <a:defRPr sz="2800"/>
            </a:lvl4pPr>
            <a:lvl5pPr lvl="4" algn="r">
              <a:spcBef>
                <a:spcPts val="0"/>
              </a:spcBef>
              <a:spcAft>
                <a:spcPts val="0"/>
              </a:spcAft>
              <a:buClr>
                <a:schemeClr val="dk1"/>
              </a:buClr>
              <a:buSzPts val="2800"/>
              <a:buFont typeface="Hanken Grotesk"/>
              <a:buNone/>
              <a:defRPr sz="2800"/>
            </a:lvl5pPr>
            <a:lvl6pPr lvl="5" algn="r">
              <a:spcBef>
                <a:spcPts val="0"/>
              </a:spcBef>
              <a:spcAft>
                <a:spcPts val="0"/>
              </a:spcAft>
              <a:buClr>
                <a:schemeClr val="dk1"/>
              </a:buClr>
              <a:buSzPts val="2800"/>
              <a:buFont typeface="Hanken Grotesk"/>
              <a:buNone/>
              <a:defRPr sz="2800"/>
            </a:lvl6pPr>
            <a:lvl7pPr lvl="6" algn="r">
              <a:spcBef>
                <a:spcPts val="0"/>
              </a:spcBef>
              <a:spcAft>
                <a:spcPts val="0"/>
              </a:spcAft>
              <a:buClr>
                <a:schemeClr val="dk1"/>
              </a:buClr>
              <a:buSzPts val="2800"/>
              <a:buFont typeface="Hanken Grotesk"/>
              <a:buNone/>
              <a:defRPr sz="2800"/>
            </a:lvl7pPr>
            <a:lvl8pPr lvl="7" algn="r">
              <a:spcBef>
                <a:spcPts val="0"/>
              </a:spcBef>
              <a:spcAft>
                <a:spcPts val="0"/>
              </a:spcAft>
              <a:buClr>
                <a:schemeClr val="dk1"/>
              </a:buClr>
              <a:buSzPts val="2800"/>
              <a:buFont typeface="Hanken Grotesk"/>
              <a:buNone/>
              <a:defRPr sz="2800"/>
            </a:lvl8pPr>
            <a:lvl9pPr lvl="8" algn="r">
              <a:spcBef>
                <a:spcPts val="0"/>
              </a:spcBef>
              <a:spcAft>
                <a:spcPts val="0"/>
              </a:spcAft>
              <a:buClr>
                <a:schemeClr val="dk1"/>
              </a:buClr>
              <a:buSzPts val="2800"/>
              <a:buFont typeface="Hanken Grotesk"/>
              <a:buNone/>
              <a:defRPr sz="2800"/>
            </a:lvl9pPr>
          </a:lstStyle>
          <a:p>
            <a:endParaRPr/>
          </a:p>
        </p:txBody>
      </p:sp>
      <p:sp>
        <p:nvSpPr>
          <p:cNvPr id="174" name="Google Shape;174;p27"/>
          <p:cNvSpPr txBox="1">
            <a:spLocks noGrp="1"/>
          </p:cNvSpPr>
          <p:nvPr>
            <p:ph type="subTitle" idx="18"/>
          </p:nvPr>
        </p:nvSpPr>
        <p:spPr>
          <a:xfrm>
            <a:off x="8440475" y="2082663"/>
            <a:ext cx="703500" cy="452700"/>
          </a:xfrm>
          <a:prstGeom prst="rect">
            <a:avLst/>
          </a:prstGeom>
        </p:spPr>
        <p:txBody>
          <a:bodyPr spcFirstLastPara="1" wrap="square" lIns="0" tIns="0" rIns="72000" bIns="0" anchor="ctr" anchorCtr="0">
            <a:noAutofit/>
          </a:bodyPr>
          <a:lstStyle>
            <a:lvl1pPr lvl="0" algn="r">
              <a:spcBef>
                <a:spcPts val="0"/>
              </a:spcBef>
              <a:spcAft>
                <a:spcPts val="0"/>
              </a:spcAft>
              <a:buClr>
                <a:schemeClr val="dk1"/>
              </a:buClr>
              <a:buSzPts val="2800"/>
              <a:buFont typeface="Hanken Grotesk"/>
              <a:buNone/>
              <a:defRPr sz="2800"/>
            </a:lvl1pPr>
            <a:lvl2pPr lvl="1" algn="r">
              <a:spcBef>
                <a:spcPts val="0"/>
              </a:spcBef>
              <a:spcAft>
                <a:spcPts val="0"/>
              </a:spcAft>
              <a:buClr>
                <a:schemeClr val="dk1"/>
              </a:buClr>
              <a:buSzPts val="2800"/>
              <a:buFont typeface="Hanken Grotesk"/>
              <a:buNone/>
              <a:defRPr sz="2800"/>
            </a:lvl2pPr>
            <a:lvl3pPr lvl="2" algn="r">
              <a:spcBef>
                <a:spcPts val="0"/>
              </a:spcBef>
              <a:spcAft>
                <a:spcPts val="0"/>
              </a:spcAft>
              <a:buClr>
                <a:schemeClr val="dk1"/>
              </a:buClr>
              <a:buSzPts val="2800"/>
              <a:buFont typeface="Hanken Grotesk"/>
              <a:buNone/>
              <a:defRPr sz="2800"/>
            </a:lvl3pPr>
            <a:lvl4pPr lvl="3" algn="r">
              <a:spcBef>
                <a:spcPts val="0"/>
              </a:spcBef>
              <a:spcAft>
                <a:spcPts val="0"/>
              </a:spcAft>
              <a:buClr>
                <a:schemeClr val="dk1"/>
              </a:buClr>
              <a:buSzPts val="2800"/>
              <a:buFont typeface="Hanken Grotesk"/>
              <a:buNone/>
              <a:defRPr sz="2800"/>
            </a:lvl4pPr>
            <a:lvl5pPr lvl="4" algn="r">
              <a:spcBef>
                <a:spcPts val="0"/>
              </a:spcBef>
              <a:spcAft>
                <a:spcPts val="0"/>
              </a:spcAft>
              <a:buClr>
                <a:schemeClr val="dk1"/>
              </a:buClr>
              <a:buSzPts val="2800"/>
              <a:buFont typeface="Hanken Grotesk"/>
              <a:buNone/>
              <a:defRPr sz="2800"/>
            </a:lvl5pPr>
            <a:lvl6pPr lvl="5" algn="r">
              <a:spcBef>
                <a:spcPts val="0"/>
              </a:spcBef>
              <a:spcAft>
                <a:spcPts val="0"/>
              </a:spcAft>
              <a:buClr>
                <a:schemeClr val="dk1"/>
              </a:buClr>
              <a:buSzPts val="2800"/>
              <a:buFont typeface="Hanken Grotesk"/>
              <a:buNone/>
              <a:defRPr sz="2800"/>
            </a:lvl6pPr>
            <a:lvl7pPr lvl="6" algn="r">
              <a:spcBef>
                <a:spcPts val="0"/>
              </a:spcBef>
              <a:spcAft>
                <a:spcPts val="0"/>
              </a:spcAft>
              <a:buClr>
                <a:schemeClr val="dk1"/>
              </a:buClr>
              <a:buSzPts val="2800"/>
              <a:buFont typeface="Hanken Grotesk"/>
              <a:buNone/>
              <a:defRPr sz="2800"/>
            </a:lvl7pPr>
            <a:lvl8pPr lvl="7" algn="r">
              <a:spcBef>
                <a:spcPts val="0"/>
              </a:spcBef>
              <a:spcAft>
                <a:spcPts val="0"/>
              </a:spcAft>
              <a:buClr>
                <a:schemeClr val="dk1"/>
              </a:buClr>
              <a:buSzPts val="2800"/>
              <a:buFont typeface="Hanken Grotesk"/>
              <a:buNone/>
              <a:defRPr sz="2800"/>
            </a:lvl8pPr>
            <a:lvl9pPr lvl="8" algn="r">
              <a:spcBef>
                <a:spcPts val="0"/>
              </a:spcBef>
              <a:spcAft>
                <a:spcPts val="0"/>
              </a:spcAft>
              <a:buClr>
                <a:schemeClr val="dk1"/>
              </a:buClr>
              <a:buSzPts val="2800"/>
              <a:buFont typeface="Hanken Grotesk"/>
              <a:buNone/>
              <a:defRPr sz="2800"/>
            </a:lvl9pPr>
          </a:lstStyle>
          <a:p>
            <a:endParaRPr/>
          </a:p>
        </p:txBody>
      </p:sp>
      <p:sp>
        <p:nvSpPr>
          <p:cNvPr id="175" name="Google Shape;175;p27"/>
          <p:cNvSpPr txBox="1">
            <a:spLocks noGrp="1"/>
          </p:cNvSpPr>
          <p:nvPr>
            <p:ph type="subTitle" idx="19"/>
          </p:nvPr>
        </p:nvSpPr>
        <p:spPr>
          <a:xfrm>
            <a:off x="8440475" y="2593613"/>
            <a:ext cx="703500" cy="452700"/>
          </a:xfrm>
          <a:prstGeom prst="rect">
            <a:avLst/>
          </a:prstGeom>
        </p:spPr>
        <p:txBody>
          <a:bodyPr spcFirstLastPara="1" wrap="square" lIns="0" tIns="0" rIns="72000" bIns="0" anchor="ctr" anchorCtr="0">
            <a:noAutofit/>
          </a:bodyPr>
          <a:lstStyle>
            <a:lvl1pPr lvl="0" algn="r">
              <a:spcBef>
                <a:spcPts val="0"/>
              </a:spcBef>
              <a:spcAft>
                <a:spcPts val="0"/>
              </a:spcAft>
              <a:buClr>
                <a:schemeClr val="dk1"/>
              </a:buClr>
              <a:buSzPts val="2800"/>
              <a:buFont typeface="Hanken Grotesk"/>
              <a:buNone/>
              <a:defRPr sz="2800"/>
            </a:lvl1pPr>
            <a:lvl2pPr lvl="1" algn="r">
              <a:spcBef>
                <a:spcPts val="0"/>
              </a:spcBef>
              <a:spcAft>
                <a:spcPts val="0"/>
              </a:spcAft>
              <a:buClr>
                <a:schemeClr val="dk1"/>
              </a:buClr>
              <a:buSzPts val="2800"/>
              <a:buFont typeface="Hanken Grotesk"/>
              <a:buNone/>
              <a:defRPr sz="2800"/>
            </a:lvl2pPr>
            <a:lvl3pPr lvl="2" algn="r">
              <a:spcBef>
                <a:spcPts val="0"/>
              </a:spcBef>
              <a:spcAft>
                <a:spcPts val="0"/>
              </a:spcAft>
              <a:buClr>
                <a:schemeClr val="dk1"/>
              </a:buClr>
              <a:buSzPts val="2800"/>
              <a:buFont typeface="Hanken Grotesk"/>
              <a:buNone/>
              <a:defRPr sz="2800"/>
            </a:lvl3pPr>
            <a:lvl4pPr lvl="3" algn="r">
              <a:spcBef>
                <a:spcPts val="0"/>
              </a:spcBef>
              <a:spcAft>
                <a:spcPts val="0"/>
              </a:spcAft>
              <a:buClr>
                <a:schemeClr val="dk1"/>
              </a:buClr>
              <a:buSzPts val="2800"/>
              <a:buFont typeface="Hanken Grotesk"/>
              <a:buNone/>
              <a:defRPr sz="2800"/>
            </a:lvl4pPr>
            <a:lvl5pPr lvl="4" algn="r">
              <a:spcBef>
                <a:spcPts val="0"/>
              </a:spcBef>
              <a:spcAft>
                <a:spcPts val="0"/>
              </a:spcAft>
              <a:buClr>
                <a:schemeClr val="dk1"/>
              </a:buClr>
              <a:buSzPts val="2800"/>
              <a:buFont typeface="Hanken Grotesk"/>
              <a:buNone/>
              <a:defRPr sz="2800"/>
            </a:lvl5pPr>
            <a:lvl6pPr lvl="5" algn="r">
              <a:spcBef>
                <a:spcPts val="0"/>
              </a:spcBef>
              <a:spcAft>
                <a:spcPts val="0"/>
              </a:spcAft>
              <a:buClr>
                <a:schemeClr val="dk1"/>
              </a:buClr>
              <a:buSzPts val="2800"/>
              <a:buFont typeface="Hanken Grotesk"/>
              <a:buNone/>
              <a:defRPr sz="2800"/>
            </a:lvl6pPr>
            <a:lvl7pPr lvl="6" algn="r">
              <a:spcBef>
                <a:spcPts val="0"/>
              </a:spcBef>
              <a:spcAft>
                <a:spcPts val="0"/>
              </a:spcAft>
              <a:buClr>
                <a:schemeClr val="dk1"/>
              </a:buClr>
              <a:buSzPts val="2800"/>
              <a:buFont typeface="Hanken Grotesk"/>
              <a:buNone/>
              <a:defRPr sz="2800"/>
            </a:lvl7pPr>
            <a:lvl8pPr lvl="7" algn="r">
              <a:spcBef>
                <a:spcPts val="0"/>
              </a:spcBef>
              <a:spcAft>
                <a:spcPts val="0"/>
              </a:spcAft>
              <a:buClr>
                <a:schemeClr val="dk1"/>
              </a:buClr>
              <a:buSzPts val="2800"/>
              <a:buFont typeface="Hanken Grotesk"/>
              <a:buNone/>
              <a:defRPr sz="2800"/>
            </a:lvl8pPr>
            <a:lvl9pPr lvl="8" algn="r">
              <a:spcBef>
                <a:spcPts val="0"/>
              </a:spcBef>
              <a:spcAft>
                <a:spcPts val="0"/>
              </a:spcAft>
              <a:buClr>
                <a:schemeClr val="dk1"/>
              </a:buClr>
              <a:buSzPts val="2800"/>
              <a:buFont typeface="Hanken Grotesk"/>
              <a:buNone/>
              <a:defRPr sz="2800"/>
            </a:lvl9pPr>
          </a:lstStyle>
          <a:p>
            <a:endParaRPr/>
          </a:p>
        </p:txBody>
      </p:sp>
      <p:sp>
        <p:nvSpPr>
          <p:cNvPr id="176" name="Google Shape;176;p27"/>
          <p:cNvSpPr txBox="1">
            <a:spLocks noGrp="1"/>
          </p:cNvSpPr>
          <p:nvPr>
            <p:ph type="subTitle" idx="20"/>
          </p:nvPr>
        </p:nvSpPr>
        <p:spPr>
          <a:xfrm>
            <a:off x="8440475" y="3108413"/>
            <a:ext cx="703500" cy="452700"/>
          </a:xfrm>
          <a:prstGeom prst="rect">
            <a:avLst/>
          </a:prstGeom>
        </p:spPr>
        <p:txBody>
          <a:bodyPr spcFirstLastPara="1" wrap="square" lIns="0" tIns="0" rIns="72000" bIns="0" anchor="ctr" anchorCtr="0">
            <a:noAutofit/>
          </a:bodyPr>
          <a:lstStyle>
            <a:lvl1pPr lvl="0" algn="r">
              <a:spcBef>
                <a:spcPts val="0"/>
              </a:spcBef>
              <a:spcAft>
                <a:spcPts val="0"/>
              </a:spcAft>
              <a:buClr>
                <a:schemeClr val="dk1"/>
              </a:buClr>
              <a:buSzPts val="2800"/>
              <a:buFont typeface="Hanken Grotesk"/>
              <a:buNone/>
              <a:defRPr sz="2800"/>
            </a:lvl1pPr>
            <a:lvl2pPr lvl="1" algn="r">
              <a:spcBef>
                <a:spcPts val="0"/>
              </a:spcBef>
              <a:spcAft>
                <a:spcPts val="0"/>
              </a:spcAft>
              <a:buClr>
                <a:schemeClr val="dk1"/>
              </a:buClr>
              <a:buSzPts val="2800"/>
              <a:buFont typeface="Hanken Grotesk"/>
              <a:buNone/>
              <a:defRPr sz="2800"/>
            </a:lvl2pPr>
            <a:lvl3pPr lvl="2" algn="r">
              <a:spcBef>
                <a:spcPts val="0"/>
              </a:spcBef>
              <a:spcAft>
                <a:spcPts val="0"/>
              </a:spcAft>
              <a:buClr>
                <a:schemeClr val="dk1"/>
              </a:buClr>
              <a:buSzPts val="2800"/>
              <a:buFont typeface="Hanken Grotesk"/>
              <a:buNone/>
              <a:defRPr sz="2800"/>
            </a:lvl3pPr>
            <a:lvl4pPr lvl="3" algn="r">
              <a:spcBef>
                <a:spcPts val="0"/>
              </a:spcBef>
              <a:spcAft>
                <a:spcPts val="0"/>
              </a:spcAft>
              <a:buClr>
                <a:schemeClr val="dk1"/>
              </a:buClr>
              <a:buSzPts val="2800"/>
              <a:buFont typeface="Hanken Grotesk"/>
              <a:buNone/>
              <a:defRPr sz="2800"/>
            </a:lvl4pPr>
            <a:lvl5pPr lvl="4" algn="r">
              <a:spcBef>
                <a:spcPts val="0"/>
              </a:spcBef>
              <a:spcAft>
                <a:spcPts val="0"/>
              </a:spcAft>
              <a:buClr>
                <a:schemeClr val="dk1"/>
              </a:buClr>
              <a:buSzPts val="2800"/>
              <a:buFont typeface="Hanken Grotesk"/>
              <a:buNone/>
              <a:defRPr sz="2800"/>
            </a:lvl5pPr>
            <a:lvl6pPr lvl="5" algn="r">
              <a:spcBef>
                <a:spcPts val="0"/>
              </a:spcBef>
              <a:spcAft>
                <a:spcPts val="0"/>
              </a:spcAft>
              <a:buClr>
                <a:schemeClr val="dk1"/>
              </a:buClr>
              <a:buSzPts val="2800"/>
              <a:buFont typeface="Hanken Grotesk"/>
              <a:buNone/>
              <a:defRPr sz="2800"/>
            </a:lvl6pPr>
            <a:lvl7pPr lvl="6" algn="r">
              <a:spcBef>
                <a:spcPts val="0"/>
              </a:spcBef>
              <a:spcAft>
                <a:spcPts val="0"/>
              </a:spcAft>
              <a:buClr>
                <a:schemeClr val="dk1"/>
              </a:buClr>
              <a:buSzPts val="2800"/>
              <a:buFont typeface="Hanken Grotesk"/>
              <a:buNone/>
              <a:defRPr sz="2800"/>
            </a:lvl7pPr>
            <a:lvl8pPr lvl="7" algn="r">
              <a:spcBef>
                <a:spcPts val="0"/>
              </a:spcBef>
              <a:spcAft>
                <a:spcPts val="0"/>
              </a:spcAft>
              <a:buClr>
                <a:schemeClr val="dk1"/>
              </a:buClr>
              <a:buSzPts val="2800"/>
              <a:buFont typeface="Hanken Grotesk"/>
              <a:buNone/>
              <a:defRPr sz="2800"/>
            </a:lvl8pPr>
            <a:lvl9pPr lvl="8" algn="r">
              <a:spcBef>
                <a:spcPts val="0"/>
              </a:spcBef>
              <a:spcAft>
                <a:spcPts val="0"/>
              </a:spcAft>
              <a:buClr>
                <a:schemeClr val="dk1"/>
              </a:buClr>
              <a:buSzPts val="2800"/>
              <a:buFont typeface="Hanken Grotesk"/>
              <a:buNone/>
              <a:defRPr sz="2800"/>
            </a:lvl9pPr>
          </a:lstStyle>
          <a:p>
            <a:endParaRPr/>
          </a:p>
        </p:txBody>
      </p:sp>
      <p:sp>
        <p:nvSpPr>
          <p:cNvPr id="177" name="Google Shape;177;p27"/>
          <p:cNvSpPr txBox="1">
            <a:spLocks noGrp="1"/>
          </p:cNvSpPr>
          <p:nvPr>
            <p:ph type="subTitle" idx="21"/>
          </p:nvPr>
        </p:nvSpPr>
        <p:spPr>
          <a:xfrm>
            <a:off x="8440475" y="3623125"/>
            <a:ext cx="703500" cy="452700"/>
          </a:xfrm>
          <a:prstGeom prst="rect">
            <a:avLst/>
          </a:prstGeom>
        </p:spPr>
        <p:txBody>
          <a:bodyPr spcFirstLastPara="1" wrap="square" lIns="0" tIns="0" rIns="72000" bIns="0" anchor="ctr" anchorCtr="0">
            <a:noAutofit/>
          </a:bodyPr>
          <a:lstStyle>
            <a:lvl1pPr lvl="0" algn="r">
              <a:spcBef>
                <a:spcPts val="0"/>
              </a:spcBef>
              <a:spcAft>
                <a:spcPts val="0"/>
              </a:spcAft>
              <a:buClr>
                <a:schemeClr val="dk1"/>
              </a:buClr>
              <a:buSzPts val="2800"/>
              <a:buFont typeface="Hanken Grotesk"/>
              <a:buNone/>
              <a:defRPr sz="2800"/>
            </a:lvl1pPr>
            <a:lvl2pPr lvl="1" algn="r">
              <a:spcBef>
                <a:spcPts val="0"/>
              </a:spcBef>
              <a:spcAft>
                <a:spcPts val="0"/>
              </a:spcAft>
              <a:buClr>
                <a:schemeClr val="dk1"/>
              </a:buClr>
              <a:buSzPts val="2800"/>
              <a:buFont typeface="Hanken Grotesk"/>
              <a:buNone/>
              <a:defRPr sz="2800"/>
            </a:lvl2pPr>
            <a:lvl3pPr lvl="2" algn="r">
              <a:spcBef>
                <a:spcPts val="0"/>
              </a:spcBef>
              <a:spcAft>
                <a:spcPts val="0"/>
              </a:spcAft>
              <a:buClr>
                <a:schemeClr val="dk1"/>
              </a:buClr>
              <a:buSzPts val="2800"/>
              <a:buFont typeface="Hanken Grotesk"/>
              <a:buNone/>
              <a:defRPr sz="2800"/>
            </a:lvl3pPr>
            <a:lvl4pPr lvl="3" algn="r">
              <a:spcBef>
                <a:spcPts val="0"/>
              </a:spcBef>
              <a:spcAft>
                <a:spcPts val="0"/>
              </a:spcAft>
              <a:buClr>
                <a:schemeClr val="dk1"/>
              </a:buClr>
              <a:buSzPts val="2800"/>
              <a:buFont typeface="Hanken Grotesk"/>
              <a:buNone/>
              <a:defRPr sz="2800"/>
            </a:lvl4pPr>
            <a:lvl5pPr lvl="4" algn="r">
              <a:spcBef>
                <a:spcPts val="0"/>
              </a:spcBef>
              <a:spcAft>
                <a:spcPts val="0"/>
              </a:spcAft>
              <a:buClr>
                <a:schemeClr val="dk1"/>
              </a:buClr>
              <a:buSzPts val="2800"/>
              <a:buFont typeface="Hanken Grotesk"/>
              <a:buNone/>
              <a:defRPr sz="2800"/>
            </a:lvl5pPr>
            <a:lvl6pPr lvl="5" algn="r">
              <a:spcBef>
                <a:spcPts val="0"/>
              </a:spcBef>
              <a:spcAft>
                <a:spcPts val="0"/>
              </a:spcAft>
              <a:buClr>
                <a:schemeClr val="dk1"/>
              </a:buClr>
              <a:buSzPts val="2800"/>
              <a:buFont typeface="Hanken Grotesk"/>
              <a:buNone/>
              <a:defRPr sz="2800"/>
            </a:lvl6pPr>
            <a:lvl7pPr lvl="6" algn="r">
              <a:spcBef>
                <a:spcPts val="0"/>
              </a:spcBef>
              <a:spcAft>
                <a:spcPts val="0"/>
              </a:spcAft>
              <a:buClr>
                <a:schemeClr val="dk1"/>
              </a:buClr>
              <a:buSzPts val="2800"/>
              <a:buFont typeface="Hanken Grotesk"/>
              <a:buNone/>
              <a:defRPr sz="2800"/>
            </a:lvl7pPr>
            <a:lvl8pPr lvl="7" algn="r">
              <a:spcBef>
                <a:spcPts val="0"/>
              </a:spcBef>
              <a:spcAft>
                <a:spcPts val="0"/>
              </a:spcAft>
              <a:buClr>
                <a:schemeClr val="dk1"/>
              </a:buClr>
              <a:buSzPts val="2800"/>
              <a:buFont typeface="Hanken Grotesk"/>
              <a:buNone/>
              <a:defRPr sz="2800"/>
            </a:lvl8pPr>
            <a:lvl9pPr lvl="8" algn="r">
              <a:spcBef>
                <a:spcPts val="0"/>
              </a:spcBef>
              <a:spcAft>
                <a:spcPts val="0"/>
              </a:spcAft>
              <a:buClr>
                <a:schemeClr val="dk1"/>
              </a:buClr>
              <a:buSzPts val="2800"/>
              <a:buFont typeface="Hanken Grotesk"/>
              <a:buNone/>
              <a:defRPr sz="2800"/>
            </a:lvl9pPr>
          </a:lstStyle>
          <a:p>
            <a:endParaRPr/>
          </a:p>
        </p:txBody>
      </p:sp>
      <p:sp>
        <p:nvSpPr>
          <p:cNvPr id="178" name="Google Shape;178;p27"/>
          <p:cNvSpPr txBox="1">
            <a:spLocks noGrp="1"/>
          </p:cNvSpPr>
          <p:nvPr>
            <p:ph type="subTitle" idx="22"/>
          </p:nvPr>
        </p:nvSpPr>
        <p:spPr>
          <a:xfrm>
            <a:off x="8440475" y="4140788"/>
            <a:ext cx="703500" cy="452700"/>
          </a:xfrm>
          <a:prstGeom prst="rect">
            <a:avLst/>
          </a:prstGeom>
        </p:spPr>
        <p:txBody>
          <a:bodyPr spcFirstLastPara="1" wrap="square" lIns="0" tIns="0" rIns="72000" bIns="0" anchor="ctr" anchorCtr="0">
            <a:noAutofit/>
          </a:bodyPr>
          <a:lstStyle>
            <a:lvl1pPr lvl="0" algn="r">
              <a:spcBef>
                <a:spcPts val="0"/>
              </a:spcBef>
              <a:spcAft>
                <a:spcPts val="0"/>
              </a:spcAft>
              <a:buClr>
                <a:schemeClr val="dk1"/>
              </a:buClr>
              <a:buSzPts val="2800"/>
              <a:buFont typeface="Hanken Grotesk"/>
              <a:buNone/>
              <a:defRPr sz="2800"/>
            </a:lvl1pPr>
            <a:lvl2pPr lvl="1" algn="r">
              <a:spcBef>
                <a:spcPts val="0"/>
              </a:spcBef>
              <a:spcAft>
                <a:spcPts val="0"/>
              </a:spcAft>
              <a:buClr>
                <a:schemeClr val="dk1"/>
              </a:buClr>
              <a:buSzPts val="2800"/>
              <a:buFont typeface="Hanken Grotesk"/>
              <a:buNone/>
              <a:defRPr sz="2800"/>
            </a:lvl2pPr>
            <a:lvl3pPr lvl="2" algn="r">
              <a:spcBef>
                <a:spcPts val="0"/>
              </a:spcBef>
              <a:spcAft>
                <a:spcPts val="0"/>
              </a:spcAft>
              <a:buClr>
                <a:schemeClr val="dk1"/>
              </a:buClr>
              <a:buSzPts val="2800"/>
              <a:buFont typeface="Hanken Grotesk"/>
              <a:buNone/>
              <a:defRPr sz="2800"/>
            </a:lvl3pPr>
            <a:lvl4pPr lvl="3" algn="r">
              <a:spcBef>
                <a:spcPts val="0"/>
              </a:spcBef>
              <a:spcAft>
                <a:spcPts val="0"/>
              </a:spcAft>
              <a:buClr>
                <a:schemeClr val="dk1"/>
              </a:buClr>
              <a:buSzPts val="2800"/>
              <a:buFont typeface="Hanken Grotesk"/>
              <a:buNone/>
              <a:defRPr sz="2800"/>
            </a:lvl4pPr>
            <a:lvl5pPr lvl="4" algn="r">
              <a:spcBef>
                <a:spcPts val="0"/>
              </a:spcBef>
              <a:spcAft>
                <a:spcPts val="0"/>
              </a:spcAft>
              <a:buClr>
                <a:schemeClr val="dk1"/>
              </a:buClr>
              <a:buSzPts val="2800"/>
              <a:buFont typeface="Hanken Grotesk"/>
              <a:buNone/>
              <a:defRPr sz="2800"/>
            </a:lvl5pPr>
            <a:lvl6pPr lvl="5" algn="r">
              <a:spcBef>
                <a:spcPts val="0"/>
              </a:spcBef>
              <a:spcAft>
                <a:spcPts val="0"/>
              </a:spcAft>
              <a:buClr>
                <a:schemeClr val="dk1"/>
              </a:buClr>
              <a:buSzPts val="2800"/>
              <a:buFont typeface="Hanken Grotesk"/>
              <a:buNone/>
              <a:defRPr sz="2800"/>
            </a:lvl6pPr>
            <a:lvl7pPr lvl="6" algn="r">
              <a:spcBef>
                <a:spcPts val="0"/>
              </a:spcBef>
              <a:spcAft>
                <a:spcPts val="0"/>
              </a:spcAft>
              <a:buClr>
                <a:schemeClr val="dk1"/>
              </a:buClr>
              <a:buSzPts val="2800"/>
              <a:buFont typeface="Hanken Grotesk"/>
              <a:buNone/>
              <a:defRPr sz="2800"/>
            </a:lvl7pPr>
            <a:lvl8pPr lvl="7" algn="r">
              <a:spcBef>
                <a:spcPts val="0"/>
              </a:spcBef>
              <a:spcAft>
                <a:spcPts val="0"/>
              </a:spcAft>
              <a:buClr>
                <a:schemeClr val="dk1"/>
              </a:buClr>
              <a:buSzPts val="2800"/>
              <a:buFont typeface="Hanken Grotesk"/>
              <a:buNone/>
              <a:defRPr sz="2800"/>
            </a:lvl8pPr>
            <a:lvl9pPr lvl="8" algn="r">
              <a:spcBef>
                <a:spcPts val="0"/>
              </a:spcBef>
              <a:spcAft>
                <a:spcPts val="0"/>
              </a:spcAft>
              <a:buClr>
                <a:schemeClr val="dk1"/>
              </a:buClr>
              <a:buSzPts val="2800"/>
              <a:buFont typeface="Hanken Grotesk"/>
              <a:buNone/>
              <a:defRPr sz="2800"/>
            </a:lvl9pPr>
          </a:lstStyle>
          <a:p>
            <a:endParaRPr/>
          </a:p>
        </p:txBody>
      </p:sp>
      <p:sp>
        <p:nvSpPr>
          <p:cNvPr id="179" name="Google Shape;179;p27"/>
          <p:cNvSpPr txBox="1">
            <a:spLocks noGrp="1"/>
          </p:cNvSpPr>
          <p:nvPr>
            <p:ph type="subTitle" idx="23"/>
          </p:nvPr>
        </p:nvSpPr>
        <p:spPr>
          <a:xfrm>
            <a:off x="8440475" y="4655500"/>
            <a:ext cx="703500" cy="452700"/>
          </a:xfrm>
          <a:prstGeom prst="rect">
            <a:avLst/>
          </a:prstGeom>
        </p:spPr>
        <p:txBody>
          <a:bodyPr spcFirstLastPara="1" wrap="square" lIns="0" tIns="0" rIns="72000" bIns="0" anchor="ctr" anchorCtr="0">
            <a:noAutofit/>
          </a:bodyPr>
          <a:lstStyle>
            <a:lvl1pPr lvl="0" algn="r">
              <a:spcBef>
                <a:spcPts val="0"/>
              </a:spcBef>
              <a:spcAft>
                <a:spcPts val="0"/>
              </a:spcAft>
              <a:buClr>
                <a:schemeClr val="dk1"/>
              </a:buClr>
              <a:buSzPts val="2800"/>
              <a:buFont typeface="Hanken Grotesk"/>
              <a:buNone/>
              <a:defRPr sz="2800"/>
            </a:lvl1pPr>
            <a:lvl2pPr lvl="1" algn="r">
              <a:spcBef>
                <a:spcPts val="0"/>
              </a:spcBef>
              <a:spcAft>
                <a:spcPts val="0"/>
              </a:spcAft>
              <a:buClr>
                <a:schemeClr val="dk1"/>
              </a:buClr>
              <a:buSzPts val="2800"/>
              <a:buFont typeface="Hanken Grotesk"/>
              <a:buNone/>
              <a:defRPr sz="2800"/>
            </a:lvl2pPr>
            <a:lvl3pPr lvl="2" algn="r">
              <a:spcBef>
                <a:spcPts val="0"/>
              </a:spcBef>
              <a:spcAft>
                <a:spcPts val="0"/>
              </a:spcAft>
              <a:buClr>
                <a:schemeClr val="dk1"/>
              </a:buClr>
              <a:buSzPts val="2800"/>
              <a:buFont typeface="Hanken Grotesk"/>
              <a:buNone/>
              <a:defRPr sz="2800"/>
            </a:lvl3pPr>
            <a:lvl4pPr lvl="3" algn="r">
              <a:spcBef>
                <a:spcPts val="0"/>
              </a:spcBef>
              <a:spcAft>
                <a:spcPts val="0"/>
              </a:spcAft>
              <a:buClr>
                <a:schemeClr val="dk1"/>
              </a:buClr>
              <a:buSzPts val="2800"/>
              <a:buFont typeface="Hanken Grotesk"/>
              <a:buNone/>
              <a:defRPr sz="2800"/>
            </a:lvl4pPr>
            <a:lvl5pPr lvl="4" algn="r">
              <a:spcBef>
                <a:spcPts val="0"/>
              </a:spcBef>
              <a:spcAft>
                <a:spcPts val="0"/>
              </a:spcAft>
              <a:buClr>
                <a:schemeClr val="dk1"/>
              </a:buClr>
              <a:buSzPts val="2800"/>
              <a:buFont typeface="Hanken Grotesk"/>
              <a:buNone/>
              <a:defRPr sz="2800"/>
            </a:lvl5pPr>
            <a:lvl6pPr lvl="5" algn="r">
              <a:spcBef>
                <a:spcPts val="0"/>
              </a:spcBef>
              <a:spcAft>
                <a:spcPts val="0"/>
              </a:spcAft>
              <a:buClr>
                <a:schemeClr val="dk1"/>
              </a:buClr>
              <a:buSzPts val="2800"/>
              <a:buFont typeface="Hanken Grotesk"/>
              <a:buNone/>
              <a:defRPr sz="2800"/>
            </a:lvl6pPr>
            <a:lvl7pPr lvl="6" algn="r">
              <a:spcBef>
                <a:spcPts val="0"/>
              </a:spcBef>
              <a:spcAft>
                <a:spcPts val="0"/>
              </a:spcAft>
              <a:buClr>
                <a:schemeClr val="dk1"/>
              </a:buClr>
              <a:buSzPts val="2800"/>
              <a:buFont typeface="Hanken Grotesk"/>
              <a:buNone/>
              <a:defRPr sz="2800"/>
            </a:lvl7pPr>
            <a:lvl8pPr lvl="7" algn="r">
              <a:spcBef>
                <a:spcPts val="0"/>
              </a:spcBef>
              <a:spcAft>
                <a:spcPts val="0"/>
              </a:spcAft>
              <a:buClr>
                <a:schemeClr val="dk1"/>
              </a:buClr>
              <a:buSzPts val="2800"/>
              <a:buFont typeface="Hanken Grotesk"/>
              <a:buNone/>
              <a:defRPr sz="2800"/>
            </a:lvl8pPr>
            <a:lvl9pPr lvl="8" algn="r">
              <a:spcBef>
                <a:spcPts val="0"/>
              </a:spcBef>
              <a:spcAft>
                <a:spcPts val="0"/>
              </a:spcAft>
              <a:buClr>
                <a:schemeClr val="dk1"/>
              </a:buClr>
              <a:buSzPts val="2800"/>
              <a:buFont typeface="Hanken Grotesk"/>
              <a:buNone/>
              <a:defRPr sz="2800"/>
            </a:lvl9pPr>
          </a:lstStyle>
          <a:p>
            <a:endParaRPr/>
          </a:p>
        </p:txBody>
      </p:sp>
      <p:sp>
        <p:nvSpPr>
          <p:cNvPr id="180" name="Google Shape;180;p27"/>
          <p:cNvSpPr txBox="1">
            <a:spLocks noGrp="1"/>
          </p:cNvSpPr>
          <p:nvPr>
            <p:ph type="title"/>
          </p:nvPr>
        </p:nvSpPr>
        <p:spPr>
          <a:xfrm>
            <a:off x="594025" y="184702"/>
            <a:ext cx="3696300" cy="153900"/>
          </a:xfrm>
          <a:prstGeom prst="rect">
            <a:avLst/>
          </a:prstGeom>
        </p:spPr>
        <p:txBody>
          <a:bodyPr spcFirstLastPara="1" wrap="square" lIns="0" tIns="0" rIns="0" bIns="0" anchor="ctr" anchorCtr="0">
            <a:normAutofit/>
          </a:bodyPr>
          <a:lstStyle>
            <a:lvl1pPr lvl="0">
              <a:spcBef>
                <a:spcPts val="0"/>
              </a:spcBef>
              <a:spcAft>
                <a:spcPts val="0"/>
              </a:spcAft>
              <a:buSzPts val="1000"/>
              <a:buFont typeface="Hanken Grotesk"/>
              <a:buNone/>
              <a:defRPr sz="1000" b="1">
                <a:latin typeface="Hanken Grotesk"/>
                <a:ea typeface="Hanken Grotesk"/>
                <a:cs typeface="Hanken Grotesk"/>
                <a:sym typeface="Hanken Grotesk"/>
              </a:defRPr>
            </a:lvl1pPr>
            <a:lvl2pPr lvl="1">
              <a:spcBef>
                <a:spcPts val="0"/>
              </a:spcBef>
              <a:spcAft>
                <a:spcPts val="0"/>
              </a:spcAft>
              <a:buSzPts val="1000"/>
              <a:buFont typeface="Hanken Grotesk"/>
              <a:buNone/>
              <a:defRPr sz="1000" b="1">
                <a:latin typeface="Hanken Grotesk"/>
                <a:ea typeface="Hanken Grotesk"/>
                <a:cs typeface="Hanken Grotesk"/>
                <a:sym typeface="Hanken Grotesk"/>
              </a:defRPr>
            </a:lvl2pPr>
            <a:lvl3pPr lvl="2">
              <a:spcBef>
                <a:spcPts val="0"/>
              </a:spcBef>
              <a:spcAft>
                <a:spcPts val="0"/>
              </a:spcAft>
              <a:buSzPts val="1000"/>
              <a:buFont typeface="Hanken Grotesk"/>
              <a:buNone/>
              <a:defRPr sz="1000" b="1">
                <a:latin typeface="Hanken Grotesk"/>
                <a:ea typeface="Hanken Grotesk"/>
                <a:cs typeface="Hanken Grotesk"/>
                <a:sym typeface="Hanken Grotesk"/>
              </a:defRPr>
            </a:lvl3pPr>
            <a:lvl4pPr lvl="3">
              <a:spcBef>
                <a:spcPts val="0"/>
              </a:spcBef>
              <a:spcAft>
                <a:spcPts val="0"/>
              </a:spcAft>
              <a:buSzPts val="1000"/>
              <a:buFont typeface="Hanken Grotesk"/>
              <a:buNone/>
              <a:defRPr sz="1000" b="1">
                <a:latin typeface="Hanken Grotesk"/>
                <a:ea typeface="Hanken Grotesk"/>
                <a:cs typeface="Hanken Grotesk"/>
                <a:sym typeface="Hanken Grotesk"/>
              </a:defRPr>
            </a:lvl4pPr>
            <a:lvl5pPr lvl="4">
              <a:spcBef>
                <a:spcPts val="0"/>
              </a:spcBef>
              <a:spcAft>
                <a:spcPts val="0"/>
              </a:spcAft>
              <a:buSzPts val="1000"/>
              <a:buFont typeface="Hanken Grotesk"/>
              <a:buNone/>
              <a:defRPr sz="1000" b="1">
                <a:latin typeface="Hanken Grotesk"/>
                <a:ea typeface="Hanken Grotesk"/>
                <a:cs typeface="Hanken Grotesk"/>
                <a:sym typeface="Hanken Grotesk"/>
              </a:defRPr>
            </a:lvl5pPr>
            <a:lvl6pPr lvl="5">
              <a:spcBef>
                <a:spcPts val="0"/>
              </a:spcBef>
              <a:spcAft>
                <a:spcPts val="0"/>
              </a:spcAft>
              <a:buSzPts val="1000"/>
              <a:buFont typeface="Hanken Grotesk"/>
              <a:buNone/>
              <a:defRPr sz="1000" b="1">
                <a:latin typeface="Hanken Grotesk"/>
                <a:ea typeface="Hanken Grotesk"/>
                <a:cs typeface="Hanken Grotesk"/>
                <a:sym typeface="Hanken Grotesk"/>
              </a:defRPr>
            </a:lvl6pPr>
            <a:lvl7pPr lvl="6">
              <a:spcBef>
                <a:spcPts val="0"/>
              </a:spcBef>
              <a:spcAft>
                <a:spcPts val="0"/>
              </a:spcAft>
              <a:buSzPts val="1000"/>
              <a:buFont typeface="Hanken Grotesk"/>
              <a:buNone/>
              <a:defRPr sz="1000" b="1">
                <a:latin typeface="Hanken Grotesk"/>
                <a:ea typeface="Hanken Grotesk"/>
                <a:cs typeface="Hanken Grotesk"/>
                <a:sym typeface="Hanken Grotesk"/>
              </a:defRPr>
            </a:lvl7pPr>
            <a:lvl8pPr lvl="7">
              <a:spcBef>
                <a:spcPts val="0"/>
              </a:spcBef>
              <a:spcAft>
                <a:spcPts val="0"/>
              </a:spcAft>
              <a:buSzPts val="1000"/>
              <a:buFont typeface="Hanken Grotesk"/>
              <a:buNone/>
              <a:defRPr sz="1000" b="1">
                <a:latin typeface="Hanken Grotesk"/>
                <a:ea typeface="Hanken Grotesk"/>
                <a:cs typeface="Hanken Grotesk"/>
                <a:sym typeface="Hanken Grotesk"/>
              </a:defRPr>
            </a:lvl8pPr>
            <a:lvl9pPr lvl="8">
              <a:spcBef>
                <a:spcPts val="0"/>
              </a:spcBef>
              <a:spcAft>
                <a:spcPts val="0"/>
              </a:spcAft>
              <a:buSzPts val="1000"/>
              <a:buFont typeface="Hanken Grotesk"/>
              <a:buNone/>
              <a:defRPr sz="1000" b="1">
                <a:latin typeface="Hanken Grotesk"/>
                <a:ea typeface="Hanken Grotesk"/>
                <a:cs typeface="Hanken Grotesk"/>
                <a:sym typeface="Hanken Grotesk"/>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Folder Orange">
  <p:cSld name="CUSTOM_1">
    <p:spTree>
      <p:nvGrpSpPr>
        <p:cNvPr id="1" name="Shape 181"/>
        <p:cNvGrpSpPr/>
        <p:nvPr/>
      </p:nvGrpSpPr>
      <p:grpSpPr>
        <a:xfrm>
          <a:off x="0" y="0"/>
          <a:ext cx="0" cy="0"/>
          <a:chOff x="0" y="0"/>
          <a:chExt cx="0" cy="0"/>
        </a:xfrm>
      </p:grpSpPr>
      <p:sp>
        <p:nvSpPr>
          <p:cNvPr id="182" name="Google Shape;182;p28"/>
          <p:cNvSpPr txBox="1">
            <a:spLocks noGrp="1"/>
          </p:cNvSpPr>
          <p:nvPr>
            <p:ph type="subTitle" idx="1"/>
          </p:nvPr>
        </p:nvSpPr>
        <p:spPr>
          <a:xfrm>
            <a:off x="1314600" y="131800"/>
            <a:ext cx="1440000" cy="360000"/>
          </a:xfrm>
          <a:prstGeom prst="rect">
            <a:avLst/>
          </a:prstGeom>
        </p:spPr>
        <p:txBody>
          <a:bodyPr spcFirstLastPara="1" wrap="square" lIns="91425" tIns="0" rIns="91425" bIns="0" anchor="ctr" anchorCtr="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a:endParaRPr/>
          </a:p>
        </p:txBody>
      </p:sp>
      <p:sp>
        <p:nvSpPr>
          <p:cNvPr id="183" name="Google Shape;183;p28"/>
          <p:cNvSpPr txBox="1">
            <a:spLocks noGrp="1"/>
          </p:cNvSpPr>
          <p:nvPr>
            <p:ph type="subTitle" idx="2"/>
          </p:nvPr>
        </p:nvSpPr>
        <p:spPr>
          <a:xfrm>
            <a:off x="2783538" y="131800"/>
            <a:ext cx="1440000" cy="360000"/>
          </a:xfrm>
          <a:prstGeom prst="rect">
            <a:avLst/>
          </a:prstGeom>
        </p:spPr>
        <p:txBody>
          <a:bodyPr spcFirstLastPara="1" wrap="square" lIns="91425" tIns="0" rIns="91425" bIns="0" anchor="ctr" anchorCtr="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a:endParaRPr/>
          </a:p>
        </p:txBody>
      </p:sp>
      <p:sp>
        <p:nvSpPr>
          <p:cNvPr id="184" name="Google Shape;184;p28"/>
          <p:cNvSpPr/>
          <p:nvPr/>
        </p:nvSpPr>
        <p:spPr>
          <a:xfrm>
            <a:off x="-2450" y="486600"/>
            <a:ext cx="9144000" cy="4656900"/>
          </a:xfrm>
          <a:prstGeom prst="roundRect">
            <a:avLst>
              <a:gd name="adj" fmla="val 0"/>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8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sp>
        <p:nvSpPr>
          <p:cNvPr id="185" name="Google Shape;185;p28"/>
          <p:cNvSpPr txBox="1">
            <a:spLocks noGrp="1"/>
          </p:cNvSpPr>
          <p:nvPr>
            <p:ph type="subTitle" idx="3"/>
          </p:nvPr>
        </p:nvSpPr>
        <p:spPr>
          <a:xfrm>
            <a:off x="4228850" y="131800"/>
            <a:ext cx="1440000" cy="360000"/>
          </a:xfrm>
          <a:prstGeom prst="rect">
            <a:avLst/>
          </a:prstGeom>
        </p:spPr>
        <p:txBody>
          <a:bodyPr spcFirstLastPara="1" wrap="square" lIns="91425" tIns="0" rIns="91425" bIns="0" anchor="ctr" anchorCtr="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a:endParaRPr/>
          </a:p>
        </p:txBody>
      </p:sp>
      <p:sp>
        <p:nvSpPr>
          <p:cNvPr id="186" name="Google Shape;186;p28"/>
          <p:cNvSpPr txBox="1">
            <a:spLocks noGrp="1"/>
          </p:cNvSpPr>
          <p:nvPr>
            <p:ph type="subTitle" idx="4"/>
          </p:nvPr>
        </p:nvSpPr>
        <p:spPr>
          <a:xfrm>
            <a:off x="5724100" y="131800"/>
            <a:ext cx="1440000" cy="360000"/>
          </a:xfrm>
          <a:prstGeom prst="rect">
            <a:avLst/>
          </a:prstGeom>
        </p:spPr>
        <p:txBody>
          <a:bodyPr spcFirstLastPara="1" wrap="square" lIns="91425" tIns="0" rIns="91425" bIns="0" anchor="ctr" anchorCtr="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a:endParaRPr/>
          </a:p>
        </p:txBody>
      </p:sp>
      <p:sp>
        <p:nvSpPr>
          <p:cNvPr id="187" name="Google Shape;187;p28"/>
          <p:cNvSpPr txBox="1">
            <a:spLocks noGrp="1"/>
          </p:cNvSpPr>
          <p:nvPr>
            <p:ph type="title"/>
          </p:nvPr>
        </p:nvSpPr>
        <p:spPr>
          <a:xfrm>
            <a:off x="1399000" y="2328176"/>
            <a:ext cx="6881700" cy="781500"/>
          </a:xfrm>
          <a:prstGeom prst="rect">
            <a:avLst/>
          </a:prstGeom>
        </p:spPr>
        <p:txBody>
          <a:bodyPr spcFirstLastPara="1" wrap="square" lIns="91425" tIns="0" rIns="91425" bIns="0" anchor="t" anchorCtr="0">
            <a:normAutofit/>
          </a:bodyPr>
          <a:lstStyle>
            <a:lvl1pPr lvl="0">
              <a:spcBef>
                <a:spcPts val="0"/>
              </a:spcBef>
              <a:spcAft>
                <a:spcPts val="0"/>
              </a:spcAft>
              <a:buSzPts val="4200"/>
              <a:buFont typeface="Hanken Grotesk Light"/>
              <a:buNone/>
              <a:defRPr sz="4200">
                <a:latin typeface="Hanken Grotesk Light"/>
                <a:ea typeface="Hanken Grotesk Light"/>
                <a:cs typeface="Hanken Grotesk Light"/>
                <a:sym typeface="Hanken Grotesk Light"/>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88" name="Google Shape;188;p28"/>
          <p:cNvSpPr txBox="1">
            <a:spLocks noGrp="1"/>
          </p:cNvSpPr>
          <p:nvPr>
            <p:ph type="title" idx="5"/>
          </p:nvPr>
        </p:nvSpPr>
        <p:spPr>
          <a:xfrm>
            <a:off x="1399000" y="3779000"/>
            <a:ext cx="6881700" cy="774000"/>
          </a:xfrm>
          <a:prstGeom prst="rect">
            <a:avLst/>
          </a:prstGeom>
        </p:spPr>
        <p:txBody>
          <a:bodyPr spcFirstLastPara="1" wrap="square" lIns="91425" tIns="0" rIns="91425" bIns="0" anchor="t" anchorCtr="0">
            <a:normAutofit/>
          </a:bodyPr>
          <a:lstStyle>
            <a:lvl1pPr lvl="0">
              <a:spcBef>
                <a:spcPts val="0"/>
              </a:spcBef>
              <a:spcAft>
                <a:spcPts val="0"/>
              </a:spcAft>
              <a:buSzPts val="4200"/>
              <a:buFont typeface="Hanken Grotesk Light"/>
              <a:buNone/>
              <a:defRPr sz="4200">
                <a:latin typeface="Hanken Grotesk Light"/>
                <a:ea typeface="Hanken Grotesk Light"/>
                <a:cs typeface="Hanken Grotesk Light"/>
                <a:sym typeface="Hanken Grotesk Light"/>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89" name="Google Shape;189;p28"/>
          <p:cNvSpPr txBox="1">
            <a:spLocks noGrp="1"/>
          </p:cNvSpPr>
          <p:nvPr>
            <p:ph type="title" idx="6"/>
          </p:nvPr>
        </p:nvSpPr>
        <p:spPr>
          <a:xfrm>
            <a:off x="1399000" y="858998"/>
            <a:ext cx="6881700" cy="781500"/>
          </a:xfrm>
          <a:prstGeom prst="rect">
            <a:avLst/>
          </a:prstGeom>
        </p:spPr>
        <p:txBody>
          <a:bodyPr spcFirstLastPara="1" wrap="square" lIns="91425" tIns="0" rIns="91425" bIns="0" anchor="t" anchorCtr="0">
            <a:normAutofit/>
          </a:bodyPr>
          <a:lstStyle>
            <a:lvl1pPr lvl="0">
              <a:spcBef>
                <a:spcPts val="0"/>
              </a:spcBef>
              <a:spcAft>
                <a:spcPts val="0"/>
              </a:spcAft>
              <a:buSzPts val="4200"/>
              <a:buFont typeface="Hanken Grotesk Light"/>
              <a:buNone/>
              <a:defRPr sz="4200">
                <a:latin typeface="Hanken Grotesk Light"/>
                <a:ea typeface="Hanken Grotesk Light"/>
                <a:cs typeface="Hanken Grotesk Light"/>
                <a:sym typeface="Hanken Grotesk Light"/>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90" name="Google Shape;190;p28"/>
          <p:cNvSpPr/>
          <p:nvPr/>
        </p:nvSpPr>
        <p:spPr>
          <a:xfrm>
            <a:off x="1399001" y="4559050"/>
            <a:ext cx="1440300" cy="252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
        <p:nvSpPr>
          <p:cNvPr id="191" name="Google Shape;191;p28"/>
          <p:cNvSpPr/>
          <p:nvPr/>
        </p:nvSpPr>
        <p:spPr>
          <a:xfrm>
            <a:off x="1399026" y="3106187"/>
            <a:ext cx="1440300" cy="252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
        <p:nvSpPr>
          <p:cNvPr id="192" name="Google Shape;192;p28"/>
          <p:cNvSpPr/>
          <p:nvPr/>
        </p:nvSpPr>
        <p:spPr>
          <a:xfrm>
            <a:off x="1399001" y="1640387"/>
            <a:ext cx="1440300" cy="252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anken Grotesk"/>
              <a:ea typeface="Hanken Grotesk"/>
              <a:cs typeface="Hanken Grotesk"/>
              <a:sym typeface="Hanken Grotesk"/>
            </a:endParaRPr>
          </a:p>
        </p:txBody>
      </p:sp>
      <p:sp>
        <p:nvSpPr>
          <p:cNvPr id="193" name="Google Shape;193;p28"/>
          <p:cNvSpPr txBox="1">
            <a:spLocks noGrp="1"/>
          </p:cNvSpPr>
          <p:nvPr>
            <p:ph type="title" idx="7"/>
          </p:nvPr>
        </p:nvSpPr>
        <p:spPr>
          <a:xfrm>
            <a:off x="1552450" y="3144818"/>
            <a:ext cx="1133400" cy="176700"/>
          </a:xfrm>
          <a:prstGeom prst="rect">
            <a:avLst/>
          </a:prstGeom>
        </p:spPr>
        <p:txBody>
          <a:bodyPr spcFirstLastPara="1" wrap="square" lIns="91425" tIns="0" rIns="91425" bIns="91425" anchor="t" anchorCtr="0">
            <a:normAutofit/>
          </a:bodyPr>
          <a:lstStyle>
            <a:lvl1pPr lvl="0" algn="ctr">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1pPr>
            <a:lvl2pPr lvl="1">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2pPr>
            <a:lvl3pPr lvl="2">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3pPr>
            <a:lvl4pPr lvl="3">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4pPr>
            <a:lvl5pPr lvl="4">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5pPr>
            <a:lvl6pPr lvl="5">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6pPr>
            <a:lvl7pPr lvl="6">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7pPr>
            <a:lvl8pPr lvl="7">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8pPr>
            <a:lvl9pPr lvl="8">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9pPr>
          </a:lstStyle>
          <a:p>
            <a:endParaRPr/>
          </a:p>
        </p:txBody>
      </p:sp>
      <p:sp>
        <p:nvSpPr>
          <p:cNvPr id="194" name="Google Shape;194;p28"/>
          <p:cNvSpPr txBox="1">
            <a:spLocks noGrp="1"/>
          </p:cNvSpPr>
          <p:nvPr>
            <p:ph type="title" idx="8"/>
          </p:nvPr>
        </p:nvSpPr>
        <p:spPr>
          <a:xfrm>
            <a:off x="1552450" y="4601474"/>
            <a:ext cx="1133400" cy="176700"/>
          </a:xfrm>
          <a:prstGeom prst="rect">
            <a:avLst/>
          </a:prstGeom>
        </p:spPr>
        <p:txBody>
          <a:bodyPr spcFirstLastPara="1" wrap="square" lIns="91425" tIns="0" rIns="91425" bIns="91425" anchor="t" anchorCtr="0">
            <a:normAutofit/>
          </a:bodyPr>
          <a:lstStyle>
            <a:lvl1pPr lvl="0" algn="ctr">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1pPr>
            <a:lvl2pPr lvl="1">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2pPr>
            <a:lvl3pPr lvl="2">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3pPr>
            <a:lvl4pPr lvl="3">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4pPr>
            <a:lvl5pPr lvl="4">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5pPr>
            <a:lvl6pPr lvl="5">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6pPr>
            <a:lvl7pPr lvl="6">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7pPr>
            <a:lvl8pPr lvl="7">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8pPr>
            <a:lvl9pPr lvl="8">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9pPr>
          </a:lstStyle>
          <a:p>
            <a:endParaRPr/>
          </a:p>
        </p:txBody>
      </p:sp>
      <p:sp>
        <p:nvSpPr>
          <p:cNvPr id="195" name="Google Shape;195;p28"/>
          <p:cNvSpPr txBox="1">
            <a:spLocks noGrp="1"/>
          </p:cNvSpPr>
          <p:nvPr>
            <p:ph type="title" idx="9"/>
          </p:nvPr>
        </p:nvSpPr>
        <p:spPr>
          <a:xfrm>
            <a:off x="1552450" y="1678277"/>
            <a:ext cx="1133400" cy="176700"/>
          </a:xfrm>
          <a:prstGeom prst="rect">
            <a:avLst/>
          </a:prstGeom>
        </p:spPr>
        <p:txBody>
          <a:bodyPr spcFirstLastPara="1" wrap="square" lIns="91425" tIns="0" rIns="91425" bIns="91425" anchor="t" anchorCtr="0">
            <a:normAutofit/>
          </a:bodyPr>
          <a:lstStyle>
            <a:lvl1pPr lvl="0" algn="ctr">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1pPr>
            <a:lvl2pPr lvl="1">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2pPr>
            <a:lvl3pPr lvl="2">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3pPr>
            <a:lvl4pPr lvl="3">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4pPr>
            <a:lvl5pPr lvl="4">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5pPr>
            <a:lvl6pPr lvl="5">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6pPr>
            <a:lvl7pPr lvl="6">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7pPr>
            <a:lvl8pPr lvl="7">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8pPr>
            <a:lvl9pPr lvl="8">
              <a:spcBef>
                <a:spcPts val="0"/>
              </a:spcBef>
              <a:spcAft>
                <a:spcPts val="0"/>
              </a:spcAft>
              <a:buSzPts val="1000"/>
              <a:buFont typeface="Hanken Grotesk SemiBold"/>
              <a:buNone/>
              <a:defRPr sz="1000">
                <a:latin typeface="Hanken Grotesk SemiBold"/>
                <a:ea typeface="Hanken Grotesk SemiBold"/>
                <a:cs typeface="Hanken Grotesk SemiBold"/>
                <a:sym typeface="Hanken Grotesk SemiBold"/>
              </a:defRPr>
            </a:lvl9pPr>
          </a:lstStyle>
          <a:p>
            <a:endParaRPr/>
          </a:p>
        </p:txBody>
      </p:sp>
      <p:sp>
        <p:nvSpPr>
          <p:cNvPr id="196" name="Google Shape;196;p28"/>
          <p:cNvSpPr>
            <a:spLocks noGrp="1"/>
          </p:cNvSpPr>
          <p:nvPr>
            <p:ph type="pic" idx="13"/>
          </p:nvPr>
        </p:nvSpPr>
        <p:spPr>
          <a:xfrm>
            <a:off x="325850" y="928525"/>
            <a:ext cx="930900" cy="930900"/>
          </a:xfrm>
          <a:prstGeom prst="roundRect">
            <a:avLst>
              <a:gd name="adj" fmla="val 12343"/>
            </a:avLst>
          </a:prstGeom>
          <a:solidFill>
            <a:schemeClr val="lt1"/>
          </a:solidFill>
          <a:ln>
            <a:noFill/>
          </a:ln>
        </p:spPr>
      </p:sp>
      <p:sp>
        <p:nvSpPr>
          <p:cNvPr id="197" name="Google Shape;197;p28"/>
          <p:cNvSpPr>
            <a:spLocks noGrp="1"/>
          </p:cNvSpPr>
          <p:nvPr>
            <p:ph type="pic" idx="14"/>
          </p:nvPr>
        </p:nvSpPr>
        <p:spPr>
          <a:xfrm>
            <a:off x="325850" y="2396325"/>
            <a:ext cx="930900" cy="930900"/>
          </a:xfrm>
          <a:prstGeom prst="roundRect">
            <a:avLst>
              <a:gd name="adj" fmla="val 12343"/>
            </a:avLst>
          </a:prstGeom>
          <a:solidFill>
            <a:schemeClr val="lt1"/>
          </a:solidFill>
          <a:ln>
            <a:noFill/>
          </a:ln>
        </p:spPr>
      </p:sp>
      <p:sp>
        <p:nvSpPr>
          <p:cNvPr id="198" name="Google Shape;198;p28"/>
          <p:cNvSpPr>
            <a:spLocks noGrp="1"/>
          </p:cNvSpPr>
          <p:nvPr>
            <p:ph type="pic" idx="15"/>
          </p:nvPr>
        </p:nvSpPr>
        <p:spPr>
          <a:xfrm>
            <a:off x="325850" y="3849175"/>
            <a:ext cx="930900" cy="930900"/>
          </a:xfrm>
          <a:prstGeom prst="roundRect">
            <a:avLst>
              <a:gd name="adj" fmla="val 12343"/>
            </a:avLst>
          </a:prstGeom>
          <a:solidFill>
            <a:schemeClr val="lt1"/>
          </a:solidFill>
          <a:ln>
            <a:noFill/>
          </a:ln>
        </p:spPr>
      </p:sp>
      <p:sp>
        <p:nvSpPr>
          <p:cNvPr id="199" name="Google Shape;199;p28"/>
          <p:cNvSpPr txBox="1">
            <a:spLocks noGrp="1"/>
          </p:cNvSpPr>
          <p:nvPr>
            <p:ph type="body" idx="16"/>
          </p:nvPr>
        </p:nvSpPr>
        <p:spPr>
          <a:xfrm>
            <a:off x="3060150" y="1598250"/>
            <a:ext cx="5311800" cy="403500"/>
          </a:xfrm>
          <a:prstGeom prst="rect">
            <a:avLst/>
          </a:prstGeom>
        </p:spPr>
        <p:txBody>
          <a:bodyPr spcFirstLastPara="1" wrap="square" lIns="91425" tIns="0" rIns="91425" bIns="91425"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200" name="Google Shape;200;p28"/>
          <p:cNvSpPr txBox="1">
            <a:spLocks noGrp="1"/>
          </p:cNvSpPr>
          <p:nvPr>
            <p:ph type="body" idx="17"/>
          </p:nvPr>
        </p:nvSpPr>
        <p:spPr>
          <a:xfrm>
            <a:off x="3060150" y="3108200"/>
            <a:ext cx="5311800" cy="403500"/>
          </a:xfrm>
          <a:prstGeom prst="rect">
            <a:avLst/>
          </a:prstGeom>
        </p:spPr>
        <p:txBody>
          <a:bodyPr spcFirstLastPara="1" wrap="square" lIns="91425" tIns="0" rIns="91425" bIns="91425"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201" name="Google Shape;201;p28"/>
          <p:cNvSpPr txBox="1">
            <a:spLocks noGrp="1"/>
          </p:cNvSpPr>
          <p:nvPr>
            <p:ph type="body" idx="18"/>
          </p:nvPr>
        </p:nvSpPr>
        <p:spPr>
          <a:xfrm>
            <a:off x="3060150" y="4553025"/>
            <a:ext cx="5311800" cy="403500"/>
          </a:xfrm>
          <a:prstGeom prst="rect">
            <a:avLst/>
          </a:prstGeom>
        </p:spPr>
        <p:txBody>
          <a:bodyPr spcFirstLastPara="1" wrap="square" lIns="91425" tIns="0" rIns="91425" bIns="91425"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Folder Orange 2">
  <p:cSld name="CUSTOM_1_2">
    <p:spTree>
      <p:nvGrpSpPr>
        <p:cNvPr id="1" name="Shape 202"/>
        <p:cNvGrpSpPr/>
        <p:nvPr/>
      </p:nvGrpSpPr>
      <p:grpSpPr>
        <a:xfrm>
          <a:off x="0" y="0"/>
          <a:ext cx="0" cy="0"/>
          <a:chOff x="0" y="0"/>
          <a:chExt cx="0" cy="0"/>
        </a:xfrm>
      </p:grpSpPr>
      <p:sp>
        <p:nvSpPr>
          <p:cNvPr id="203" name="Google Shape;203;p29"/>
          <p:cNvSpPr/>
          <p:nvPr/>
        </p:nvSpPr>
        <p:spPr>
          <a:xfrm>
            <a:off x="-2450" y="486600"/>
            <a:ext cx="9144000" cy="4656900"/>
          </a:xfrm>
          <a:prstGeom prst="roundRect">
            <a:avLst>
              <a:gd name="adj" fmla="val 0"/>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8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sp>
        <p:nvSpPr>
          <p:cNvPr id="204" name="Google Shape;204;p29"/>
          <p:cNvSpPr txBox="1">
            <a:spLocks noGrp="1"/>
          </p:cNvSpPr>
          <p:nvPr>
            <p:ph type="subTitle" idx="1"/>
          </p:nvPr>
        </p:nvSpPr>
        <p:spPr>
          <a:xfrm>
            <a:off x="1314600" y="131800"/>
            <a:ext cx="1440000" cy="360000"/>
          </a:xfrm>
          <a:prstGeom prst="rect">
            <a:avLst/>
          </a:prstGeom>
        </p:spPr>
        <p:txBody>
          <a:bodyPr spcFirstLastPara="1" wrap="square" lIns="91425" tIns="0" rIns="91425" bIns="0" anchor="ctr" anchorCtr="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a:endParaRPr/>
          </a:p>
        </p:txBody>
      </p:sp>
      <p:sp>
        <p:nvSpPr>
          <p:cNvPr id="205" name="Google Shape;205;p29"/>
          <p:cNvSpPr txBox="1">
            <a:spLocks noGrp="1"/>
          </p:cNvSpPr>
          <p:nvPr>
            <p:ph type="subTitle" idx="2"/>
          </p:nvPr>
        </p:nvSpPr>
        <p:spPr>
          <a:xfrm>
            <a:off x="2783538" y="131800"/>
            <a:ext cx="1440000" cy="360000"/>
          </a:xfrm>
          <a:prstGeom prst="rect">
            <a:avLst/>
          </a:prstGeom>
        </p:spPr>
        <p:txBody>
          <a:bodyPr spcFirstLastPara="1" wrap="square" lIns="91425" tIns="0" rIns="91425" bIns="0" anchor="ctr" anchorCtr="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a:endParaRPr/>
          </a:p>
        </p:txBody>
      </p:sp>
      <p:sp>
        <p:nvSpPr>
          <p:cNvPr id="206" name="Google Shape;206;p29"/>
          <p:cNvSpPr txBox="1">
            <a:spLocks noGrp="1"/>
          </p:cNvSpPr>
          <p:nvPr>
            <p:ph type="subTitle" idx="3"/>
          </p:nvPr>
        </p:nvSpPr>
        <p:spPr>
          <a:xfrm>
            <a:off x="4228850" y="131800"/>
            <a:ext cx="1440000" cy="360000"/>
          </a:xfrm>
          <a:prstGeom prst="rect">
            <a:avLst/>
          </a:prstGeom>
        </p:spPr>
        <p:txBody>
          <a:bodyPr spcFirstLastPara="1" wrap="square" lIns="91425" tIns="0" rIns="91425" bIns="0" anchor="ctr" anchorCtr="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a:endParaRPr/>
          </a:p>
        </p:txBody>
      </p:sp>
      <p:sp>
        <p:nvSpPr>
          <p:cNvPr id="207" name="Google Shape;207;p29"/>
          <p:cNvSpPr txBox="1">
            <a:spLocks noGrp="1"/>
          </p:cNvSpPr>
          <p:nvPr>
            <p:ph type="subTitle" idx="4"/>
          </p:nvPr>
        </p:nvSpPr>
        <p:spPr>
          <a:xfrm>
            <a:off x="5724100" y="131800"/>
            <a:ext cx="1440000" cy="360000"/>
          </a:xfrm>
          <a:prstGeom prst="rect">
            <a:avLst/>
          </a:prstGeom>
        </p:spPr>
        <p:txBody>
          <a:bodyPr spcFirstLastPara="1" wrap="square" lIns="91425" tIns="0" rIns="91425" bIns="0" anchor="ctr" anchorCtr="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a:endParaRPr/>
          </a:p>
        </p:txBody>
      </p:sp>
      <p:sp>
        <p:nvSpPr>
          <p:cNvPr id="208" name="Google Shape;208;p29"/>
          <p:cNvSpPr txBox="1">
            <a:spLocks noGrp="1"/>
          </p:cNvSpPr>
          <p:nvPr>
            <p:ph type="title"/>
          </p:nvPr>
        </p:nvSpPr>
        <p:spPr>
          <a:xfrm>
            <a:off x="596525" y="753331"/>
            <a:ext cx="7062000" cy="855000"/>
          </a:xfrm>
          <a:prstGeom prst="rect">
            <a:avLst/>
          </a:prstGeom>
        </p:spPr>
        <p:txBody>
          <a:bodyPr spcFirstLastPara="1" wrap="square" lIns="91425" tIns="0" rIns="91425" bIns="91425" anchor="t" anchorCtr="0">
            <a:normAutofit/>
          </a:bodyPr>
          <a:lstStyle>
            <a:lvl1pPr lvl="0">
              <a:spcBef>
                <a:spcPts val="0"/>
              </a:spcBef>
              <a:spcAft>
                <a:spcPts val="0"/>
              </a:spcAft>
              <a:buSzPts val="28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9" name="Google Shape;209;p29"/>
          <p:cNvSpPr txBox="1">
            <a:spLocks noGrp="1"/>
          </p:cNvSpPr>
          <p:nvPr>
            <p:ph type="title" idx="5"/>
          </p:nvPr>
        </p:nvSpPr>
        <p:spPr>
          <a:xfrm>
            <a:off x="1279000" y="2812875"/>
            <a:ext cx="2242800" cy="365700"/>
          </a:xfrm>
          <a:prstGeom prst="rect">
            <a:avLst/>
          </a:prstGeom>
        </p:spPr>
        <p:txBody>
          <a:bodyPr spcFirstLastPara="1" wrap="square" lIns="91425" tIns="0" rIns="91425" bIns="91425" anchor="t" anchorCtr="0">
            <a:normAutofit/>
          </a:bodyPr>
          <a:lstStyle>
            <a:lvl1pPr lvl="0">
              <a:spcBef>
                <a:spcPts val="0"/>
              </a:spcBef>
              <a:spcAft>
                <a:spcPts val="0"/>
              </a:spcAft>
              <a:buSzPts val="1800"/>
              <a:buNone/>
              <a:defRPr sz="1800">
                <a:latin typeface="Hanken Grotesk Light"/>
                <a:ea typeface="Hanken Grotesk Light"/>
                <a:cs typeface="Hanken Grotesk Light"/>
                <a:sym typeface="Hanken Grotesk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0" name="Google Shape;210;p29"/>
          <p:cNvSpPr txBox="1">
            <a:spLocks noGrp="1"/>
          </p:cNvSpPr>
          <p:nvPr>
            <p:ph type="title" idx="6"/>
          </p:nvPr>
        </p:nvSpPr>
        <p:spPr>
          <a:xfrm>
            <a:off x="1279000" y="3854630"/>
            <a:ext cx="2242800" cy="365700"/>
          </a:xfrm>
          <a:prstGeom prst="rect">
            <a:avLst/>
          </a:prstGeom>
        </p:spPr>
        <p:txBody>
          <a:bodyPr spcFirstLastPara="1" wrap="square" lIns="91425" tIns="0" rIns="91425" bIns="91425" anchor="t" anchorCtr="0">
            <a:normAutofit/>
          </a:bodyPr>
          <a:lstStyle>
            <a:lvl1pPr lvl="0">
              <a:spcBef>
                <a:spcPts val="0"/>
              </a:spcBef>
              <a:spcAft>
                <a:spcPts val="0"/>
              </a:spcAft>
              <a:buSzPts val="1800"/>
              <a:buNone/>
              <a:defRPr sz="1800">
                <a:latin typeface="Hanken Grotesk Light"/>
                <a:ea typeface="Hanken Grotesk Light"/>
                <a:cs typeface="Hanken Grotesk Light"/>
                <a:sym typeface="Hanken Grotesk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1" name="Google Shape;211;p29"/>
          <p:cNvSpPr txBox="1">
            <a:spLocks noGrp="1"/>
          </p:cNvSpPr>
          <p:nvPr>
            <p:ph type="title" idx="7"/>
          </p:nvPr>
        </p:nvSpPr>
        <p:spPr>
          <a:xfrm>
            <a:off x="4917850" y="1749478"/>
            <a:ext cx="2242800" cy="365700"/>
          </a:xfrm>
          <a:prstGeom prst="rect">
            <a:avLst/>
          </a:prstGeom>
        </p:spPr>
        <p:txBody>
          <a:bodyPr spcFirstLastPara="1" wrap="square" lIns="91425" tIns="0" rIns="91425" bIns="91425" anchor="t" anchorCtr="0">
            <a:normAutofit/>
          </a:bodyPr>
          <a:lstStyle>
            <a:lvl1pPr lvl="0">
              <a:spcBef>
                <a:spcPts val="0"/>
              </a:spcBef>
              <a:spcAft>
                <a:spcPts val="0"/>
              </a:spcAft>
              <a:buSzPts val="1800"/>
              <a:buNone/>
              <a:defRPr sz="1800">
                <a:latin typeface="Hanken Grotesk Light"/>
                <a:ea typeface="Hanken Grotesk Light"/>
                <a:cs typeface="Hanken Grotesk Light"/>
                <a:sym typeface="Hanken Grotesk Light"/>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212" name="Google Shape;212;p29"/>
          <p:cNvSpPr txBox="1">
            <a:spLocks noGrp="1"/>
          </p:cNvSpPr>
          <p:nvPr>
            <p:ph type="title" idx="8"/>
          </p:nvPr>
        </p:nvSpPr>
        <p:spPr>
          <a:xfrm>
            <a:off x="4917850" y="3854630"/>
            <a:ext cx="2242800" cy="365700"/>
          </a:xfrm>
          <a:prstGeom prst="rect">
            <a:avLst/>
          </a:prstGeom>
        </p:spPr>
        <p:txBody>
          <a:bodyPr spcFirstLastPara="1" wrap="square" lIns="91425" tIns="0" rIns="91425" bIns="91425" anchor="t" anchorCtr="0">
            <a:normAutofit/>
          </a:bodyPr>
          <a:lstStyle>
            <a:lvl1pPr lvl="0">
              <a:spcBef>
                <a:spcPts val="0"/>
              </a:spcBef>
              <a:spcAft>
                <a:spcPts val="0"/>
              </a:spcAft>
              <a:buSzPts val="1800"/>
              <a:buNone/>
              <a:defRPr sz="1800">
                <a:latin typeface="Hanken Grotesk Light"/>
                <a:ea typeface="Hanken Grotesk Light"/>
                <a:cs typeface="Hanken Grotesk Light"/>
                <a:sym typeface="Hanken Grotesk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3" name="Google Shape;213;p29"/>
          <p:cNvSpPr txBox="1">
            <a:spLocks noGrp="1"/>
          </p:cNvSpPr>
          <p:nvPr>
            <p:ph type="title" idx="9"/>
          </p:nvPr>
        </p:nvSpPr>
        <p:spPr>
          <a:xfrm>
            <a:off x="4925175" y="2812875"/>
            <a:ext cx="2242800" cy="365700"/>
          </a:xfrm>
          <a:prstGeom prst="rect">
            <a:avLst/>
          </a:prstGeom>
        </p:spPr>
        <p:txBody>
          <a:bodyPr spcFirstLastPara="1" wrap="square" lIns="91425" tIns="0" rIns="91425" bIns="91425" anchor="t" anchorCtr="0">
            <a:normAutofit/>
          </a:bodyPr>
          <a:lstStyle>
            <a:lvl1pPr lvl="0">
              <a:spcBef>
                <a:spcPts val="0"/>
              </a:spcBef>
              <a:spcAft>
                <a:spcPts val="0"/>
              </a:spcAft>
              <a:buSzPts val="1800"/>
              <a:buNone/>
              <a:defRPr sz="1800">
                <a:latin typeface="Hanken Grotesk Light"/>
                <a:ea typeface="Hanken Grotesk Light"/>
                <a:cs typeface="Hanken Grotesk Light"/>
                <a:sym typeface="Hanken Grotesk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4" name="Google Shape;214;p29"/>
          <p:cNvSpPr>
            <a:spLocks noGrp="1"/>
          </p:cNvSpPr>
          <p:nvPr>
            <p:ph type="pic" idx="13"/>
          </p:nvPr>
        </p:nvSpPr>
        <p:spPr>
          <a:xfrm>
            <a:off x="4021150" y="1690575"/>
            <a:ext cx="735600" cy="735600"/>
          </a:xfrm>
          <a:prstGeom prst="ellipse">
            <a:avLst/>
          </a:prstGeom>
          <a:noFill/>
          <a:ln>
            <a:noFill/>
          </a:ln>
        </p:spPr>
      </p:sp>
      <p:sp>
        <p:nvSpPr>
          <p:cNvPr id="215" name="Google Shape;215;p29"/>
          <p:cNvSpPr>
            <a:spLocks noGrp="1"/>
          </p:cNvSpPr>
          <p:nvPr>
            <p:ph type="pic" idx="14"/>
          </p:nvPr>
        </p:nvSpPr>
        <p:spPr>
          <a:xfrm>
            <a:off x="4021150" y="2738375"/>
            <a:ext cx="735600" cy="735600"/>
          </a:xfrm>
          <a:prstGeom prst="ellipse">
            <a:avLst/>
          </a:prstGeom>
          <a:noFill/>
          <a:ln>
            <a:noFill/>
          </a:ln>
        </p:spPr>
      </p:sp>
      <p:sp>
        <p:nvSpPr>
          <p:cNvPr id="216" name="Google Shape;216;p29"/>
          <p:cNvSpPr>
            <a:spLocks noGrp="1"/>
          </p:cNvSpPr>
          <p:nvPr>
            <p:ph type="pic" idx="15"/>
          </p:nvPr>
        </p:nvSpPr>
        <p:spPr>
          <a:xfrm>
            <a:off x="4021150" y="3789600"/>
            <a:ext cx="735600" cy="735600"/>
          </a:xfrm>
          <a:prstGeom prst="ellipse">
            <a:avLst/>
          </a:prstGeom>
          <a:noFill/>
          <a:ln>
            <a:noFill/>
          </a:ln>
        </p:spPr>
      </p:sp>
      <p:sp>
        <p:nvSpPr>
          <p:cNvPr id="217" name="Google Shape;217;p29"/>
          <p:cNvSpPr>
            <a:spLocks noGrp="1"/>
          </p:cNvSpPr>
          <p:nvPr>
            <p:ph type="pic" idx="16"/>
          </p:nvPr>
        </p:nvSpPr>
        <p:spPr>
          <a:xfrm>
            <a:off x="377300" y="1690575"/>
            <a:ext cx="735600" cy="735600"/>
          </a:xfrm>
          <a:prstGeom prst="ellipse">
            <a:avLst/>
          </a:prstGeom>
          <a:noFill/>
          <a:ln>
            <a:noFill/>
          </a:ln>
        </p:spPr>
      </p:sp>
      <p:sp>
        <p:nvSpPr>
          <p:cNvPr id="218" name="Google Shape;218;p29"/>
          <p:cNvSpPr>
            <a:spLocks noGrp="1"/>
          </p:cNvSpPr>
          <p:nvPr>
            <p:ph type="pic" idx="17"/>
          </p:nvPr>
        </p:nvSpPr>
        <p:spPr>
          <a:xfrm>
            <a:off x="377300" y="2738375"/>
            <a:ext cx="735600" cy="735600"/>
          </a:xfrm>
          <a:prstGeom prst="ellipse">
            <a:avLst/>
          </a:prstGeom>
          <a:noFill/>
          <a:ln>
            <a:noFill/>
          </a:ln>
        </p:spPr>
      </p:sp>
      <p:sp>
        <p:nvSpPr>
          <p:cNvPr id="219" name="Google Shape;219;p29"/>
          <p:cNvSpPr>
            <a:spLocks noGrp="1"/>
          </p:cNvSpPr>
          <p:nvPr>
            <p:ph type="pic" idx="18"/>
          </p:nvPr>
        </p:nvSpPr>
        <p:spPr>
          <a:xfrm>
            <a:off x="377300" y="3789600"/>
            <a:ext cx="735600" cy="735600"/>
          </a:xfrm>
          <a:prstGeom prst="ellipse">
            <a:avLst/>
          </a:prstGeom>
          <a:noFill/>
          <a:ln>
            <a:noFill/>
          </a:ln>
        </p:spPr>
      </p:sp>
      <p:sp>
        <p:nvSpPr>
          <p:cNvPr id="220" name="Google Shape;220;p29"/>
          <p:cNvSpPr txBox="1">
            <a:spLocks noGrp="1"/>
          </p:cNvSpPr>
          <p:nvPr>
            <p:ph type="title" idx="19"/>
          </p:nvPr>
        </p:nvSpPr>
        <p:spPr>
          <a:xfrm>
            <a:off x="1279000" y="1749478"/>
            <a:ext cx="2242800" cy="365700"/>
          </a:xfrm>
          <a:prstGeom prst="rect">
            <a:avLst/>
          </a:prstGeom>
        </p:spPr>
        <p:txBody>
          <a:bodyPr spcFirstLastPara="1" wrap="square" lIns="91425" tIns="0" rIns="91425" bIns="91425" anchor="t" anchorCtr="0">
            <a:normAutofit/>
          </a:bodyPr>
          <a:lstStyle>
            <a:lvl1pPr lvl="0">
              <a:spcBef>
                <a:spcPts val="0"/>
              </a:spcBef>
              <a:spcAft>
                <a:spcPts val="0"/>
              </a:spcAft>
              <a:buSzPts val="1800"/>
              <a:buNone/>
              <a:defRPr sz="1800">
                <a:latin typeface="Hanken Grotesk Light"/>
                <a:ea typeface="Hanken Grotesk Light"/>
                <a:cs typeface="Hanken Grotesk Light"/>
                <a:sym typeface="Hanken Grotesk Light"/>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221" name="Google Shape;221;p29"/>
          <p:cNvSpPr txBox="1">
            <a:spLocks noGrp="1"/>
          </p:cNvSpPr>
          <p:nvPr>
            <p:ph type="body" idx="20"/>
          </p:nvPr>
        </p:nvSpPr>
        <p:spPr>
          <a:xfrm>
            <a:off x="1279000" y="2100550"/>
            <a:ext cx="2242800" cy="262500"/>
          </a:xfrm>
          <a:prstGeom prst="rect">
            <a:avLst/>
          </a:prstGeom>
        </p:spPr>
        <p:txBody>
          <a:bodyPr spcFirstLastPara="1" wrap="square" lIns="91425" tIns="36000" rIns="91425" bIns="91425"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222" name="Google Shape;222;p29"/>
          <p:cNvSpPr txBox="1">
            <a:spLocks noGrp="1"/>
          </p:cNvSpPr>
          <p:nvPr>
            <p:ph type="body" idx="21"/>
          </p:nvPr>
        </p:nvSpPr>
        <p:spPr>
          <a:xfrm>
            <a:off x="1279000" y="4205800"/>
            <a:ext cx="2242800" cy="262500"/>
          </a:xfrm>
          <a:prstGeom prst="rect">
            <a:avLst/>
          </a:prstGeom>
        </p:spPr>
        <p:txBody>
          <a:bodyPr spcFirstLastPara="1" wrap="square" lIns="91425" tIns="36000" rIns="91425" bIns="91425"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223" name="Google Shape;223;p29"/>
          <p:cNvSpPr txBox="1">
            <a:spLocks noGrp="1"/>
          </p:cNvSpPr>
          <p:nvPr>
            <p:ph type="body" idx="22"/>
          </p:nvPr>
        </p:nvSpPr>
        <p:spPr>
          <a:xfrm>
            <a:off x="1279000" y="3164025"/>
            <a:ext cx="2242800" cy="262500"/>
          </a:xfrm>
          <a:prstGeom prst="rect">
            <a:avLst/>
          </a:prstGeom>
        </p:spPr>
        <p:txBody>
          <a:bodyPr spcFirstLastPara="1" wrap="square" lIns="91425" tIns="36000" rIns="91425" bIns="91425"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224" name="Google Shape;224;p29"/>
          <p:cNvSpPr txBox="1">
            <a:spLocks noGrp="1"/>
          </p:cNvSpPr>
          <p:nvPr>
            <p:ph type="body" idx="23"/>
          </p:nvPr>
        </p:nvSpPr>
        <p:spPr>
          <a:xfrm>
            <a:off x="4917850" y="2100550"/>
            <a:ext cx="2242800" cy="262500"/>
          </a:xfrm>
          <a:prstGeom prst="rect">
            <a:avLst/>
          </a:prstGeom>
        </p:spPr>
        <p:txBody>
          <a:bodyPr spcFirstLastPara="1" wrap="square" lIns="91425" tIns="36000" rIns="91425" bIns="91425"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225" name="Google Shape;225;p29"/>
          <p:cNvSpPr txBox="1">
            <a:spLocks noGrp="1"/>
          </p:cNvSpPr>
          <p:nvPr>
            <p:ph type="body" idx="24"/>
          </p:nvPr>
        </p:nvSpPr>
        <p:spPr>
          <a:xfrm>
            <a:off x="4917850" y="4205800"/>
            <a:ext cx="2242800" cy="262500"/>
          </a:xfrm>
          <a:prstGeom prst="rect">
            <a:avLst/>
          </a:prstGeom>
        </p:spPr>
        <p:txBody>
          <a:bodyPr spcFirstLastPara="1" wrap="square" lIns="91425" tIns="36000" rIns="91425" bIns="91425"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226" name="Google Shape;226;p29"/>
          <p:cNvSpPr txBox="1">
            <a:spLocks noGrp="1"/>
          </p:cNvSpPr>
          <p:nvPr>
            <p:ph type="body" idx="25"/>
          </p:nvPr>
        </p:nvSpPr>
        <p:spPr>
          <a:xfrm>
            <a:off x="4917850" y="3164025"/>
            <a:ext cx="2242800" cy="262500"/>
          </a:xfrm>
          <a:prstGeom prst="rect">
            <a:avLst/>
          </a:prstGeom>
        </p:spPr>
        <p:txBody>
          <a:bodyPr spcFirstLastPara="1" wrap="square" lIns="91425" tIns="36000" rIns="91425" bIns="91425"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with Folder">
  <p:cSld name="BLANK_1_1_1_1">
    <p:bg>
      <p:bgPr>
        <a:solidFill>
          <a:schemeClr val="dk2"/>
        </a:solidFill>
        <a:effectLst/>
      </p:bgPr>
    </p:bg>
    <p:spTree>
      <p:nvGrpSpPr>
        <p:cNvPr id="1" name="Shape 227"/>
        <p:cNvGrpSpPr/>
        <p:nvPr/>
      </p:nvGrpSpPr>
      <p:grpSpPr>
        <a:xfrm>
          <a:off x="0" y="0"/>
          <a:ext cx="0" cy="0"/>
          <a:chOff x="0" y="0"/>
          <a:chExt cx="0" cy="0"/>
        </a:xfrm>
      </p:grpSpPr>
      <p:grpSp>
        <p:nvGrpSpPr>
          <p:cNvPr id="228" name="Google Shape;228;p30"/>
          <p:cNvGrpSpPr/>
          <p:nvPr/>
        </p:nvGrpSpPr>
        <p:grpSpPr>
          <a:xfrm>
            <a:off x="228600" y="210088"/>
            <a:ext cx="8686800" cy="4676475"/>
            <a:chOff x="228600" y="210088"/>
            <a:chExt cx="8686800" cy="4676475"/>
          </a:xfrm>
        </p:grpSpPr>
        <p:sp>
          <p:nvSpPr>
            <p:cNvPr id="229" name="Google Shape;229;p30"/>
            <p:cNvSpPr/>
            <p:nvPr/>
          </p:nvSpPr>
          <p:spPr>
            <a:xfrm>
              <a:off x="228600" y="566563"/>
              <a:ext cx="8686800" cy="4320000"/>
            </a:xfrm>
            <a:prstGeom prst="roundRect">
              <a:avLst>
                <a:gd name="adj" fmla="val 5406"/>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sp>
          <p:nvSpPr>
            <p:cNvPr id="230" name="Google Shape;230;p30"/>
            <p:cNvSpPr/>
            <p:nvPr/>
          </p:nvSpPr>
          <p:spPr>
            <a:xfrm>
              <a:off x="912237" y="210088"/>
              <a:ext cx="2245995" cy="360013"/>
            </a:xfrm>
            <a:custGeom>
              <a:avLst/>
              <a:gdLst/>
              <a:ahLst/>
              <a:cxnLst/>
              <a:rect l="l" t="t" r="r" b="b"/>
              <a:pathLst>
                <a:path w="285750" h="45745" extrusionOk="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Hanken Grotesk"/>
                <a:ea typeface="Hanken Grotesk"/>
                <a:cs typeface="Hanken Grotesk"/>
                <a:sym typeface="Hanken Grotesk"/>
              </a:endParaRPr>
            </a:p>
          </p:txBody>
        </p:sp>
      </p:grpSp>
      <p:sp>
        <p:nvSpPr>
          <p:cNvPr id="231" name="Google Shape;231;p30"/>
          <p:cNvSpPr txBox="1">
            <a:spLocks noGrp="1"/>
          </p:cNvSpPr>
          <p:nvPr>
            <p:ph type="subTitle" idx="1"/>
          </p:nvPr>
        </p:nvSpPr>
        <p:spPr>
          <a:xfrm>
            <a:off x="1224650" y="210100"/>
            <a:ext cx="1676700" cy="356400"/>
          </a:xfrm>
          <a:prstGeom prst="rect">
            <a:avLst/>
          </a:prstGeom>
        </p:spPr>
        <p:txBody>
          <a:bodyPr spcFirstLastPara="1" wrap="square" lIns="91425" tIns="91425" rIns="91425" bIns="91425" anchor="t" anchorCtr="0">
            <a:normAutofit/>
          </a:bodyPr>
          <a:lstStyle>
            <a:lvl1pPr lvl="0" algn="ctr">
              <a:spcBef>
                <a:spcPts val="0"/>
              </a:spcBef>
              <a:spcAft>
                <a:spcPts val="0"/>
              </a:spcAft>
              <a:buClr>
                <a:schemeClr val="dk1"/>
              </a:buClr>
              <a:buSzPts val="1200"/>
              <a:buNone/>
              <a:defRPr sz="1200"/>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a:endParaRPr/>
          </a:p>
        </p:txBody>
      </p:sp>
      <p:sp>
        <p:nvSpPr>
          <p:cNvPr id="232" name="Google Shape;232;p30"/>
          <p:cNvSpPr txBox="1">
            <a:spLocks noGrp="1"/>
          </p:cNvSpPr>
          <p:nvPr>
            <p:ph type="body" idx="2"/>
          </p:nvPr>
        </p:nvSpPr>
        <p:spPr>
          <a:xfrm>
            <a:off x="593775" y="3900525"/>
            <a:ext cx="4346700" cy="7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b="1"/>
            </a:lvl1pPr>
            <a:lvl2pPr marL="914400" lvl="1" indent="-304800">
              <a:spcBef>
                <a:spcPts val="0"/>
              </a:spcBef>
              <a:spcAft>
                <a:spcPts val="0"/>
              </a:spcAft>
              <a:buSzPts val="1200"/>
              <a:buChar char="○"/>
              <a:defRPr sz="1200" b="1"/>
            </a:lvl2pPr>
            <a:lvl3pPr marL="1371600" lvl="2" indent="-304800">
              <a:spcBef>
                <a:spcPts val="0"/>
              </a:spcBef>
              <a:spcAft>
                <a:spcPts val="0"/>
              </a:spcAft>
              <a:buSzPts val="1200"/>
              <a:buChar char="■"/>
              <a:defRPr sz="1200" b="1"/>
            </a:lvl3pPr>
            <a:lvl4pPr marL="1828800" lvl="3" indent="-304800">
              <a:spcBef>
                <a:spcPts val="0"/>
              </a:spcBef>
              <a:spcAft>
                <a:spcPts val="0"/>
              </a:spcAft>
              <a:buSzPts val="1200"/>
              <a:buChar char="●"/>
              <a:defRPr sz="1200" b="1"/>
            </a:lvl4pPr>
            <a:lvl5pPr marL="2286000" lvl="4" indent="-304800">
              <a:spcBef>
                <a:spcPts val="0"/>
              </a:spcBef>
              <a:spcAft>
                <a:spcPts val="0"/>
              </a:spcAft>
              <a:buSzPts val="1200"/>
              <a:buChar char="○"/>
              <a:defRPr sz="1200" b="1"/>
            </a:lvl5pPr>
            <a:lvl6pPr marL="2743200" lvl="5" indent="-304800">
              <a:spcBef>
                <a:spcPts val="0"/>
              </a:spcBef>
              <a:spcAft>
                <a:spcPts val="0"/>
              </a:spcAft>
              <a:buSzPts val="1200"/>
              <a:buChar char="■"/>
              <a:defRPr sz="1200" b="1"/>
            </a:lvl6pPr>
            <a:lvl7pPr marL="3200400" lvl="6" indent="-304800">
              <a:spcBef>
                <a:spcPts val="0"/>
              </a:spcBef>
              <a:spcAft>
                <a:spcPts val="0"/>
              </a:spcAft>
              <a:buSzPts val="1200"/>
              <a:buChar char="●"/>
              <a:defRPr sz="1200" b="1"/>
            </a:lvl7pPr>
            <a:lvl8pPr marL="3657600" lvl="7" indent="-304800">
              <a:spcBef>
                <a:spcPts val="0"/>
              </a:spcBef>
              <a:spcAft>
                <a:spcPts val="0"/>
              </a:spcAft>
              <a:buSzPts val="1200"/>
              <a:buChar char="○"/>
              <a:defRPr sz="1200" b="1"/>
            </a:lvl8pPr>
            <a:lvl9pPr marL="4114800" lvl="8" indent="-304800">
              <a:spcBef>
                <a:spcPts val="0"/>
              </a:spcBef>
              <a:spcAft>
                <a:spcPts val="0"/>
              </a:spcAft>
              <a:buSzPts val="1200"/>
              <a:buChar char="■"/>
              <a:defRPr sz="1200" b="1"/>
            </a:lvl9pPr>
          </a:lstStyle>
          <a:p>
            <a:endParaRPr/>
          </a:p>
        </p:txBody>
      </p:sp>
      <p:sp>
        <p:nvSpPr>
          <p:cNvPr id="233" name="Google Shape;233;p30"/>
          <p:cNvSpPr txBox="1">
            <a:spLocks noGrp="1"/>
          </p:cNvSpPr>
          <p:nvPr>
            <p:ph type="title"/>
          </p:nvPr>
        </p:nvSpPr>
        <p:spPr>
          <a:xfrm>
            <a:off x="593775" y="984700"/>
            <a:ext cx="7948200" cy="2216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sz="3000"/>
            </a:lvl2pPr>
            <a:lvl3pPr lvl="2">
              <a:spcBef>
                <a:spcPts val="0"/>
              </a:spcBef>
              <a:spcAft>
                <a:spcPts val="0"/>
              </a:spcAft>
              <a:buSzPts val="2800"/>
              <a:buNone/>
              <a:defRPr sz="3000"/>
            </a:lvl3pPr>
            <a:lvl4pPr lvl="3">
              <a:spcBef>
                <a:spcPts val="0"/>
              </a:spcBef>
              <a:spcAft>
                <a:spcPts val="0"/>
              </a:spcAft>
              <a:buSzPts val="2800"/>
              <a:buNone/>
              <a:defRPr sz="3000"/>
            </a:lvl4pPr>
            <a:lvl5pPr lvl="4">
              <a:spcBef>
                <a:spcPts val="0"/>
              </a:spcBef>
              <a:spcAft>
                <a:spcPts val="0"/>
              </a:spcAft>
              <a:buSzPts val="2800"/>
              <a:buNone/>
              <a:defRPr sz="3000"/>
            </a:lvl5pPr>
            <a:lvl6pPr lvl="5">
              <a:spcBef>
                <a:spcPts val="0"/>
              </a:spcBef>
              <a:spcAft>
                <a:spcPts val="0"/>
              </a:spcAft>
              <a:buSzPts val="2800"/>
              <a:buNone/>
              <a:defRPr sz="3000"/>
            </a:lvl6pPr>
            <a:lvl7pPr lvl="6">
              <a:spcBef>
                <a:spcPts val="0"/>
              </a:spcBef>
              <a:spcAft>
                <a:spcPts val="0"/>
              </a:spcAft>
              <a:buSzPts val="2800"/>
              <a:buNone/>
              <a:defRPr sz="3000"/>
            </a:lvl7pPr>
            <a:lvl8pPr lvl="7">
              <a:spcBef>
                <a:spcPts val="0"/>
              </a:spcBef>
              <a:spcAft>
                <a:spcPts val="0"/>
              </a:spcAft>
              <a:buSzPts val="2800"/>
              <a:buNone/>
              <a:defRPr sz="3000"/>
            </a:lvl8pPr>
            <a:lvl9pPr lvl="8">
              <a:spcBef>
                <a:spcPts val="0"/>
              </a:spcBef>
              <a:spcAft>
                <a:spcPts val="0"/>
              </a:spcAft>
              <a:buSzPts val="2800"/>
              <a:buNone/>
              <a:defRPr sz="30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cSld name="CUSTOM_7_1_1_1_1_1_1_1_1_1_1_1_1_1_1_1_1_2">
    <p:spTree>
      <p:nvGrpSpPr>
        <p:cNvPr id="1" name="Shape 234"/>
        <p:cNvGrpSpPr/>
        <p:nvPr/>
      </p:nvGrpSpPr>
      <p:grpSpPr>
        <a:xfrm>
          <a:off x="0" y="0"/>
          <a:ext cx="0" cy="0"/>
          <a:chOff x="0" y="0"/>
          <a:chExt cx="0" cy="0"/>
        </a:xfrm>
      </p:grpSpPr>
      <p:sp>
        <p:nvSpPr>
          <p:cNvPr id="235" name="Google Shape;235;p31"/>
          <p:cNvSpPr txBox="1">
            <a:spLocks noGrp="1"/>
          </p:cNvSpPr>
          <p:nvPr>
            <p:ph type="title"/>
          </p:nvPr>
        </p:nvSpPr>
        <p:spPr>
          <a:xfrm>
            <a:off x="-2450" y="4759975"/>
            <a:ext cx="9150600" cy="383400"/>
          </a:xfrm>
          <a:prstGeom prst="rect">
            <a:avLst/>
          </a:prstGeom>
        </p:spPr>
        <p:txBody>
          <a:bodyPr spcFirstLastPara="1" wrap="square" lIns="108000" tIns="0" rIns="108000" bIns="0" anchor="ctr" anchorCtr="0">
            <a:noAutofit/>
          </a:bodyPr>
          <a:lstStyle>
            <a:lvl1pPr lvl="0">
              <a:lnSpc>
                <a:spcPct val="90000"/>
              </a:lnSpc>
              <a:spcBef>
                <a:spcPts val="0"/>
              </a:spcBef>
              <a:spcAft>
                <a:spcPts val="0"/>
              </a:spcAft>
              <a:buSzPts val="2800"/>
              <a:buFont typeface="Hanken Grotesk Light"/>
              <a:buNone/>
              <a:defRPr sz="1400">
                <a:latin typeface="Hanken Grotesk Light"/>
                <a:ea typeface="Hanken Grotesk Light"/>
                <a:cs typeface="Hanken Grotesk Light"/>
                <a:sym typeface="Hanken Grotesk Light"/>
              </a:defRPr>
            </a:lvl1pPr>
            <a:lvl2pPr lvl="1">
              <a:lnSpc>
                <a:spcPct val="115000"/>
              </a:lnSpc>
              <a:spcBef>
                <a:spcPts val="0"/>
              </a:spcBef>
              <a:spcAft>
                <a:spcPts val="0"/>
              </a:spcAft>
              <a:buSzPts val="2800"/>
              <a:buFont typeface="Hanken Grotesk Light"/>
              <a:buNone/>
              <a:defRPr sz="3000">
                <a:latin typeface="Hanken Grotesk"/>
                <a:ea typeface="Hanken Grotesk"/>
                <a:cs typeface="Hanken Grotesk"/>
                <a:sym typeface="Hanken Grotesk"/>
              </a:defRPr>
            </a:lvl2pPr>
            <a:lvl3pPr lvl="2">
              <a:lnSpc>
                <a:spcPct val="115000"/>
              </a:lnSpc>
              <a:spcBef>
                <a:spcPts val="0"/>
              </a:spcBef>
              <a:spcAft>
                <a:spcPts val="0"/>
              </a:spcAft>
              <a:buSzPts val="2800"/>
              <a:buFont typeface="Hanken Grotesk Light"/>
              <a:buNone/>
              <a:defRPr sz="3000">
                <a:latin typeface="Hanken Grotesk"/>
                <a:ea typeface="Hanken Grotesk"/>
                <a:cs typeface="Hanken Grotesk"/>
                <a:sym typeface="Hanken Grotesk"/>
              </a:defRPr>
            </a:lvl3pPr>
            <a:lvl4pPr lvl="3">
              <a:lnSpc>
                <a:spcPct val="115000"/>
              </a:lnSpc>
              <a:spcBef>
                <a:spcPts val="0"/>
              </a:spcBef>
              <a:spcAft>
                <a:spcPts val="0"/>
              </a:spcAft>
              <a:buSzPts val="2800"/>
              <a:buFont typeface="Hanken Grotesk Light"/>
              <a:buNone/>
              <a:defRPr sz="3000">
                <a:latin typeface="Hanken Grotesk"/>
                <a:ea typeface="Hanken Grotesk"/>
                <a:cs typeface="Hanken Grotesk"/>
                <a:sym typeface="Hanken Grotesk"/>
              </a:defRPr>
            </a:lvl4pPr>
            <a:lvl5pPr lvl="4">
              <a:lnSpc>
                <a:spcPct val="115000"/>
              </a:lnSpc>
              <a:spcBef>
                <a:spcPts val="0"/>
              </a:spcBef>
              <a:spcAft>
                <a:spcPts val="0"/>
              </a:spcAft>
              <a:buSzPts val="2800"/>
              <a:buFont typeface="Hanken Grotesk Light"/>
              <a:buNone/>
              <a:defRPr sz="3000">
                <a:latin typeface="Hanken Grotesk"/>
                <a:ea typeface="Hanken Grotesk"/>
                <a:cs typeface="Hanken Grotesk"/>
                <a:sym typeface="Hanken Grotesk"/>
              </a:defRPr>
            </a:lvl5pPr>
            <a:lvl6pPr lvl="5">
              <a:lnSpc>
                <a:spcPct val="115000"/>
              </a:lnSpc>
              <a:spcBef>
                <a:spcPts val="0"/>
              </a:spcBef>
              <a:spcAft>
                <a:spcPts val="0"/>
              </a:spcAft>
              <a:buSzPts val="2800"/>
              <a:buFont typeface="Hanken Grotesk Light"/>
              <a:buNone/>
              <a:defRPr sz="3000">
                <a:latin typeface="Hanken Grotesk"/>
                <a:ea typeface="Hanken Grotesk"/>
                <a:cs typeface="Hanken Grotesk"/>
                <a:sym typeface="Hanken Grotesk"/>
              </a:defRPr>
            </a:lvl6pPr>
            <a:lvl7pPr lvl="6">
              <a:lnSpc>
                <a:spcPct val="115000"/>
              </a:lnSpc>
              <a:spcBef>
                <a:spcPts val="0"/>
              </a:spcBef>
              <a:spcAft>
                <a:spcPts val="0"/>
              </a:spcAft>
              <a:buSzPts val="2800"/>
              <a:buFont typeface="Hanken Grotesk Light"/>
              <a:buNone/>
              <a:defRPr sz="3000">
                <a:latin typeface="Hanken Grotesk"/>
                <a:ea typeface="Hanken Grotesk"/>
                <a:cs typeface="Hanken Grotesk"/>
                <a:sym typeface="Hanken Grotesk"/>
              </a:defRPr>
            </a:lvl7pPr>
            <a:lvl8pPr lvl="7">
              <a:lnSpc>
                <a:spcPct val="115000"/>
              </a:lnSpc>
              <a:spcBef>
                <a:spcPts val="0"/>
              </a:spcBef>
              <a:spcAft>
                <a:spcPts val="0"/>
              </a:spcAft>
              <a:buSzPts val="2800"/>
              <a:buFont typeface="Hanken Grotesk Light"/>
              <a:buNone/>
              <a:defRPr sz="3000">
                <a:latin typeface="Hanken Grotesk"/>
                <a:ea typeface="Hanken Grotesk"/>
                <a:cs typeface="Hanken Grotesk"/>
                <a:sym typeface="Hanken Grotesk"/>
              </a:defRPr>
            </a:lvl8pPr>
            <a:lvl9pPr lvl="8">
              <a:lnSpc>
                <a:spcPct val="115000"/>
              </a:lnSpc>
              <a:spcBef>
                <a:spcPts val="0"/>
              </a:spcBef>
              <a:spcAft>
                <a:spcPts val="0"/>
              </a:spcAft>
              <a:buSzPts val="2800"/>
              <a:buFont typeface="Hanken Grotesk Light"/>
              <a:buNone/>
              <a:defRPr sz="3000">
                <a:latin typeface="Hanken Grotesk"/>
                <a:ea typeface="Hanken Grotesk"/>
                <a:cs typeface="Hanken Grotesk"/>
                <a:sym typeface="Hanken Grotesk"/>
              </a:defRPr>
            </a:lvl9pPr>
          </a:lstStyle>
          <a:p>
            <a:endParaRPr/>
          </a:p>
        </p:txBody>
      </p:sp>
      <p:cxnSp>
        <p:nvCxnSpPr>
          <p:cNvPr id="236" name="Google Shape;236;p31"/>
          <p:cNvCxnSpPr/>
          <p:nvPr/>
        </p:nvCxnSpPr>
        <p:spPr>
          <a:xfrm rot="10800000">
            <a:off x="-2100" y="4759975"/>
            <a:ext cx="9148200" cy="0"/>
          </a:xfrm>
          <a:prstGeom prst="straightConnector1">
            <a:avLst/>
          </a:prstGeom>
          <a:noFill/>
          <a:ln w="9525" cap="flat" cmpd="sng">
            <a:solidFill>
              <a:schemeClr val="dk1"/>
            </a:solidFill>
            <a:prstDash val="solid"/>
            <a:round/>
            <a:headEnd type="none" w="sm" len="sm"/>
            <a:tailEnd type="none" w="sm" len="sm"/>
          </a:ln>
        </p:spPr>
      </p:cxnSp>
      <p:sp>
        <p:nvSpPr>
          <p:cNvPr id="237" name="Google Shape;237;p31"/>
          <p:cNvSpPr txBox="1">
            <a:spLocks noGrp="1"/>
          </p:cNvSpPr>
          <p:nvPr>
            <p:ph type="subTitle" idx="1"/>
          </p:nvPr>
        </p:nvSpPr>
        <p:spPr>
          <a:xfrm>
            <a:off x="594025" y="184700"/>
            <a:ext cx="3696300" cy="153900"/>
          </a:xfrm>
          <a:prstGeom prst="rect">
            <a:avLst/>
          </a:prstGeom>
        </p:spPr>
        <p:txBody>
          <a:bodyPr spcFirstLastPara="1" wrap="square" lIns="0" tIns="0" rIns="0" bIns="0" anchor="ctr" anchorCtr="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a:endParaRPr/>
          </a:p>
        </p:txBody>
      </p:sp>
      <p:sp>
        <p:nvSpPr>
          <p:cNvPr id="238" name="Google Shape;238;p31"/>
          <p:cNvSpPr txBox="1">
            <a:spLocks noGrp="1"/>
          </p:cNvSpPr>
          <p:nvPr>
            <p:ph type="title" idx="2"/>
          </p:nvPr>
        </p:nvSpPr>
        <p:spPr>
          <a:xfrm>
            <a:off x="850" y="1078988"/>
            <a:ext cx="9144000" cy="3598800"/>
          </a:xfrm>
          <a:prstGeom prst="rect">
            <a:avLst/>
          </a:prstGeom>
        </p:spPr>
        <p:txBody>
          <a:bodyPr spcFirstLastPara="1" wrap="square" lIns="252000" tIns="0" rIns="252000" bIns="108000" anchor="t" anchorCtr="0">
            <a:noAutofit/>
          </a:bodyPr>
          <a:lstStyle>
            <a:lvl1pPr lvl="0">
              <a:spcBef>
                <a:spcPts val="0"/>
              </a:spcBef>
              <a:spcAft>
                <a:spcPts val="0"/>
              </a:spcAft>
              <a:buSzPts val="3000"/>
              <a:buNone/>
              <a:defRPr sz="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239" name="Google Shape;239;p31"/>
          <p:cNvGrpSpPr/>
          <p:nvPr/>
        </p:nvGrpSpPr>
        <p:grpSpPr>
          <a:xfrm>
            <a:off x="1724267" y="547463"/>
            <a:ext cx="658200" cy="449397"/>
            <a:chOff x="2467317" y="547413"/>
            <a:chExt cx="658200" cy="449397"/>
          </a:xfrm>
        </p:grpSpPr>
        <p:sp>
          <p:nvSpPr>
            <p:cNvPr id="240" name="Google Shape;240;p31"/>
            <p:cNvSpPr/>
            <p:nvPr/>
          </p:nvSpPr>
          <p:spPr>
            <a:xfrm rot="5400000">
              <a:off x="2593167" y="464460"/>
              <a:ext cx="406500" cy="658200"/>
            </a:xfrm>
            <a:prstGeom prst="roundRect">
              <a:avLst>
                <a:gd name="adj" fmla="val 5925"/>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Hanken Grotesk"/>
                <a:ea typeface="Hanken Grotesk"/>
                <a:cs typeface="Hanken Grotesk"/>
                <a:sym typeface="Hanken Grotesk"/>
              </a:endParaRPr>
            </a:p>
          </p:txBody>
        </p:sp>
        <p:sp>
          <p:nvSpPr>
            <p:cNvPr id="241" name="Google Shape;241;p31"/>
            <p:cNvSpPr/>
            <p:nvPr/>
          </p:nvSpPr>
          <p:spPr>
            <a:xfrm>
              <a:off x="2507750" y="547413"/>
              <a:ext cx="269319" cy="43229"/>
            </a:xfrm>
            <a:custGeom>
              <a:avLst/>
              <a:gdLst/>
              <a:ahLst/>
              <a:cxnLst/>
              <a:rect l="l" t="t" r="r" b="b"/>
              <a:pathLst>
                <a:path w="285750" h="45745" extrusionOk="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Hanken Grotesk"/>
                <a:ea typeface="Hanken Grotesk"/>
                <a:cs typeface="Hanken Grotesk"/>
                <a:sym typeface="Hanken Grotesk"/>
              </a:endParaRPr>
            </a:p>
          </p:txBody>
        </p:sp>
      </p:grpSp>
      <p:grpSp>
        <p:nvGrpSpPr>
          <p:cNvPr id="242" name="Google Shape;242;p31"/>
          <p:cNvGrpSpPr/>
          <p:nvPr/>
        </p:nvGrpSpPr>
        <p:grpSpPr>
          <a:xfrm>
            <a:off x="981142" y="547476"/>
            <a:ext cx="658200" cy="449397"/>
            <a:chOff x="2467317" y="547413"/>
            <a:chExt cx="658200" cy="449397"/>
          </a:xfrm>
        </p:grpSpPr>
        <p:sp>
          <p:nvSpPr>
            <p:cNvPr id="243" name="Google Shape;243;p31"/>
            <p:cNvSpPr/>
            <p:nvPr/>
          </p:nvSpPr>
          <p:spPr>
            <a:xfrm rot="5400000">
              <a:off x="2593167" y="464460"/>
              <a:ext cx="406500" cy="658200"/>
            </a:xfrm>
            <a:prstGeom prst="roundRect">
              <a:avLst>
                <a:gd name="adj" fmla="val 5925"/>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Hanken Grotesk"/>
                <a:ea typeface="Hanken Grotesk"/>
                <a:cs typeface="Hanken Grotesk"/>
                <a:sym typeface="Hanken Grotesk"/>
              </a:endParaRPr>
            </a:p>
          </p:txBody>
        </p:sp>
        <p:sp>
          <p:nvSpPr>
            <p:cNvPr id="244" name="Google Shape;244;p31"/>
            <p:cNvSpPr/>
            <p:nvPr/>
          </p:nvSpPr>
          <p:spPr>
            <a:xfrm>
              <a:off x="2507750" y="547413"/>
              <a:ext cx="269319" cy="43229"/>
            </a:xfrm>
            <a:custGeom>
              <a:avLst/>
              <a:gdLst/>
              <a:ahLst/>
              <a:cxnLst/>
              <a:rect l="l" t="t" r="r" b="b"/>
              <a:pathLst>
                <a:path w="285750" h="45745" extrusionOk="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Hanken Grotesk"/>
                <a:ea typeface="Hanken Grotesk"/>
                <a:cs typeface="Hanken Grotesk"/>
                <a:sym typeface="Hanken Grotesk"/>
              </a:endParaRPr>
            </a:p>
          </p:txBody>
        </p:sp>
      </p:grpSp>
      <p:grpSp>
        <p:nvGrpSpPr>
          <p:cNvPr id="245" name="Google Shape;245;p31"/>
          <p:cNvGrpSpPr/>
          <p:nvPr/>
        </p:nvGrpSpPr>
        <p:grpSpPr>
          <a:xfrm>
            <a:off x="2467317" y="547413"/>
            <a:ext cx="658200" cy="449397"/>
            <a:chOff x="2467317" y="547413"/>
            <a:chExt cx="658200" cy="449397"/>
          </a:xfrm>
        </p:grpSpPr>
        <p:sp>
          <p:nvSpPr>
            <p:cNvPr id="246" name="Google Shape;246;p31"/>
            <p:cNvSpPr/>
            <p:nvPr/>
          </p:nvSpPr>
          <p:spPr>
            <a:xfrm rot="5400000">
              <a:off x="2593167" y="464460"/>
              <a:ext cx="406500" cy="658200"/>
            </a:xfrm>
            <a:prstGeom prst="roundRect">
              <a:avLst>
                <a:gd name="adj" fmla="val 5925"/>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Hanken Grotesk"/>
                <a:ea typeface="Hanken Grotesk"/>
                <a:cs typeface="Hanken Grotesk"/>
                <a:sym typeface="Hanken Grotesk"/>
              </a:endParaRPr>
            </a:p>
          </p:txBody>
        </p:sp>
        <p:sp>
          <p:nvSpPr>
            <p:cNvPr id="247" name="Google Shape;247;p31"/>
            <p:cNvSpPr/>
            <p:nvPr/>
          </p:nvSpPr>
          <p:spPr>
            <a:xfrm>
              <a:off x="2507750" y="547413"/>
              <a:ext cx="269319" cy="43229"/>
            </a:xfrm>
            <a:custGeom>
              <a:avLst/>
              <a:gdLst/>
              <a:ahLst/>
              <a:cxnLst/>
              <a:rect l="l" t="t" r="r" b="b"/>
              <a:pathLst>
                <a:path w="285750" h="45745" extrusionOk="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Hanken Grotesk"/>
                <a:ea typeface="Hanken Grotesk"/>
                <a:cs typeface="Hanken Grotesk"/>
                <a:sym typeface="Hanken Grotesk"/>
              </a:endParaRPr>
            </a:p>
          </p:txBody>
        </p:sp>
      </p:grpSp>
      <p:grpSp>
        <p:nvGrpSpPr>
          <p:cNvPr id="248" name="Google Shape;248;p31"/>
          <p:cNvGrpSpPr/>
          <p:nvPr/>
        </p:nvGrpSpPr>
        <p:grpSpPr>
          <a:xfrm>
            <a:off x="238017" y="549426"/>
            <a:ext cx="658200" cy="449397"/>
            <a:chOff x="2467317" y="547413"/>
            <a:chExt cx="658200" cy="449397"/>
          </a:xfrm>
        </p:grpSpPr>
        <p:sp>
          <p:nvSpPr>
            <p:cNvPr id="249" name="Google Shape;249;p31"/>
            <p:cNvSpPr/>
            <p:nvPr/>
          </p:nvSpPr>
          <p:spPr>
            <a:xfrm rot="5400000">
              <a:off x="2593167" y="464460"/>
              <a:ext cx="406500" cy="658200"/>
            </a:xfrm>
            <a:prstGeom prst="roundRect">
              <a:avLst>
                <a:gd name="adj" fmla="val 5925"/>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Hanken Grotesk"/>
                <a:ea typeface="Hanken Grotesk"/>
                <a:cs typeface="Hanken Grotesk"/>
                <a:sym typeface="Hanken Grotesk"/>
              </a:endParaRPr>
            </a:p>
          </p:txBody>
        </p:sp>
        <p:sp>
          <p:nvSpPr>
            <p:cNvPr id="250" name="Google Shape;250;p31"/>
            <p:cNvSpPr/>
            <p:nvPr/>
          </p:nvSpPr>
          <p:spPr>
            <a:xfrm>
              <a:off x="2507750" y="547413"/>
              <a:ext cx="269319" cy="43229"/>
            </a:xfrm>
            <a:custGeom>
              <a:avLst/>
              <a:gdLst/>
              <a:ahLst/>
              <a:cxnLst/>
              <a:rect l="l" t="t" r="r" b="b"/>
              <a:pathLst>
                <a:path w="285750" h="45745" extrusionOk="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Hanken Grotesk"/>
                <a:ea typeface="Hanken Grotesk"/>
                <a:cs typeface="Hanken Grotesk"/>
                <a:sym typeface="Hanken Grotesk"/>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4 Sections Grey">
  <p:cSld name="BLANK_1_1_1_1_1_1_1_1">
    <p:bg>
      <p:bgPr>
        <a:solidFill>
          <a:schemeClr val="dk2"/>
        </a:solidFill>
        <a:effectLst/>
      </p:bgPr>
    </p:bg>
    <p:spTree>
      <p:nvGrpSpPr>
        <p:cNvPr id="1" name="Shape 251"/>
        <p:cNvGrpSpPr/>
        <p:nvPr/>
      </p:nvGrpSpPr>
      <p:grpSpPr>
        <a:xfrm>
          <a:off x="0" y="0"/>
          <a:ext cx="0" cy="0"/>
          <a:chOff x="0" y="0"/>
          <a:chExt cx="0" cy="0"/>
        </a:xfrm>
      </p:grpSpPr>
      <p:sp>
        <p:nvSpPr>
          <p:cNvPr id="252" name="Google Shape;252;p32"/>
          <p:cNvSpPr txBox="1">
            <a:spLocks noGrp="1"/>
          </p:cNvSpPr>
          <p:nvPr>
            <p:ph type="body" idx="1"/>
          </p:nvPr>
        </p:nvSpPr>
        <p:spPr>
          <a:xfrm>
            <a:off x="172350" y="1093875"/>
            <a:ext cx="4341600" cy="1299600"/>
          </a:xfrm>
          <a:prstGeom prst="rect">
            <a:avLst/>
          </a:prstGeom>
        </p:spPr>
        <p:txBody>
          <a:bodyPr spcFirstLastPara="1" wrap="square" lIns="180000" tIns="180000" rIns="180000" bIns="180000" anchor="t" anchorCtr="0">
            <a:normAutofit/>
          </a:bodyPr>
          <a:lstStyle>
            <a:lvl1pPr marL="457200" lvl="0" indent="-292100">
              <a:spcBef>
                <a:spcPts val="0"/>
              </a:spcBef>
              <a:spcAft>
                <a:spcPts val="0"/>
              </a:spcAft>
              <a:buClr>
                <a:schemeClr val="dk1"/>
              </a:buClr>
              <a:buSzPts val="1000"/>
              <a:buFont typeface="Hanken Grotesk"/>
              <a:buChar char="●"/>
              <a:defRPr/>
            </a:lvl1pPr>
            <a:lvl2pPr marL="914400" lvl="1" indent="-292100">
              <a:spcBef>
                <a:spcPts val="0"/>
              </a:spcBef>
              <a:spcAft>
                <a:spcPts val="0"/>
              </a:spcAft>
              <a:buClr>
                <a:schemeClr val="dk1"/>
              </a:buClr>
              <a:buSzPts val="1000"/>
              <a:buFont typeface="Hanken Grotesk"/>
              <a:buChar char="○"/>
              <a:defRPr/>
            </a:lvl2pPr>
            <a:lvl3pPr marL="1371600" lvl="2" indent="-292100">
              <a:spcBef>
                <a:spcPts val="0"/>
              </a:spcBef>
              <a:spcAft>
                <a:spcPts val="0"/>
              </a:spcAft>
              <a:buClr>
                <a:schemeClr val="dk1"/>
              </a:buClr>
              <a:buSzPts val="1000"/>
              <a:buFont typeface="Hanken Grotesk"/>
              <a:buChar char="■"/>
              <a:defRPr/>
            </a:lvl3pPr>
            <a:lvl4pPr marL="1828800" lvl="3" indent="-292100">
              <a:spcBef>
                <a:spcPts val="0"/>
              </a:spcBef>
              <a:spcAft>
                <a:spcPts val="0"/>
              </a:spcAft>
              <a:buClr>
                <a:schemeClr val="dk1"/>
              </a:buClr>
              <a:buSzPts val="1000"/>
              <a:buFont typeface="Hanken Grotesk"/>
              <a:buChar char="●"/>
              <a:defRPr/>
            </a:lvl4pPr>
            <a:lvl5pPr marL="2286000" lvl="4" indent="-292100">
              <a:spcBef>
                <a:spcPts val="0"/>
              </a:spcBef>
              <a:spcAft>
                <a:spcPts val="0"/>
              </a:spcAft>
              <a:buClr>
                <a:schemeClr val="dk1"/>
              </a:buClr>
              <a:buSzPts val="1000"/>
              <a:buFont typeface="Hanken Grotesk"/>
              <a:buChar char="○"/>
              <a:defRPr/>
            </a:lvl5pPr>
            <a:lvl6pPr marL="2743200" lvl="5" indent="-292100">
              <a:spcBef>
                <a:spcPts val="0"/>
              </a:spcBef>
              <a:spcAft>
                <a:spcPts val="0"/>
              </a:spcAft>
              <a:buClr>
                <a:schemeClr val="dk1"/>
              </a:buClr>
              <a:buSzPts val="1000"/>
              <a:buFont typeface="Hanken Grotesk"/>
              <a:buChar char="■"/>
              <a:defRPr/>
            </a:lvl6pPr>
            <a:lvl7pPr marL="3200400" lvl="6" indent="-292100">
              <a:spcBef>
                <a:spcPts val="0"/>
              </a:spcBef>
              <a:spcAft>
                <a:spcPts val="0"/>
              </a:spcAft>
              <a:buClr>
                <a:schemeClr val="dk1"/>
              </a:buClr>
              <a:buSzPts val="1000"/>
              <a:buFont typeface="Hanken Grotesk"/>
              <a:buChar char="●"/>
              <a:defRPr/>
            </a:lvl7pPr>
            <a:lvl8pPr marL="3657600" lvl="7" indent="-292100">
              <a:spcBef>
                <a:spcPts val="0"/>
              </a:spcBef>
              <a:spcAft>
                <a:spcPts val="0"/>
              </a:spcAft>
              <a:buClr>
                <a:schemeClr val="dk1"/>
              </a:buClr>
              <a:buSzPts val="1000"/>
              <a:buFont typeface="Hanken Grotesk"/>
              <a:buChar char="○"/>
              <a:defRPr/>
            </a:lvl8pPr>
            <a:lvl9pPr marL="4114800" lvl="8" indent="-292100">
              <a:spcBef>
                <a:spcPts val="0"/>
              </a:spcBef>
              <a:spcAft>
                <a:spcPts val="0"/>
              </a:spcAft>
              <a:buClr>
                <a:schemeClr val="dk1"/>
              </a:buClr>
              <a:buSzPts val="1000"/>
              <a:buFont typeface="Hanken Grotesk"/>
              <a:buChar char="■"/>
              <a:defRPr/>
            </a:lvl9pPr>
          </a:lstStyle>
          <a:p>
            <a:endParaRPr/>
          </a:p>
        </p:txBody>
      </p:sp>
      <p:sp>
        <p:nvSpPr>
          <p:cNvPr id="253" name="Google Shape;253;p32"/>
          <p:cNvSpPr txBox="1">
            <a:spLocks noGrp="1"/>
          </p:cNvSpPr>
          <p:nvPr>
            <p:ph type="subTitle" idx="2"/>
          </p:nvPr>
        </p:nvSpPr>
        <p:spPr>
          <a:xfrm>
            <a:off x="357425" y="2974373"/>
            <a:ext cx="2048400" cy="390600"/>
          </a:xfrm>
          <a:prstGeom prst="rect">
            <a:avLst/>
          </a:prstGeom>
        </p:spPr>
        <p:txBody>
          <a:bodyPr spcFirstLastPara="1" wrap="square" lIns="180000" tIns="0" rIns="180000" bIns="0" anchor="t" anchorCtr="0">
            <a:normAutofit/>
          </a:bodyPr>
          <a:lstStyle>
            <a:lvl1pPr lvl="0">
              <a:spcBef>
                <a:spcPts val="0"/>
              </a:spcBef>
              <a:spcAft>
                <a:spcPts val="0"/>
              </a:spcAft>
              <a:buClr>
                <a:schemeClr val="dk1"/>
              </a:buClr>
              <a:buSzPts val="2200"/>
              <a:buFont typeface="Neuton Light"/>
              <a:buNone/>
              <a:defRPr sz="2200">
                <a:latin typeface="Neuton Light"/>
                <a:ea typeface="Neuton Light"/>
                <a:cs typeface="Neuton Light"/>
                <a:sym typeface="Neuton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4" name="Google Shape;254;p32"/>
          <p:cNvSpPr txBox="1">
            <a:spLocks noGrp="1"/>
          </p:cNvSpPr>
          <p:nvPr>
            <p:ph type="subTitle" idx="3"/>
          </p:nvPr>
        </p:nvSpPr>
        <p:spPr>
          <a:xfrm>
            <a:off x="357425" y="718250"/>
            <a:ext cx="2048400" cy="378000"/>
          </a:xfrm>
          <a:prstGeom prst="rect">
            <a:avLst/>
          </a:prstGeom>
        </p:spPr>
        <p:txBody>
          <a:bodyPr spcFirstLastPara="1" wrap="square" lIns="180000" tIns="0" rIns="180000" bIns="0" anchor="t" anchorCtr="0">
            <a:normAutofit/>
          </a:bodyPr>
          <a:lstStyle>
            <a:lvl1pPr lvl="0">
              <a:spcBef>
                <a:spcPts val="0"/>
              </a:spcBef>
              <a:spcAft>
                <a:spcPts val="0"/>
              </a:spcAft>
              <a:buClr>
                <a:schemeClr val="dk1"/>
              </a:buClr>
              <a:buSzPts val="2200"/>
              <a:buFont typeface="Neuton Light"/>
              <a:buNone/>
              <a:defRPr sz="2200">
                <a:latin typeface="Neuton Light"/>
                <a:ea typeface="Neuton Light"/>
                <a:cs typeface="Neuton Light"/>
                <a:sym typeface="Neuton Light"/>
              </a:defRPr>
            </a:lvl1pPr>
            <a:lvl2pPr lvl="1">
              <a:spcBef>
                <a:spcPts val="0"/>
              </a:spcBef>
              <a:spcAft>
                <a:spcPts val="0"/>
              </a:spcAft>
              <a:buSzPts val="1400"/>
              <a:buFont typeface="Neuton"/>
              <a:buNone/>
              <a:defRPr>
                <a:latin typeface="Neuton"/>
                <a:ea typeface="Neuton"/>
                <a:cs typeface="Neuton"/>
                <a:sym typeface="Neuton"/>
              </a:defRPr>
            </a:lvl2pPr>
            <a:lvl3pPr lvl="2">
              <a:spcBef>
                <a:spcPts val="0"/>
              </a:spcBef>
              <a:spcAft>
                <a:spcPts val="0"/>
              </a:spcAft>
              <a:buSzPts val="1400"/>
              <a:buFont typeface="Neuton"/>
              <a:buNone/>
              <a:defRPr>
                <a:latin typeface="Neuton"/>
                <a:ea typeface="Neuton"/>
                <a:cs typeface="Neuton"/>
                <a:sym typeface="Neuton"/>
              </a:defRPr>
            </a:lvl3pPr>
            <a:lvl4pPr lvl="3">
              <a:spcBef>
                <a:spcPts val="0"/>
              </a:spcBef>
              <a:spcAft>
                <a:spcPts val="0"/>
              </a:spcAft>
              <a:buSzPts val="1400"/>
              <a:buFont typeface="Neuton"/>
              <a:buNone/>
              <a:defRPr>
                <a:latin typeface="Neuton"/>
                <a:ea typeface="Neuton"/>
                <a:cs typeface="Neuton"/>
                <a:sym typeface="Neuton"/>
              </a:defRPr>
            </a:lvl4pPr>
            <a:lvl5pPr lvl="4">
              <a:spcBef>
                <a:spcPts val="0"/>
              </a:spcBef>
              <a:spcAft>
                <a:spcPts val="0"/>
              </a:spcAft>
              <a:buSzPts val="1400"/>
              <a:buFont typeface="Neuton"/>
              <a:buNone/>
              <a:defRPr>
                <a:latin typeface="Neuton"/>
                <a:ea typeface="Neuton"/>
                <a:cs typeface="Neuton"/>
                <a:sym typeface="Neuton"/>
              </a:defRPr>
            </a:lvl5pPr>
            <a:lvl6pPr lvl="5">
              <a:spcBef>
                <a:spcPts val="0"/>
              </a:spcBef>
              <a:spcAft>
                <a:spcPts val="0"/>
              </a:spcAft>
              <a:buSzPts val="1400"/>
              <a:buFont typeface="Neuton"/>
              <a:buNone/>
              <a:defRPr>
                <a:latin typeface="Neuton"/>
                <a:ea typeface="Neuton"/>
                <a:cs typeface="Neuton"/>
                <a:sym typeface="Neuton"/>
              </a:defRPr>
            </a:lvl6pPr>
            <a:lvl7pPr lvl="6">
              <a:spcBef>
                <a:spcPts val="0"/>
              </a:spcBef>
              <a:spcAft>
                <a:spcPts val="0"/>
              </a:spcAft>
              <a:buSzPts val="1400"/>
              <a:buFont typeface="Neuton"/>
              <a:buNone/>
              <a:defRPr>
                <a:latin typeface="Neuton"/>
                <a:ea typeface="Neuton"/>
                <a:cs typeface="Neuton"/>
                <a:sym typeface="Neuton"/>
              </a:defRPr>
            </a:lvl7pPr>
            <a:lvl8pPr lvl="7">
              <a:spcBef>
                <a:spcPts val="0"/>
              </a:spcBef>
              <a:spcAft>
                <a:spcPts val="0"/>
              </a:spcAft>
              <a:buSzPts val="1400"/>
              <a:buFont typeface="Neuton"/>
              <a:buNone/>
              <a:defRPr>
                <a:latin typeface="Neuton"/>
                <a:ea typeface="Neuton"/>
                <a:cs typeface="Neuton"/>
                <a:sym typeface="Neuton"/>
              </a:defRPr>
            </a:lvl8pPr>
            <a:lvl9pPr lvl="8">
              <a:spcBef>
                <a:spcPts val="0"/>
              </a:spcBef>
              <a:spcAft>
                <a:spcPts val="0"/>
              </a:spcAft>
              <a:buSzPts val="1400"/>
              <a:buFont typeface="Neuton"/>
              <a:buNone/>
              <a:defRPr>
                <a:latin typeface="Neuton"/>
                <a:ea typeface="Neuton"/>
                <a:cs typeface="Neuton"/>
                <a:sym typeface="Neuton"/>
              </a:defRPr>
            </a:lvl9pPr>
          </a:lstStyle>
          <a:p>
            <a:endParaRPr/>
          </a:p>
        </p:txBody>
      </p:sp>
      <p:sp>
        <p:nvSpPr>
          <p:cNvPr id="255" name="Google Shape;255;p32"/>
          <p:cNvSpPr txBox="1">
            <a:spLocks noGrp="1"/>
          </p:cNvSpPr>
          <p:nvPr>
            <p:ph type="body" idx="4"/>
          </p:nvPr>
        </p:nvSpPr>
        <p:spPr>
          <a:xfrm>
            <a:off x="172350" y="3362406"/>
            <a:ext cx="4341600" cy="1299600"/>
          </a:xfrm>
          <a:prstGeom prst="rect">
            <a:avLst/>
          </a:prstGeom>
        </p:spPr>
        <p:txBody>
          <a:bodyPr spcFirstLastPara="1" wrap="square" lIns="180000" tIns="180000" rIns="180000" bIns="180000" anchor="t" anchorCtr="0">
            <a:normAutofit/>
          </a:bodyPr>
          <a:lstStyle>
            <a:lvl1pPr marL="457200" lvl="0" indent="-292100">
              <a:spcBef>
                <a:spcPts val="0"/>
              </a:spcBef>
              <a:spcAft>
                <a:spcPts val="0"/>
              </a:spcAft>
              <a:buClr>
                <a:schemeClr val="dk1"/>
              </a:buClr>
              <a:buSzPts val="1000"/>
              <a:buFont typeface="Hanken Grotesk"/>
              <a:buChar char="●"/>
              <a:defRPr/>
            </a:lvl1pPr>
            <a:lvl2pPr marL="914400" lvl="1" indent="-292100">
              <a:spcBef>
                <a:spcPts val="0"/>
              </a:spcBef>
              <a:spcAft>
                <a:spcPts val="0"/>
              </a:spcAft>
              <a:buClr>
                <a:schemeClr val="dk1"/>
              </a:buClr>
              <a:buSzPts val="1000"/>
              <a:buFont typeface="Hanken Grotesk"/>
              <a:buChar char="○"/>
              <a:defRPr/>
            </a:lvl2pPr>
            <a:lvl3pPr marL="1371600" lvl="2" indent="-292100">
              <a:spcBef>
                <a:spcPts val="0"/>
              </a:spcBef>
              <a:spcAft>
                <a:spcPts val="0"/>
              </a:spcAft>
              <a:buClr>
                <a:schemeClr val="dk1"/>
              </a:buClr>
              <a:buSzPts val="1000"/>
              <a:buFont typeface="Hanken Grotesk"/>
              <a:buChar char="■"/>
              <a:defRPr/>
            </a:lvl3pPr>
            <a:lvl4pPr marL="1828800" lvl="3" indent="-292100">
              <a:spcBef>
                <a:spcPts val="0"/>
              </a:spcBef>
              <a:spcAft>
                <a:spcPts val="0"/>
              </a:spcAft>
              <a:buClr>
                <a:schemeClr val="dk1"/>
              </a:buClr>
              <a:buSzPts val="1000"/>
              <a:buFont typeface="Hanken Grotesk"/>
              <a:buChar char="●"/>
              <a:defRPr/>
            </a:lvl4pPr>
            <a:lvl5pPr marL="2286000" lvl="4" indent="-292100">
              <a:spcBef>
                <a:spcPts val="0"/>
              </a:spcBef>
              <a:spcAft>
                <a:spcPts val="0"/>
              </a:spcAft>
              <a:buClr>
                <a:schemeClr val="dk1"/>
              </a:buClr>
              <a:buSzPts val="1000"/>
              <a:buFont typeface="Hanken Grotesk"/>
              <a:buChar char="○"/>
              <a:defRPr/>
            </a:lvl5pPr>
            <a:lvl6pPr marL="2743200" lvl="5" indent="-292100">
              <a:spcBef>
                <a:spcPts val="0"/>
              </a:spcBef>
              <a:spcAft>
                <a:spcPts val="0"/>
              </a:spcAft>
              <a:buClr>
                <a:schemeClr val="dk1"/>
              </a:buClr>
              <a:buSzPts val="1000"/>
              <a:buFont typeface="Hanken Grotesk"/>
              <a:buChar char="■"/>
              <a:defRPr/>
            </a:lvl6pPr>
            <a:lvl7pPr marL="3200400" lvl="6" indent="-292100">
              <a:spcBef>
                <a:spcPts val="0"/>
              </a:spcBef>
              <a:spcAft>
                <a:spcPts val="0"/>
              </a:spcAft>
              <a:buClr>
                <a:schemeClr val="dk1"/>
              </a:buClr>
              <a:buSzPts val="1000"/>
              <a:buFont typeface="Hanken Grotesk"/>
              <a:buChar char="●"/>
              <a:defRPr/>
            </a:lvl7pPr>
            <a:lvl8pPr marL="3657600" lvl="7" indent="-292100">
              <a:spcBef>
                <a:spcPts val="0"/>
              </a:spcBef>
              <a:spcAft>
                <a:spcPts val="0"/>
              </a:spcAft>
              <a:buClr>
                <a:schemeClr val="dk1"/>
              </a:buClr>
              <a:buSzPts val="1000"/>
              <a:buFont typeface="Hanken Grotesk"/>
              <a:buChar char="○"/>
              <a:defRPr/>
            </a:lvl8pPr>
            <a:lvl9pPr marL="4114800" lvl="8" indent="-292100">
              <a:spcBef>
                <a:spcPts val="0"/>
              </a:spcBef>
              <a:spcAft>
                <a:spcPts val="0"/>
              </a:spcAft>
              <a:buClr>
                <a:schemeClr val="dk1"/>
              </a:buClr>
              <a:buSzPts val="1000"/>
              <a:buFont typeface="Hanken Grotesk"/>
              <a:buChar char="■"/>
              <a:defRPr/>
            </a:lvl9pPr>
          </a:lstStyle>
          <a:p>
            <a:endParaRPr/>
          </a:p>
        </p:txBody>
      </p:sp>
      <p:sp>
        <p:nvSpPr>
          <p:cNvPr id="256" name="Google Shape;256;p32"/>
          <p:cNvSpPr txBox="1">
            <a:spLocks noGrp="1"/>
          </p:cNvSpPr>
          <p:nvPr>
            <p:ph type="subTitle" idx="5"/>
          </p:nvPr>
        </p:nvSpPr>
        <p:spPr>
          <a:xfrm>
            <a:off x="594025" y="184700"/>
            <a:ext cx="3696300" cy="153900"/>
          </a:xfrm>
          <a:prstGeom prst="rect">
            <a:avLst/>
          </a:prstGeom>
        </p:spPr>
        <p:txBody>
          <a:bodyPr spcFirstLastPara="1" wrap="square" lIns="0" tIns="0" rIns="0" bIns="0" anchor="ctr" anchorCtr="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a:endParaRPr/>
          </a:p>
        </p:txBody>
      </p:sp>
      <p:sp>
        <p:nvSpPr>
          <p:cNvPr id="257" name="Google Shape;257;p32"/>
          <p:cNvSpPr txBox="1">
            <a:spLocks noGrp="1"/>
          </p:cNvSpPr>
          <p:nvPr>
            <p:ph type="subTitle" idx="6"/>
          </p:nvPr>
        </p:nvSpPr>
        <p:spPr>
          <a:xfrm>
            <a:off x="4814750" y="717075"/>
            <a:ext cx="2048400" cy="378000"/>
          </a:xfrm>
          <a:prstGeom prst="rect">
            <a:avLst/>
          </a:prstGeom>
        </p:spPr>
        <p:txBody>
          <a:bodyPr spcFirstLastPara="1" wrap="square" lIns="180000" tIns="0" rIns="180000" bIns="0" anchor="t" anchorCtr="0">
            <a:normAutofit/>
          </a:bodyPr>
          <a:lstStyle>
            <a:lvl1pPr lvl="0">
              <a:spcBef>
                <a:spcPts val="0"/>
              </a:spcBef>
              <a:spcAft>
                <a:spcPts val="0"/>
              </a:spcAft>
              <a:buClr>
                <a:schemeClr val="dk1"/>
              </a:buClr>
              <a:buSzPts val="2200"/>
              <a:buFont typeface="Neuton Light"/>
              <a:buNone/>
              <a:defRPr sz="2200">
                <a:latin typeface="Neuton Light"/>
                <a:ea typeface="Neuton Light"/>
                <a:cs typeface="Neuton Light"/>
                <a:sym typeface="Neuton Light"/>
              </a:defRPr>
            </a:lvl1pPr>
            <a:lvl2pPr lvl="1">
              <a:spcBef>
                <a:spcPts val="0"/>
              </a:spcBef>
              <a:spcAft>
                <a:spcPts val="0"/>
              </a:spcAft>
              <a:buSzPts val="1400"/>
              <a:buFont typeface="Neuton"/>
              <a:buNone/>
              <a:defRPr>
                <a:latin typeface="Neuton"/>
                <a:ea typeface="Neuton"/>
                <a:cs typeface="Neuton"/>
                <a:sym typeface="Neuton"/>
              </a:defRPr>
            </a:lvl2pPr>
            <a:lvl3pPr lvl="2">
              <a:spcBef>
                <a:spcPts val="0"/>
              </a:spcBef>
              <a:spcAft>
                <a:spcPts val="0"/>
              </a:spcAft>
              <a:buSzPts val="1400"/>
              <a:buFont typeface="Neuton"/>
              <a:buNone/>
              <a:defRPr>
                <a:latin typeface="Neuton"/>
                <a:ea typeface="Neuton"/>
                <a:cs typeface="Neuton"/>
                <a:sym typeface="Neuton"/>
              </a:defRPr>
            </a:lvl3pPr>
            <a:lvl4pPr lvl="3">
              <a:spcBef>
                <a:spcPts val="0"/>
              </a:spcBef>
              <a:spcAft>
                <a:spcPts val="0"/>
              </a:spcAft>
              <a:buSzPts val="1400"/>
              <a:buFont typeface="Neuton"/>
              <a:buNone/>
              <a:defRPr>
                <a:latin typeface="Neuton"/>
                <a:ea typeface="Neuton"/>
                <a:cs typeface="Neuton"/>
                <a:sym typeface="Neuton"/>
              </a:defRPr>
            </a:lvl4pPr>
            <a:lvl5pPr lvl="4">
              <a:spcBef>
                <a:spcPts val="0"/>
              </a:spcBef>
              <a:spcAft>
                <a:spcPts val="0"/>
              </a:spcAft>
              <a:buSzPts val="1400"/>
              <a:buFont typeface="Neuton"/>
              <a:buNone/>
              <a:defRPr>
                <a:latin typeface="Neuton"/>
                <a:ea typeface="Neuton"/>
                <a:cs typeface="Neuton"/>
                <a:sym typeface="Neuton"/>
              </a:defRPr>
            </a:lvl5pPr>
            <a:lvl6pPr lvl="5">
              <a:spcBef>
                <a:spcPts val="0"/>
              </a:spcBef>
              <a:spcAft>
                <a:spcPts val="0"/>
              </a:spcAft>
              <a:buSzPts val="1400"/>
              <a:buFont typeface="Neuton"/>
              <a:buNone/>
              <a:defRPr>
                <a:latin typeface="Neuton"/>
                <a:ea typeface="Neuton"/>
                <a:cs typeface="Neuton"/>
                <a:sym typeface="Neuton"/>
              </a:defRPr>
            </a:lvl6pPr>
            <a:lvl7pPr lvl="6">
              <a:spcBef>
                <a:spcPts val="0"/>
              </a:spcBef>
              <a:spcAft>
                <a:spcPts val="0"/>
              </a:spcAft>
              <a:buSzPts val="1400"/>
              <a:buFont typeface="Neuton"/>
              <a:buNone/>
              <a:defRPr>
                <a:latin typeface="Neuton"/>
                <a:ea typeface="Neuton"/>
                <a:cs typeface="Neuton"/>
                <a:sym typeface="Neuton"/>
              </a:defRPr>
            </a:lvl7pPr>
            <a:lvl8pPr lvl="7">
              <a:spcBef>
                <a:spcPts val="0"/>
              </a:spcBef>
              <a:spcAft>
                <a:spcPts val="0"/>
              </a:spcAft>
              <a:buSzPts val="1400"/>
              <a:buFont typeface="Neuton"/>
              <a:buNone/>
              <a:defRPr>
                <a:latin typeface="Neuton"/>
                <a:ea typeface="Neuton"/>
                <a:cs typeface="Neuton"/>
                <a:sym typeface="Neuton"/>
              </a:defRPr>
            </a:lvl8pPr>
            <a:lvl9pPr lvl="8">
              <a:spcBef>
                <a:spcPts val="0"/>
              </a:spcBef>
              <a:spcAft>
                <a:spcPts val="0"/>
              </a:spcAft>
              <a:buSzPts val="1400"/>
              <a:buFont typeface="Neuton"/>
              <a:buNone/>
              <a:defRPr>
                <a:latin typeface="Neuton"/>
                <a:ea typeface="Neuton"/>
                <a:cs typeface="Neuton"/>
                <a:sym typeface="Neuton"/>
              </a:defRPr>
            </a:lvl9pPr>
          </a:lstStyle>
          <a:p>
            <a:endParaRPr/>
          </a:p>
        </p:txBody>
      </p:sp>
      <p:sp>
        <p:nvSpPr>
          <p:cNvPr id="258" name="Google Shape;258;p32"/>
          <p:cNvSpPr txBox="1">
            <a:spLocks noGrp="1"/>
          </p:cNvSpPr>
          <p:nvPr>
            <p:ph type="body" idx="7"/>
          </p:nvPr>
        </p:nvSpPr>
        <p:spPr>
          <a:xfrm>
            <a:off x="4629675" y="1092700"/>
            <a:ext cx="4341600" cy="1299600"/>
          </a:xfrm>
          <a:prstGeom prst="rect">
            <a:avLst/>
          </a:prstGeom>
        </p:spPr>
        <p:txBody>
          <a:bodyPr spcFirstLastPara="1" wrap="square" lIns="180000" tIns="180000" rIns="180000" bIns="180000" anchor="t" anchorCtr="0">
            <a:normAutofit/>
          </a:bodyPr>
          <a:lstStyle>
            <a:lvl1pPr marL="457200" lvl="0" indent="-292100">
              <a:spcBef>
                <a:spcPts val="0"/>
              </a:spcBef>
              <a:spcAft>
                <a:spcPts val="0"/>
              </a:spcAft>
              <a:buClr>
                <a:schemeClr val="dk1"/>
              </a:buClr>
              <a:buSzPts val="1000"/>
              <a:buFont typeface="Hanken Grotesk"/>
              <a:buChar char="●"/>
              <a:defRPr/>
            </a:lvl1pPr>
            <a:lvl2pPr marL="914400" lvl="1" indent="-292100">
              <a:spcBef>
                <a:spcPts val="0"/>
              </a:spcBef>
              <a:spcAft>
                <a:spcPts val="0"/>
              </a:spcAft>
              <a:buClr>
                <a:schemeClr val="dk1"/>
              </a:buClr>
              <a:buSzPts val="1000"/>
              <a:buFont typeface="Hanken Grotesk"/>
              <a:buChar char="○"/>
              <a:defRPr/>
            </a:lvl2pPr>
            <a:lvl3pPr marL="1371600" lvl="2" indent="-292100">
              <a:spcBef>
                <a:spcPts val="0"/>
              </a:spcBef>
              <a:spcAft>
                <a:spcPts val="0"/>
              </a:spcAft>
              <a:buClr>
                <a:schemeClr val="dk1"/>
              </a:buClr>
              <a:buSzPts val="1000"/>
              <a:buFont typeface="Hanken Grotesk"/>
              <a:buChar char="■"/>
              <a:defRPr/>
            </a:lvl3pPr>
            <a:lvl4pPr marL="1828800" lvl="3" indent="-292100">
              <a:spcBef>
                <a:spcPts val="0"/>
              </a:spcBef>
              <a:spcAft>
                <a:spcPts val="0"/>
              </a:spcAft>
              <a:buClr>
                <a:schemeClr val="dk1"/>
              </a:buClr>
              <a:buSzPts val="1000"/>
              <a:buFont typeface="Hanken Grotesk"/>
              <a:buChar char="●"/>
              <a:defRPr/>
            </a:lvl4pPr>
            <a:lvl5pPr marL="2286000" lvl="4" indent="-292100">
              <a:spcBef>
                <a:spcPts val="0"/>
              </a:spcBef>
              <a:spcAft>
                <a:spcPts val="0"/>
              </a:spcAft>
              <a:buClr>
                <a:schemeClr val="dk1"/>
              </a:buClr>
              <a:buSzPts val="1000"/>
              <a:buFont typeface="Hanken Grotesk"/>
              <a:buChar char="○"/>
              <a:defRPr/>
            </a:lvl5pPr>
            <a:lvl6pPr marL="2743200" lvl="5" indent="-292100">
              <a:spcBef>
                <a:spcPts val="0"/>
              </a:spcBef>
              <a:spcAft>
                <a:spcPts val="0"/>
              </a:spcAft>
              <a:buClr>
                <a:schemeClr val="dk1"/>
              </a:buClr>
              <a:buSzPts val="1000"/>
              <a:buFont typeface="Hanken Grotesk"/>
              <a:buChar char="■"/>
              <a:defRPr/>
            </a:lvl6pPr>
            <a:lvl7pPr marL="3200400" lvl="6" indent="-292100">
              <a:spcBef>
                <a:spcPts val="0"/>
              </a:spcBef>
              <a:spcAft>
                <a:spcPts val="0"/>
              </a:spcAft>
              <a:buClr>
                <a:schemeClr val="dk1"/>
              </a:buClr>
              <a:buSzPts val="1000"/>
              <a:buFont typeface="Hanken Grotesk"/>
              <a:buChar char="●"/>
              <a:defRPr/>
            </a:lvl7pPr>
            <a:lvl8pPr marL="3657600" lvl="7" indent="-292100">
              <a:spcBef>
                <a:spcPts val="0"/>
              </a:spcBef>
              <a:spcAft>
                <a:spcPts val="0"/>
              </a:spcAft>
              <a:buClr>
                <a:schemeClr val="dk1"/>
              </a:buClr>
              <a:buSzPts val="1000"/>
              <a:buFont typeface="Hanken Grotesk"/>
              <a:buChar char="○"/>
              <a:defRPr/>
            </a:lvl8pPr>
            <a:lvl9pPr marL="4114800" lvl="8" indent="-292100">
              <a:spcBef>
                <a:spcPts val="0"/>
              </a:spcBef>
              <a:spcAft>
                <a:spcPts val="0"/>
              </a:spcAft>
              <a:buClr>
                <a:schemeClr val="dk1"/>
              </a:buClr>
              <a:buSzPts val="1000"/>
              <a:buFont typeface="Hanken Grotesk"/>
              <a:buChar char="■"/>
              <a:defRPr/>
            </a:lvl9pPr>
          </a:lstStyle>
          <a:p>
            <a:endParaRPr/>
          </a:p>
        </p:txBody>
      </p:sp>
      <p:sp>
        <p:nvSpPr>
          <p:cNvPr id="259" name="Google Shape;259;p32"/>
          <p:cNvSpPr txBox="1">
            <a:spLocks noGrp="1"/>
          </p:cNvSpPr>
          <p:nvPr>
            <p:ph type="subTitle" idx="8"/>
          </p:nvPr>
        </p:nvSpPr>
        <p:spPr>
          <a:xfrm>
            <a:off x="4814750" y="3003375"/>
            <a:ext cx="2048400" cy="378000"/>
          </a:xfrm>
          <a:prstGeom prst="rect">
            <a:avLst/>
          </a:prstGeom>
        </p:spPr>
        <p:txBody>
          <a:bodyPr spcFirstLastPara="1" wrap="square" lIns="180000" tIns="0" rIns="180000" bIns="0" anchor="t" anchorCtr="0">
            <a:normAutofit/>
          </a:bodyPr>
          <a:lstStyle>
            <a:lvl1pPr lvl="0">
              <a:spcBef>
                <a:spcPts val="0"/>
              </a:spcBef>
              <a:spcAft>
                <a:spcPts val="0"/>
              </a:spcAft>
              <a:buClr>
                <a:schemeClr val="dk1"/>
              </a:buClr>
              <a:buSzPts val="2200"/>
              <a:buFont typeface="Neuton Light"/>
              <a:buNone/>
              <a:defRPr sz="2200">
                <a:latin typeface="Neuton Light"/>
                <a:ea typeface="Neuton Light"/>
                <a:cs typeface="Neuton Light"/>
                <a:sym typeface="Neuton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32"/>
          <p:cNvSpPr txBox="1">
            <a:spLocks noGrp="1"/>
          </p:cNvSpPr>
          <p:nvPr>
            <p:ph type="body" idx="9"/>
          </p:nvPr>
        </p:nvSpPr>
        <p:spPr>
          <a:xfrm>
            <a:off x="4629675" y="3379000"/>
            <a:ext cx="4341600" cy="1299600"/>
          </a:xfrm>
          <a:prstGeom prst="rect">
            <a:avLst/>
          </a:prstGeom>
        </p:spPr>
        <p:txBody>
          <a:bodyPr spcFirstLastPara="1" wrap="square" lIns="180000" tIns="180000" rIns="180000" bIns="180000" anchor="t" anchorCtr="0">
            <a:normAutofit/>
          </a:bodyPr>
          <a:lstStyle>
            <a:lvl1pPr marL="457200" lvl="0" indent="-292100">
              <a:spcBef>
                <a:spcPts val="0"/>
              </a:spcBef>
              <a:spcAft>
                <a:spcPts val="0"/>
              </a:spcAft>
              <a:buClr>
                <a:schemeClr val="dk1"/>
              </a:buClr>
              <a:buSzPts val="1000"/>
              <a:buFont typeface="Hanken Grotesk"/>
              <a:buChar char="●"/>
              <a:defRPr/>
            </a:lvl1pPr>
            <a:lvl2pPr marL="914400" lvl="1" indent="-292100">
              <a:spcBef>
                <a:spcPts val="0"/>
              </a:spcBef>
              <a:spcAft>
                <a:spcPts val="0"/>
              </a:spcAft>
              <a:buClr>
                <a:schemeClr val="dk1"/>
              </a:buClr>
              <a:buSzPts val="1000"/>
              <a:buFont typeface="Hanken Grotesk"/>
              <a:buChar char="○"/>
              <a:defRPr/>
            </a:lvl2pPr>
            <a:lvl3pPr marL="1371600" lvl="2" indent="-292100">
              <a:spcBef>
                <a:spcPts val="0"/>
              </a:spcBef>
              <a:spcAft>
                <a:spcPts val="0"/>
              </a:spcAft>
              <a:buClr>
                <a:schemeClr val="dk1"/>
              </a:buClr>
              <a:buSzPts val="1000"/>
              <a:buFont typeface="Hanken Grotesk"/>
              <a:buChar char="■"/>
              <a:defRPr/>
            </a:lvl3pPr>
            <a:lvl4pPr marL="1828800" lvl="3" indent="-292100">
              <a:spcBef>
                <a:spcPts val="0"/>
              </a:spcBef>
              <a:spcAft>
                <a:spcPts val="0"/>
              </a:spcAft>
              <a:buClr>
                <a:schemeClr val="dk1"/>
              </a:buClr>
              <a:buSzPts val="1000"/>
              <a:buFont typeface="Hanken Grotesk"/>
              <a:buChar char="●"/>
              <a:defRPr/>
            </a:lvl4pPr>
            <a:lvl5pPr marL="2286000" lvl="4" indent="-292100">
              <a:spcBef>
                <a:spcPts val="0"/>
              </a:spcBef>
              <a:spcAft>
                <a:spcPts val="0"/>
              </a:spcAft>
              <a:buClr>
                <a:schemeClr val="dk1"/>
              </a:buClr>
              <a:buSzPts val="1000"/>
              <a:buFont typeface="Hanken Grotesk"/>
              <a:buChar char="○"/>
              <a:defRPr/>
            </a:lvl5pPr>
            <a:lvl6pPr marL="2743200" lvl="5" indent="-292100">
              <a:spcBef>
                <a:spcPts val="0"/>
              </a:spcBef>
              <a:spcAft>
                <a:spcPts val="0"/>
              </a:spcAft>
              <a:buClr>
                <a:schemeClr val="dk1"/>
              </a:buClr>
              <a:buSzPts val="1000"/>
              <a:buFont typeface="Hanken Grotesk"/>
              <a:buChar char="■"/>
              <a:defRPr/>
            </a:lvl6pPr>
            <a:lvl7pPr marL="3200400" lvl="6" indent="-292100">
              <a:spcBef>
                <a:spcPts val="0"/>
              </a:spcBef>
              <a:spcAft>
                <a:spcPts val="0"/>
              </a:spcAft>
              <a:buClr>
                <a:schemeClr val="dk1"/>
              </a:buClr>
              <a:buSzPts val="1000"/>
              <a:buFont typeface="Hanken Grotesk"/>
              <a:buChar char="●"/>
              <a:defRPr/>
            </a:lvl7pPr>
            <a:lvl8pPr marL="3657600" lvl="7" indent="-292100">
              <a:spcBef>
                <a:spcPts val="0"/>
              </a:spcBef>
              <a:spcAft>
                <a:spcPts val="0"/>
              </a:spcAft>
              <a:buClr>
                <a:schemeClr val="dk1"/>
              </a:buClr>
              <a:buSzPts val="1000"/>
              <a:buFont typeface="Hanken Grotesk"/>
              <a:buChar char="○"/>
              <a:defRPr/>
            </a:lvl8pPr>
            <a:lvl9pPr marL="4114800" lvl="8" indent="-292100">
              <a:spcBef>
                <a:spcPts val="0"/>
              </a:spcBef>
              <a:spcAft>
                <a:spcPts val="0"/>
              </a:spcAft>
              <a:buClr>
                <a:schemeClr val="dk1"/>
              </a:buClr>
              <a:buSzPts val="1000"/>
              <a:buFont typeface="Hanken Grotesk"/>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 Data folders">
  <p:cSld name="CUSTOM_7_1_1_1_1_1_1_1_1_1_1_1_1_1_1_1_1_3">
    <p:spTree>
      <p:nvGrpSpPr>
        <p:cNvPr id="1" name="Shape 261"/>
        <p:cNvGrpSpPr/>
        <p:nvPr/>
      </p:nvGrpSpPr>
      <p:grpSpPr>
        <a:xfrm>
          <a:off x="0" y="0"/>
          <a:ext cx="0" cy="0"/>
          <a:chOff x="0" y="0"/>
          <a:chExt cx="0" cy="0"/>
        </a:xfrm>
      </p:grpSpPr>
      <p:sp>
        <p:nvSpPr>
          <p:cNvPr id="262" name="Google Shape;262;p33"/>
          <p:cNvSpPr txBox="1">
            <a:spLocks noGrp="1"/>
          </p:cNvSpPr>
          <p:nvPr>
            <p:ph type="title"/>
          </p:nvPr>
        </p:nvSpPr>
        <p:spPr>
          <a:xfrm>
            <a:off x="193900" y="1429900"/>
            <a:ext cx="2156700" cy="267000"/>
          </a:xfrm>
          <a:prstGeom prst="rect">
            <a:avLst/>
          </a:prstGeom>
        </p:spPr>
        <p:txBody>
          <a:bodyPr spcFirstLastPara="1" wrap="square" lIns="108000" tIns="0" rIns="108000" bIns="0" anchor="t" anchorCtr="0">
            <a:noAutofit/>
          </a:bodyPr>
          <a:lstStyle>
            <a:lvl1pPr lvl="0">
              <a:lnSpc>
                <a:spcPct val="90000"/>
              </a:lnSpc>
              <a:spcBef>
                <a:spcPts val="0"/>
              </a:spcBef>
              <a:spcAft>
                <a:spcPts val="0"/>
              </a:spcAft>
              <a:buSzPts val="2800"/>
              <a:buNone/>
              <a:defRPr sz="2000"/>
            </a:lvl1pPr>
            <a:lvl2pPr lvl="1">
              <a:lnSpc>
                <a:spcPct val="115000"/>
              </a:lnSpc>
              <a:spcBef>
                <a:spcPts val="0"/>
              </a:spcBef>
              <a:spcAft>
                <a:spcPts val="0"/>
              </a:spcAft>
              <a:buSzPts val="2800"/>
              <a:buNone/>
              <a:defRPr sz="2000"/>
            </a:lvl2pPr>
            <a:lvl3pPr lvl="2">
              <a:lnSpc>
                <a:spcPct val="115000"/>
              </a:lnSpc>
              <a:spcBef>
                <a:spcPts val="0"/>
              </a:spcBef>
              <a:spcAft>
                <a:spcPts val="0"/>
              </a:spcAft>
              <a:buSzPts val="2800"/>
              <a:buNone/>
              <a:defRPr sz="2000"/>
            </a:lvl3pPr>
            <a:lvl4pPr lvl="3">
              <a:lnSpc>
                <a:spcPct val="115000"/>
              </a:lnSpc>
              <a:spcBef>
                <a:spcPts val="0"/>
              </a:spcBef>
              <a:spcAft>
                <a:spcPts val="0"/>
              </a:spcAft>
              <a:buSzPts val="2800"/>
              <a:buNone/>
              <a:defRPr sz="2000"/>
            </a:lvl4pPr>
            <a:lvl5pPr lvl="4">
              <a:lnSpc>
                <a:spcPct val="115000"/>
              </a:lnSpc>
              <a:spcBef>
                <a:spcPts val="0"/>
              </a:spcBef>
              <a:spcAft>
                <a:spcPts val="0"/>
              </a:spcAft>
              <a:buSzPts val="2800"/>
              <a:buNone/>
              <a:defRPr sz="2000"/>
            </a:lvl5pPr>
            <a:lvl6pPr lvl="5">
              <a:lnSpc>
                <a:spcPct val="115000"/>
              </a:lnSpc>
              <a:spcBef>
                <a:spcPts val="0"/>
              </a:spcBef>
              <a:spcAft>
                <a:spcPts val="0"/>
              </a:spcAft>
              <a:buSzPts val="2800"/>
              <a:buNone/>
              <a:defRPr sz="2000"/>
            </a:lvl6pPr>
            <a:lvl7pPr lvl="6">
              <a:lnSpc>
                <a:spcPct val="115000"/>
              </a:lnSpc>
              <a:spcBef>
                <a:spcPts val="0"/>
              </a:spcBef>
              <a:spcAft>
                <a:spcPts val="0"/>
              </a:spcAft>
              <a:buSzPts val="2800"/>
              <a:buNone/>
              <a:defRPr sz="2000"/>
            </a:lvl7pPr>
            <a:lvl8pPr lvl="7">
              <a:lnSpc>
                <a:spcPct val="115000"/>
              </a:lnSpc>
              <a:spcBef>
                <a:spcPts val="0"/>
              </a:spcBef>
              <a:spcAft>
                <a:spcPts val="0"/>
              </a:spcAft>
              <a:buSzPts val="2800"/>
              <a:buNone/>
              <a:defRPr sz="2000"/>
            </a:lvl8pPr>
            <a:lvl9pPr lvl="8">
              <a:lnSpc>
                <a:spcPct val="115000"/>
              </a:lnSpc>
              <a:spcBef>
                <a:spcPts val="0"/>
              </a:spcBef>
              <a:spcAft>
                <a:spcPts val="0"/>
              </a:spcAft>
              <a:buSzPts val="2800"/>
              <a:buNone/>
              <a:defRPr sz="2000"/>
            </a:lvl9pPr>
          </a:lstStyle>
          <a:p>
            <a:endParaRPr/>
          </a:p>
        </p:txBody>
      </p:sp>
      <p:sp>
        <p:nvSpPr>
          <p:cNvPr id="263" name="Google Shape;263;p33"/>
          <p:cNvSpPr txBox="1">
            <a:spLocks noGrp="1"/>
          </p:cNvSpPr>
          <p:nvPr>
            <p:ph type="title" idx="2"/>
          </p:nvPr>
        </p:nvSpPr>
        <p:spPr>
          <a:xfrm>
            <a:off x="193900" y="1769325"/>
            <a:ext cx="2156700" cy="267000"/>
          </a:xfrm>
          <a:prstGeom prst="rect">
            <a:avLst/>
          </a:prstGeom>
        </p:spPr>
        <p:txBody>
          <a:bodyPr spcFirstLastPara="1" wrap="square" lIns="108000" tIns="0" rIns="108000" bIns="90000" anchor="t" anchorCtr="0">
            <a:noAutofit/>
          </a:bodyPr>
          <a:lstStyle>
            <a:lvl1pPr lvl="0">
              <a:lnSpc>
                <a:spcPct val="90000"/>
              </a:lnSpc>
              <a:spcBef>
                <a:spcPts val="0"/>
              </a:spcBef>
              <a:spcAft>
                <a:spcPts val="0"/>
              </a:spcAft>
              <a:buSzPts val="2800"/>
              <a:buNone/>
              <a:defRPr sz="1000">
                <a:latin typeface="Hanken Grotesk"/>
                <a:ea typeface="Hanken Grotesk"/>
                <a:cs typeface="Hanken Grotesk"/>
                <a:sym typeface="Hanken Grotesk"/>
              </a:defRPr>
            </a:lvl1pPr>
            <a:lvl2pPr lvl="1">
              <a:lnSpc>
                <a:spcPct val="115000"/>
              </a:lnSpc>
              <a:spcBef>
                <a:spcPts val="0"/>
              </a:spcBef>
              <a:spcAft>
                <a:spcPts val="0"/>
              </a:spcAft>
              <a:buSzPts val="2800"/>
              <a:buNone/>
              <a:defRPr sz="1000">
                <a:latin typeface="Hanken Grotesk"/>
                <a:ea typeface="Hanken Grotesk"/>
                <a:cs typeface="Hanken Grotesk"/>
                <a:sym typeface="Hanken Grotesk"/>
              </a:defRPr>
            </a:lvl2pPr>
            <a:lvl3pPr lvl="2">
              <a:lnSpc>
                <a:spcPct val="115000"/>
              </a:lnSpc>
              <a:spcBef>
                <a:spcPts val="0"/>
              </a:spcBef>
              <a:spcAft>
                <a:spcPts val="0"/>
              </a:spcAft>
              <a:buSzPts val="2800"/>
              <a:buNone/>
              <a:defRPr sz="1000">
                <a:latin typeface="Hanken Grotesk"/>
                <a:ea typeface="Hanken Grotesk"/>
                <a:cs typeface="Hanken Grotesk"/>
                <a:sym typeface="Hanken Grotesk"/>
              </a:defRPr>
            </a:lvl3pPr>
            <a:lvl4pPr lvl="3">
              <a:lnSpc>
                <a:spcPct val="115000"/>
              </a:lnSpc>
              <a:spcBef>
                <a:spcPts val="0"/>
              </a:spcBef>
              <a:spcAft>
                <a:spcPts val="0"/>
              </a:spcAft>
              <a:buSzPts val="2800"/>
              <a:buNone/>
              <a:defRPr sz="1000">
                <a:latin typeface="Hanken Grotesk"/>
                <a:ea typeface="Hanken Grotesk"/>
                <a:cs typeface="Hanken Grotesk"/>
                <a:sym typeface="Hanken Grotesk"/>
              </a:defRPr>
            </a:lvl4pPr>
            <a:lvl5pPr lvl="4">
              <a:lnSpc>
                <a:spcPct val="115000"/>
              </a:lnSpc>
              <a:spcBef>
                <a:spcPts val="0"/>
              </a:spcBef>
              <a:spcAft>
                <a:spcPts val="0"/>
              </a:spcAft>
              <a:buSzPts val="2800"/>
              <a:buNone/>
              <a:defRPr sz="1000">
                <a:latin typeface="Hanken Grotesk"/>
                <a:ea typeface="Hanken Grotesk"/>
                <a:cs typeface="Hanken Grotesk"/>
                <a:sym typeface="Hanken Grotesk"/>
              </a:defRPr>
            </a:lvl5pPr>
            <a:lvl6pPr lvl="5">
              <a:lnSpc>
                <a:spcPct val="115000"/>
              </a:lnSpc>
              <a:spcBef>
                <a:spcPts val="0"/>
              </a:spcBef>
              <a:spcAft>
                <a:spcPts val="0"/>
              </a:spcAft>
              <a:buSzPts val="2800"/>
              <a:buNone/>
              <a:defRPr sz="1000">
                <a:latin typeface="Hanken Grotesk"/>
                <a:ea typeface="Hanken Grotesk"/>
                <a:cs typeface="Hanken Grotesk"/>
                <a:sym typeface="Hanken Grotesk"/>
              </a:defRPr>
            </a:lvl6pPr>
            <a:lvl7pPr lvl="6">
              <a:lnSpc>
                <a:spcPct val="115000"/>
              </a:lnSpc>
              <a:spcBef>
                <a:spcPts val="0"/>
              </a:spcBef>
              <a:spcAft>
                <a:spcPts val="0"/>
              </a:spcAft>
              <a:buSzPts val="2800"/>
              <a:buNone/>
              <a:defRPr sz="1000">
                <a:latin typeface="Hanken Grotesk"/>
                <a:ea typeface="Hanken Grotesk"/>
                <a:cs typeface="Hanken Grotesk"/>
                <a:sym typeface="Hanken Grotesk"/>
              </a:defRPr>
            </a:lvl7pPr>
            <a:lvl8pPr lvl="7">
              <a:lnSpc>
                <a:spcPct val="115000"/>
              </a:lnSpc>
              <a:spcBef>
                <a:spcPts val="0"/>
              </a:spcBef>
              <a:spcAft>
                <a:spcPts val="0"/>
              </a:spcAft>
              <a:buSzPts val="2800"/>
              <a:buNone/>
              <a:defRPr sz="1000">
                <a:latin typeface="Hanken Grotesk"/>
                <a:ea typeface="Hanken Grotesk"/>
                <a:cs typeface="Hanken Grotesk"/>
                <a:sym typeface="Hanken Grotesk"/>
              </a:defRPr>
            </a:lvl8pPr>
            <a:lvl9pPr lvl="8">
              <a:lnSpc>
                <a:spcPct val="115000"/>
              </a:lnSpc>
              <a:spcBef>
                <a:spcPts val="0"/>
              </a:spcBef>
              <a:spcAft>
                <a:spcPts val="0"/>
              </a:spcAft>
              <a:buSzPts val="2800"/>
              <a:buNone/>
              <a:defRPr sz="1000">
                <a:latin typeface="Hanken Grotesk"/>
                <a:ea typeface="Hanken Grotesk"/>
                <a:cs typeface="Hanken Grotesk"/>
                <a:sym typeface="Hanken Grotesk"/>
              </a:defRPr>
            </a:lvl9pPr>
          </a:lstStyle>
          <a:p>
            <a:endParaRPr/>
          </a:p>
        </p:txBody>
      </p:sp>
      <p:sp>
        <p:nvSpPr>
          <p:cNvPr id="264" name="Google Shape;264;p33"/>
          <p:cNvSpPr txBox="1">
            <a:spLocks noGrp="1"/>
          </p:cNvSpPr>
          <p:nvPr>
            <p:ph type="title" idx="3"/>
          </p:nvPr>
        </p:nvSpPr>
        <p:spPr>
          <a:xfrm>
            <a:off x="2391238" y="1429900"/>
            <a:ext cx="2156700" cy="267000"/>
          </a:xfrm>
          <a:prstGeom prst="rect">
            <a:avLst/>
          </a:prstGeom>
        </p:spPr>
        <p:txBody>
          <a:bodyPr spcFirstLastPara="1" wrap="square" lIns="108000" tIns="0" rIns="108000" bIns="0" anchor="t" anchorCtr="0">
            <a:noAutofit/>
          </a:bodyPr>
          <a:lstStyle>
            <a:lvl1pPr lvl="0">
              <a:lnSpc>
                <a:spcPct val="90000"/>
              </a:lnSpc>
              <a:spcBef>
                <a:spcPts val="0"/>
              </a:spcBef>
              <a:spcAft>
                <a:spcPts val="0"/>
              </a:spcAft>
              <a:buSzPts val="2800"/>
              <a:buNone/>
              <a:defRPr sz="2000"/>
            </a:lvl1pPr>
            <a:lvl2pPr lvl="1">
              <a:lnSpc>
                <a:spcPct val="115000"/>
              </a:lnSpc>
              <a:spcBef>
                <a:spcPts val="0"/>
              </a:spcBef>
              <a:spcAft>
                <a:spcPts val="0"/>
              </a:spcAft>
              <a:buSzPts val="2800"/>
              <a:buNone/>
              <a:defRPr sz="2000"/>
            </a:lvl2pPr>
            <a:lvl3pPr lvl="2">
              <a:lnSpc>
                <a:spcPct val="115000"/>
              </a:lnSpc>
              <a:spcBef>
                <a:spcPts val="0"/>
              </a:spcBef>
              <a:spcAft>
                <a:spcPts val="0"/>
              </a:spcAft>
              <a:buSzPts val="2800"/>
              <a:buNone/>
              <a:defRPr sz="2000"/>
            </a:lvl3pPr>
            <a:lvl4pPr lvl="3">
              <a:lnSpc>
                <a:spcPct val="115000"/>
              </a:lnSpc>
              <a:spcBef>
                <a:spcPts val="0"/>
              </a:spcBef>
              <a:spcAft>
                <a:spcPts val="0"/>
              </a:spcAft>
              <a:buSzPts val="2800"/>
              <a:buNone/>
              <a:defRPr sz="2000"/>
            </a:lvl4pPr>
            <a:lvl5pPr lvl="4">
              <a:lnSpc>
                <a:spcPct val="115000"/>
              </a:lnSpc>
              <a:spcBef>
                <a:spcPts val="0"/>
              </a:spcBef>
              <a:spcAft>
                <a:spcPts val="0"/>
              </a:spcAft>
              <a:buSzPts val="2800"/>
              <a:buNone/>
              <a:defRPr sz="2000"/>
            </a:lvl5pPr>
            <a:lvl6pPr lvl="5">
              <a:lnSpc>
                <a:spcPct val="115000"/>
              </a:lnSpc>
              <a:spcBef>
                <a:spcPts val="0"/>
              </a:spcBef>
              <a:spcAft>
                <a:spcPts val="0"/>
              </a:spcAft>
              <a:buSzPts val="2800"/>
              <a:buNone/>
              <a:defRPr sz="2000"/>
            </a:lvl6pPr>
            <a:lvl7pPr lvl="6">
              <a:lnSpc>
                <a:spcPct val="115000"/>
              </a:lnSpc>
              <a:spcBef>
                <a:spcPts val="0"/>
              </a:spcBef>
              <a:spcAft>
                <a:spcPts val="0"/>
              </a:spcAft>
              <a:buSzPts val="2800"/>
              <a:buNone/>
              <a:defRPr sz="2000"/>
            </a:lvl7pPr>
            <a:lvl8pPr lvl="7">
              <a:lnSpc>
                <a:spcPct val="115000"/>
              </a:lnSpc>
              <a:spcBef>
                <a:spcPts val="0"/>
              </a:spcBef>
              <a:spcAft>
                <a:spcPts val="0"/>
              </a:spcAft>
              <a:buSzPts val="2800"/>
              <a:buNone/>
              <a:defRPr sz="2000"/>
            </a:lvl8pPr>
            <a:lvl9pPr lvl="8">
              <a:lnSpc>
                <a:spcPct val="115000"/>
              </a:lnSpc>
              <a:spcBef>
                <a:spcPts val="0"/>
              </a:spcBef>
              <a:spcAft>
                <a:spcPts val="0"/>
              </a:spcAft>
              <a:buSzPts val="2800"/>
              <a:buNone/>
              <a:defRPr sz="2000"/>
            </a:lvl9pPr>
          </a:lstStyle>
          <a:p>
            <a:endParaRPr/>
          </a:p>
        </p:txBody>
      </p:sp>
      <p:sp>
        <p:nvSpPr>
          <p:cNvPr id="265" name="Google Shape;265;p33"/>
          <p:cNvSpPr txBox="1">
            <a:spLocks noGrp="1"/>
          </p:cNvSpPr>
          <p:nvPr>
            <p:ph type="title" idx="4"/>
          </p:nvPr>
        </p:nvSpPr>
        <p:spPr>
          <a:xfrm>
            <a:off x="2391238" y="1769325"/>
            <a:ext cx="2156700" cy="267000"/>
          </a:xfrm>
          <a:prstGeom prst="rect">
            <a:avLst/>
          </a:prstGeom>
        </p:spPr>
        <p:txBody>
          <a:bodyPr spcFirstLastPara="1" wrap="square" lIns="108000" tIns="0" rIns="108000" bIns="90000" anchor="t" anchorCtr="0">
            <a:noAutofit/>
          </a:bodyPr>
          <a:lstStyle>
            <a:lvl1pPr lvl="0">
              <a:lnSpc>
                <a:spcPct val="90000"/>
              </a:lnSpc>
              <a:spcBef>
                <a:spcPts val="0"/>
              </a:spcBef>
              <a:spcAft>
                <a:spcPts val="0"/>
              </a:spcAft>
              <a:buSzPts val="2800"/>
              <a:buNone/>
              <a:defRPr sz="1000">
                <a:latin typeface="Hanken Grotesk"/>
                <a:ea typeface="Hanken Grotesk"/>
                <a:cs typeface="Hanken Grotesk"/>
                <a:sym typeface="Hanken Grotesk"/>
              </a:defRPr>
            </a:lvl1pPr>
            <a:lvl2pPr lvl="1">
              <a:lnSpc>
                <a:spcPct val="115000"/>
              </a:lnSpc>
              <a:spcBef>
                <a:spcPts val="0"/>
              </a:spcBef>
              <a:spcAft>
                <a:spcPts val="0"/>
              </a:spcAft>
              <a:buSzPts val="2800"/>
              <a:buNone/>
              <a:defRPr sz="1000">
                <a:latin typeface="Hanken Grotesk"/>
                <a:ea typeface="Hanken Grotesk"/>
                <a:cs typeface="Hanken Grotesk"/>
                <a:sym typeface="Hanken Grotesk"/>
              </a:defRPr>
            </a:lvl2pPr>
            <a:lvl3pPr lvl="2">
              <a:lnSpc>
                <a:spcPct val="115000"/>
              </a:lnSpc>
              <a:spcBef>
                <a:spcPts val="0"/>
              </a:spcBef>
              <a:spcAft>
                <a:spcPts val="0"/>
              </a:spcAft>
              <a:buSzPts val="2800"/>
              <a:buNone/>
              <a:defRPr sz="1000">
                <a:latin typeface="Hanken Grotesk"/>
                <a:ea typeface="Hanken Grotesk"/>
                <a:cs typeface="Hanken Grotesk"/>
                <a:sym typeface="Hanken Grotesk"/>
              </a:defRPr>
            </a:lvl3pPr>
            <a:lvl4pPr lvl="3">
              <a:lnSpc>
                <a:spcPct val="115000"/>
              </a:lnSpc>
              <a:spcBef>
                <a:spcPts val="0"/>
              </a:spcBef>
              <a:spcAft>
                <a:spcPts val="0"/>
              </a:spcAft>
              <a:buSzPts val="2800"/>
              <a:buNone/>
              <a:defRPr sz="1000">
                <a:latin typeface="Hanken Grotesk"/>
                <a:ea typeface="Hanken Grotesk"/>
                <a:cs typeface="Hanken Grotesk"/>
                <a:sym typeface="Hanken Grotesk"/>
              </a:defRPr>
            </a:lvl4pPr>
            <a:lvl5pPr lvl="4">
              <a:lnSpc>
                <a:spcPct val="115000"/>
              </a:lnSpc>
              <a:spcBef>
                <a:spcPts val="0"/>
              </a:spcBef>
              <a:spcAft>
                <a:spcPts val="0"/>
              </a:spcAft>
              <a:buSzPts val="2800"/>
              <a:buNone/>
              <a:defRPr sz="1000">
                <a:latin typeface="Hanken Grotesk"/>
                <a:ea typeface="Hanken Grotesk"/>
                <a:cs typeface="Hanken Grotesk"/>
                <a:sym typeface="Hanken Grotesk"/>
              </a:defRPr>
            </a:lvl5pPr>
            <a:lvl6pPr lvl="5">
              <a:lnSpc>
                <a:spcPct val="115000"/>
              </a:lnSpc>
              <a:spcBef>
                <a:spcPts val="0"/>
              </a:spcBef>
              <a:spcAft>
                <a:spcPts val="0"/>
              </a:spcAft>
              <a:buSzPts val="2800"/>
              <a:buNone/>
              <a:defRPr sz="1000">
                <a:latin typeface="Hanken Grotesk"/>
                <a:ea typeface="Hanken Grotesk"/>
                <a:cs typeface="Hanken Grotesk"/>
                <a:sym typeface="Hanken Grotesk"/>
              </a:defRPr>
            </a:lvl6pPr>
            <a:lvl7pPr lvl="6">
              <a:lnSpc>
                <a:spcPct val="115000"/>
              </a:lnSpc>
              <a:spcBef>
                <a:spcPts val="0"/>
              </a:spcBef>
              <a:spcAft>
                <a:spcPts val="0"/>
              </a:spcAft>
              <a:buSzPts val="2800"/>
              <a:buNone/>
              <a:defRPr sz="1000">
                <a:latin typeface="Hanken Grotesk"/>
                <a:ea typeface="Hanken Grotesk"/>
                <a:cs typeface="Hanken Grotesk"/>
                <a:sym typeface="Hanken Grotesk"/>
              </a:defRPr>
            </a:lvl7pPr>
            <a:lvl8pPr lvl="7">
              <a:lnSpc>
                <a:spcPct val="115000"/>
              </a:lnSpc>
              <a:spcBef>
                <a:spcPts val="0"/>
              </a:spcBef>
              <a:spcAft>
                <a:spcPts val="0"/>
              </a:spcAft>
              <a:buSzPts val="2800"/>
              <a:buNone/>
              <a:defRPr sz="1000">
                <a:latin typeface="Hanken Grotesk"/>
                <a:ea typeface="Hanken Grotesk"/>
                <a:cs typeface="Hanken Grotesk"/>
                <a:sym typeface="Hanken Grotesk"/>
              </a:defRPr>
            </a:lvl8pPr>
            <a:lvl9pPr lvl="8">
              <a:lnSpc>
                <a:spcPct val="115000"/>
              </a:lnSpc>
              <a:spcBef>
                <a:spcPts val="0"/>
              </a:spcBef>
              <a:spcAft>
                <a:spcPts val="0"/>
              </a:spcAft>
              <a:buSzPts val="2800"/>
              <a:buNone/>
              <a:defRPr sz="1000">
                <a:latin typeface="Hanken Grotesk"/>
                <a:ea typeface="Hanken Grotesk"/>
                <a:cs typeface="Hanken Grotesk"/>
                <a:sym typeface="Hanken Grotesk"/>
              </a:defRPr>
            </a:lvl9pPr>
          </a:lstStyle>
          <a:p>
            <a:endParaRPr/>
          </a:p>
        </p:txBody>
      </p:sp>
      <p:sp>
        <p:nvSpPr>
          <p:cNvPr id="266" name="Google Shape;266;p33"/>
          <p:cNvSpPr txBox="1">
            <a:spLocks noGrp="1"/>
          </p:cNvSpPr>
          <p:nvPr>
            <p:ph type="title" idx="5"/>
          </p:nvPr>
        </p:nvSpPr>
        <p:spPr>
          <a:xfrm>
            <a:off x="4590375" y="1429900"/>
            <a:ext cx="2156700" cy="267000"/>
          </a:xfrm>
          <a:prstGeom prst="rect">
            <a:avLst/>
          </a:prstGeom>
        </p:spPr>
        <p:txBody>
          <a:bodyPr spcFirstLastPara="1" wrap="square" lIns="108000" tIns="0" rIns="108000" bIns="0" anchor="t" anchorCtr="0">
            <a:noAutofit/>
          </a:bodyPr>
          <a:lstStyle>
            <a:lvl1pPr lvl="0">
              <a:lnSpc>
                <a:spcPct val="90000"/>
              </a:lnSpc>
              <a:spcBef>
                <a:spcPts val="0"/>
              </a:spcBef>
              <a:spcAft>
                <a:spcPts val="0"/>
              </a:spcAft>
              <a:buSzPts val="2800"/>
              <a:buNone/>
              <a:defRPr sz="2000"/>
            </a:lvl1pPr>
            <a:lvl2pPr lvl="1">
              <a:lnSpc>
                <a:spcPct val="115000"/>
              </a:lnSpc>
              <a:spcBef>
                <a:spcPts val="0"/>
              </a:spcBef>
              <a:spcAft>
                <a:spcPts val="0"/>
              </a:spcAft>
              <a:buSzPts val="2800"/>
              <a:buNone/>
              <a:defRPr sz="2000"/>
            </a:lvl2pPr>
            <a:lvl3pPr lvl="2">
              <a:lnSpc>
                <a:spcPct val="115000"/>
              </a:lnSpc>
              <a:spcBef>
                <a:spcPts val="0"/>
              </a:spcBef>
              <a:spcAft>
                <a:spcPts val="0"/>
              </a:spcAft>
              <a:buSzPts val="2800"/>
              <a:buNone/>
              <a:defRPr sz="2000"/>
            </a:lvl3pPr>
            <a:lvl4pPr lvl="3">
              <a:lnSpc>
                <a:spcPct val="115000"/>
              </a:lnSpc>
              <a:spcBef>
                <a:spcPts val="0"/>
              </a:spcBef>
              <a:spcAft>
                <a:spcPts val="0"/>
              </a:spcAft>
              <a:buSzPts val="2800"/>
              <a:buNone/>
              <a:defRPr sz="2000"/>
            </a:lvl4pPr>
            <a:lvl5pPr lvl="4">
              <a:lnSpc>
                <a:spcPct val="115000"/>
              </a:lnSpc>
              <a:spcBef>
                <a:spcPts val="0"/>
              </a:spcBef>
              <a:spcAft>
                <a:spcPts val="0"/>
              </a:spcAft>
              <a:buSzPts val="2800"/>
              <a:buNone/>
              <a:defRPr sz="2000"/>
            </a:lvl5pPr>
            <a:lvl6pPr lvl="5">
              <a:lnSpc>
                <a:spcPct val="115000"/>
              </a:lnSpc>
              <a:spcBef>
                <a:spcPts val="0"/>
              </a:spcBef>
              <a:spcAft>
                <a:spcPts val="0"/>
              </a:spcAft>
              <a:buSzPts val="2800"/>
              <a:buNone/>
              <a:defRPr sz="2000"/>
            </a:lvl6pPr>
            <a:lvl7pPr lvl="6">
              <a:lnSpc>
                <a:spcPct val="115000"/>
              </a:lnSpc>
              <a:spcBef>
                <a:spcPts val="0"/>
              </a:spcBef>
              <a:spcAft>
                <a:spcPts val="0"/>
              </a:spcAft>
              <a:buSzPts val="2800"/>
              <a:buNone/>
              <a:defRPr sz="2000"/>
            </a:lvl7pPr>
            <a:lvl8pPr lvl="7">
              <a:lnSpc>
                <a:spcPct val="115000"/>
              </a:lnSpc>
              <a:spcBef>
                <a:spcPts val="0"/>
              </a:spcBef>
              <a:spcAft>
                <a:spcPts val="0"/>
              </a:spcAft>
              <a:buSzPts val="2800"/>
              <a:buNone/>
              <a:defRPr sz="2000"/>
            </a:lvl8pPr>
            <a:lvl9pPr lvl="8">
              <a:lnSpc>
                <a:spcPct val="115000"/>
              </a:lnSpc>
              <a:spcBef>
                <a:spcPts val="0"/>
              </a:spcBef>
              <a:spcAft>
                <a:spcPts val="0"/>
              </a:spcAft>
              <a:buSzPts val="2800"/>
              <a:buNone/>
              <a:defRPr sz="2000"/>
            </a:lvl9pPr>
          </a:lstStyle>
          <a:p>
            <a:endParaRPr/>
          </a:p>
        </p:txBody>
      </p:sp>
      <p:sp>
        <p:nvSpPr>
          <p:cNvPr id="267" name="Google Shape;267;p33"/>
          <p:cNvSpPr txBox="1">
            <a:spLocks noGrp="1"/>
          </p:cNvSpPr>
          <p:nvPr>
            <p:ph type="title" idx="6"/>
          </p:nvPr>
        </p:nvSpPr>
        <p:spPr>
          <a:xfrm>
            <a:off x="4590375" y="1769325"/>
            <a:ext cx="2156700" cy="267000"/>
          </a:xfrm>
          <a:prstGeom prst="rect">
            <a:avLst/>
          </a:prstGeom>
        </p:spPr>
        <p:txBody>
          <a:bodyPr spcFirstLastPara="1" wrap="square" lIns="108000" tIns="0" rIns="108000" bIns="90000" anchor="t" anchorCtr="0">
            <a:noAutofit/>
          </a:bodyPr>
          <a:lstStyle>
            <a:lvl1pPr lvl="0">
              <a:lnSpc>
                <a:spcPct val="90000"/>
              </a:lnSpc>
              <a:spcBef>
                <a:spcPts val="0"/>
              </a:spcBef>
              <a:spcAft>
                <a:spcPts val="0"/>
              </a:spcAft>
              <a:buSzPts val="2800"/>
              <a:buNone/>
              <a:defRPr sz="1000">
                <a:latin typeface="Hanken Grotesk"/>
                <a:ea typeface="Hanken Grotesk"/>
                <a:cs typeface="Hanken Grotesk"/>
                <a:sym typeface="Hanken Grotesk"/>
              </a:defRPr>
            </a:lvl1pPr>
            <a:lvl2pPr lvl="1">
              <a:lnSpc>
                <a:spcPct val="115000"/>
              </a:lnSpc>
              <a:spcBef>
                <a:spcPts val="0"/>
              </a:spcBef>
              <a:spcAft>
                <a:spcPts val="0"/>
              </a:spcAft>
              <a:buSzPts val="2800"/>
              <a:buNone/>
              <a:defRPr sz="1000">
                <a:latin typeface="Hanken Grotesk"/>
                <a:ea typeface="Hanken Grotesk"/>
                <a:cs typeface="Hanken Grotesk"/>
                <a:sym typeface="Hanken Grotesk"/>
              </a:defRPr>
            </a:lvl2pPr>
            <a:lvl3pPr lvl="2">
              <a:lnSpc>
                <a:spcPct val="115000"/>
              </a:lnSpc>
              <a:spcBef>
                <a:spcPts val="0"/>
              </a:spcBef>
              <a:spcAft>
                <a:spcPts val="0"/>
              </a:spcAft>
              <a:buSzPts val="2800"/>
              <a:buNone/>
              <a:defRPr sz="1000">
                <a:latin typeface="Hanken Grotesk"/>
                <a:ea typeface="Hanken Grotesk"/>
                <a:cs typeface="Hanken Grotesk"/>
                <a:sym typeface="Hanken Grotesk"/>
              </a:defRPr>
            </a:lvl3pPr>
            <a:lvl4pPr lvl="3">
              <a:lnSpc>
                <a:spcPct val="115000"/>
              </a:lnSpc>
              <a:spcBef>
                <a:spcPts val="0"/>
              </a:spcBef>
              <a:spcAft>
                <a:spcPts val="0"/>
              </a:spcAft>
              <a:buSzPts val="2800"/>
              <a:buNone/>
              <a:defRPr sz="1000">
                <a:latin typeface="Hanken Grotesk"/>
                <a:ea typeface="Hanken Grotesk"/>
                <a:cs typeface="Hanken Grotesk"/>
                <a:sym typeface="Hanken Grotesk"/>
              </a:defRPr>
            </a:lvl4pPr>
            <a:lvl5pPr lvl="4">
              <a:lnSpc>
                <a:spcPct val="115000"/>
              </a:lnSpc>
              <a:spcBef>
                <a:spcPts val="0"/>
              </a:spcBef>
              <a:spcAft>
                <a:spcPts val="0"/>
              </a:spcAft>
              <a:buSzPts val="2800"/>
              <a:buNone/>
              <a:defRPr sz="1000">
                <a:latin typeface="Hanken Grotesk"/>
                <a:ea typeface="Hanken Grotesk"/>
                <a:cs typeface="Hanken Grotesk"/>
                <a:sym typeface="Hanken Grotesk"/>
              </a:defRPr>
            </a:lvl5pPr>
            <a:lvl6pPr lvl="5">
              <a:lnSpc>
                <a:spcPct val="115000"/>
              </a:lnSpc>
              <a:spcBef>
                <a:spcPts val="0"/>
              </a:spcBef>
              <a:spcAft>
                <a:spcPts val="0"/>
              </a:spcAft>
              <a:buSzPts val="2800"/>
              <a:buNone/>
              <a:defRPr sz="1000">
                <a:latin typeface="Hanken Grotesk"/>
                <a:ea typeface="Hanken Grotesk"/>
                <a:cs typeface="Hanken Grotesk"/>
                <a:sym typeface="Hanken Grotesk"/>
              </a:defRPr>
            </a:lvl6pPr>
            <a:lvl7pPr lvl="6">
              <a:lnSpc>
                <a:spcPct val="115000"/>
              </a:lnSpc>
              <a:spcBef>
                <a:spcPts val="0"/>
              </a:spcBef>
              <a:spcAft>
                <a:spcPts val="0"/>
              </a:spcAft>
              <a:buSzPts val="2800"/>
              <a:buNone/>
              <a:defRPr sz="1000">
                <a:latin typeface="Hanken Grotesk"/>
                <a:ea typeface="Hanken Grotesk"/>
                <a:cs typeface="Hanken Grotesk"/>
                <a:sym typeface="Hanken Grotesk"/>
              </a:defRPr>
            </a:lvl7pPr>
            <a:lvl8pPr lvl="7">
              <a:lnSpc>
                <a:spcPct val="115000"/>
              </a:lnSpc>
              <a:spcBef>
                <a:spcPts val="0"/>
              </a:spcBef>
              <a:spcAft>
                <a:spcPts val="0"/>
              </a:spcAft>
              <a:buSzPts val="2800"/>
              <a:buNone/>
              <a:defRPr sz="1000">
                <a:latin typeface="Hanken Grotesk"/>
                <a:ea typeface="Hanken Grotesk"/>
                <a:cs typeface="Hanken Grotesk"/>
                <a:sym typeface="Hanken Grotesk"/>
              </a:defRPr>
            </a:lvl8pPr>
            <a:lvl9pPr lvl="8">
              <a:lnSpc>
                <a:spcPct val="115000"/>
              </a:lnSpc>
              <a:spcBef>
                <a:spcPts val="0"/>
              </a:spcBef>
              <a:spcAft>
                <a:spcPts val="0"/>
              </a:spcAft>
              <a:buSzPts val="2800"/>
              <a:buNone/>
              <a:defRPr sz="1000">
                <a:latin typeface="Hanken Grotesk"/>
                <a:ea typeface="Hanken Grotesk"/>
                <a:cs typeface="Hanken Grotesk"/>
                <a:sym typeface="Hanken Grotesk"/>
              </a:defRPr>
            </a:lvl9pPr>
          </a:lstStyle>
          <a:p>
            <a:endParaRPr/>
          </a:p>
        </p:txBody>
      </p:sp>
      <p:sp>
        <p:nvSpPr>
          <p:cNvPr id="268" name="Google Shape;268;p33"/>
          <p:cNvSpPr txBox="1">
            <a:spLocks noGrp="1"/>
          </p:cNvSpPr>
          <p:nvPr>
            <p:ph type="title" idx="7"/>
          </p:nvPr>
        </p:nvSpPr>
        <p:spPr>
          <a:xfrm>
            <a:off x="6788925" y="1429900"/>
            <a:ext cx="2156700" cy="267000"/>
          </a:xfrm>
          <a:prstGeom prst="rect">
            <a:avLst/>
          </a:prstGeom>
        </p:spPr>
        <p:txBody>
          <a:bodyPr spcFirstLastPara="1" wrap="square" lIns="108000" tIns="0" rIns="108000" bIns="0" anchor="t" anchorCtr="0">
            <a:noAutofit/>
          </a:bodyPr>
          <a:lstStyle>
            <a:lvl1pPr lvl="0">
              <a:lnSpc>
                <a:spcPct val="90000"/>
              </a:lnSpc>
              <a:spcBef>
                <a:spcPts val="0"/>
              </a:spcBef>
              <a:spcAft>
                <a:spcPts val="0"/>
              </a:spcAft>
              <a:buSzPts val="2800"/>
              <a:buNone/>
              <a:defRPr sz="2000"/>
            </a:lvl1pPr>
            <a:lvl2pPr lvl="1">
              <a:lnSpc>
                <a:spcPct val="115000"/>
              </a:lnSpc>
              <a:spcBef>
                <a:spcPts val="0"/>
              </a:spcBef>
              <a:spcAft>
                <a:spcPts val="0"/>
              </a:spcAft>
              <a:buSzPts val="2800"/>
              <a:buNone/>
              <a:defRPr sz="2000"/>
            </a:lvl2pPr>
            <a:lvl3pPr lvl="2">
              <a:lnSpc>
                <a:spcPct val="115000"/>
              </a:lnSpc>
              <a:spcBef>
                <a:spcPts val="0"/>
              </a:spcBef>
              <a:spcAft>
                <a:spcPts val="0"/>
              </a:spcAft>
              <a:buSzPts val="2800"/>
              <a:buNone/>
              <a:defRPr sz="2000"/>
            </a:lvl3pPr>
            <a:lvl4pPr lvl="3">
              <a:lnSpc>
                <a:spcPct val="115000"/>
              </a:lnSpc>
              <a:spcBef>
                <a:spcPts val="0"/>
              </a:spcBef>
              <a:spcAft>
                <a:spcPts val="0"/>
              </a:spcAft>
              <a:buSzPts val="2800"/>
              <a:buNone/>
              <a:defRPr sz="2000"/>
            </a:lvl4pPr>
            <a:lvl5pPr lvl="4">
              <a:lnSpc>
                <a:spcPct val="115000"/>
              </a:lnSpc>
              <a:spcBef>
                <a:spcPts val="0"/>
              </a:spcBef>
              <a:spcAft>
                <a:spcPts val="0"/>
              </a:spcAft>
              <a:buSzPts val="2800"/>
              <a:buNone/>
              <a:defRPr sz="2000"/>
            </a:lvl5pPr>
            <a:lvl6pPr lvl="5">
              <a:lnSpc>
                <a:spcPct val="115000"/>
              </a:lnSpc>
              <a:spcBef>
                <a:spcPts val="0"/>
              </a:spcBef>
              <a:spcAft>
                <a:spcPts val="0"/>
              </a:spcAft>
              <a:buSzPts val="2800"/>
              <a:buNone/>
              <a:defRPr sz="2000"/>
            </a:lvl6pPr>
            <a:lvl7pPr lvl="6">
              <a:lnSpc>
                <a:spcPct val="115000"/>
              </a:lnSpc>
              <a:spcBef>
                <a:spcPts val="0"/>
              </a:spcBef>
              <a:spcAft>
                <a:spcPts val="0"/>
              </a:spcAft>
              <a:buSzPts val="2800"/>
              <a:buNone/>
              <a:defRPr sz="2000"/>
            </a:lvl7pPr>
            <a:lvl8pPr lvl="7">
              <a:lnSpc>
                <a:spcPct val="115000"/>
              </a:lnSpc>
              <a:spcBef>
                <a:spcPts val="0"/>
              </a:spcBef>
              <a:spcAft>
                <a:spcPts val="0"/>
              </a:spcAft>
              <a:buSzPts val="2800"/>
              <a:buNone/>
              <a:defRPr sz="2000"/>
            </a:lvl8pPr>
            <a:lvl9pPr lvl="8">
              <a:lnSpc>
                <a:spcPct val="115000"/>
              </a:lnSpc>
              <a:spcBef>
                <a:spcPts val="0"/>
              </a:spcBef>
              <a:spcAft>
                <a:spcPts val="0"/>
              </a:spcAft>
              <a:buSzPts val="2800"/>
              <a:buNone/>
              <a:defRPr sz="2000"/>
            </a:lvl9pPr>
          </a:lstStyle>
          <a:p>
            <a:endParaRPr/>
          </a:p>
        </p:txBody>
      </p:sp>
      <p:sp>
        <p:nvSpPr>
          <p:cNvPr id="269" name="Google Shape;269;p33"/>
          <p:cNvSpPr txBox="1">
            <a:spLocks noGrp="1"/>
          </p:cNvSpPr>
          <p:nvPr>
            <p:ph type="title" idx="8"/>
          </p:nvPr>
        </p:nvSpPr>
        <p:spPr>
          <a:xfrm>
            <a:off x="6788925" y="1769325"/>
            <a:ext cx="2156700" cy="267000"/>
          </a:xfrm>
          <a:prstGeom prst="rect">
            <a:avLst/>
          </a:prstGeom>
        </p:spPr>
        <p:txBody>
          <a:bodyPr spcFirstLastPara="1" wrap="square" lIns="108000" tIns="0" rIns="108000" bIns="90000" anchor="t" anchorCtr="0">
            <a:noAutofit/>
          </a:bodyPr>
          <a:lstStyle>
            <a:lvl1pPr lvl="0">
              <a:lnSpc>
                <a:spcPct val="90000"/>
              </a:lnSpc>
              <a:spcBef>
                <a:spcPts val="0"/>
              </a:spcBef>
              <a:spcAft>
                <a:spcPts val="0"/>
              </a:spcAft>
              <a:buSzPts val="2800"/>
              <a:buNone/>
              <a:defRPr sz="1000">
                <a:latin typeface="Hanken Grotesk"/>
                <a:ea typeface="Hanken Grotesk"/>
                <a:cs typeface="Hanken Grotesk"/>
                <a:sym typeface="Hanken Grotesk"/>
              </a:defRPr>
            </a:lvl1pPr>
            <a:lvl2pPr lvl="1">
              <a:lnSpc>
                <a:spcPct val="115000"/>
              </a:lnSpc>
              <a:spcBef>
                <a:spcPts val="0"/>
              </a:spcBef>
              <a:spcAft>
                <a:spcPts val="0"/>
              </a:spcAft>
              <a:buSzPts val="2800"/>
              <a:buNone/>
              <a:defRPr sz="1000">
                <a:latin typeface="Hanken Grotesk"/>
                <a:ea typeface="Hanken Grotesk"/>
                <a:cs typeface="Hanken Grotesk"/>
                <a:sym typeface="Hanken Grotesk"/>
              </a:defRPr>
            </a:lvl2pPr>
            <a:lvl3pPr lvl="2">
              <a:lnSpc>
                <a:spcPct val="115000"/>
              </a:lnSpc>
              <a:spcBef>
                <a:spcPts val="0"/>
              </a:spcBef>
              <a:spcAft>
                <a:spcPts val="0"/>
              </a:spcAft>
              <a:buSzPts val="2800"/>
              <a:buNone/>
              <a:defRPr sz="1000">
                <a:latin typeface="Hanken Grotesk"/>
                <a:ea typeface="Hanken Grotesk"/>
                <a:cs typeface="Hanken Grotesk"/>
                <a:sym typeface="Hanken Grotesk"/>
              </a:defRPr>
            </a:lvl3pPr>
            <a:lvl4pPr lvl="3">
              <a:lnSpc>
                <a:spcPct val="115000"/>
              </a:lnSpc>
              <a:spcBef>
                <a:spcPts val="0"/>
              </a:spcBef>
              <a:spcAft>
                <a:spcPts val="0"/>
              </a:spcAft>
              <a:buSzPts val="2800"/>
              <a:buNone/>
              <a:defRPr sz="1000">
                <a:latin typeface="Hanken Grotesk"/>
                <a:ea typeface="Hanken Grotesk"/>
                <a:cs typeface="Hanken Grotesk"/>
                <a:sym typeface="Hanken Grotesk"/>
              </a:defRPr>
            </a:lvl4pPr>
            <a:lvl5pPr lvl="4">
              <a:lnSpc>
                <a:spcPct val="115000"/>
              </a:lnSpc>
              <a:spcBef>
                <a:spcPts val="0"/>
              </a:spcBef>
              <a:spcAft>
                <a:spcPts val="0"/>
              </a:spcAft>
              <a:buSzPts val="2800"/>
              <a:buNone/>
              <a:defRPr sz="1000">
                <a:latin typeface="Hanken Grotesk"/>
                <a:ea typeface="Hanken Grotesk"/>
                <a:cs typeface="Hanken Grotesk"/>
                <a:sym typeface="Hanken Grotesk"/>
              </a:defRPr>
            </a:lvl5pPr>
            <a:lvl6pPr lvl="5">
              <a:lnSpc>
                <a:spcPct val="115000"/>
              </a:lnSpc>
              <a:spcBef>
                <a:spcPts val="0"/>
              </a:spcBef>
              <a:spcAft>
                <a:spcPts val="0"/>
              </a:spcAft>
              <a:buSzPts val="2800"/>
              <a:buNone/>
              <a:defRPr sz="1000">
                <a:latin typeface="Hanken Grotesk"/>
                <a:ea typeface="Hanken Grotesk"/>
                <a:cs typeface="Hanken Grotesk"/>
                <a:sym typeface="Hanken Grotesk"/>
              </a:defRPr>
            </a:lvl6pPr>
            <a:lvl7pPr lvl="6">
              <a:lnSpc>
                <a:spcPct val="115000"/>
              </a:lnSpc>
              <a:spcBef>
                <a:spcPts val="0"/>
              </a:spcBef>
              <a:spcAft>
                <a:spcPts val="0"/>
              </a:spcAft>
              <a:buSzPts val="2800"/>
              <a:buNone/>
              <a:defRPr sz="1000">
                <a:latin typeface="Hanken Grotesk"/>
                <a:ea typeface="Hanken Grotesk"/>
                <a:cs typeface="Hanken Grotesk"/>
                <a:sym typeface="Hanken Grotesk"/>
              </a:defRPr>
            </a:lvl7pPr>
            <a:lvl8pPr lvl="7">
              <a:lnSpc>
                <a:spcPct val="115000"/>
              </a:lnSpc>
              <a:spcBef>
                <a:spcPts val="0"/>
              </a:spcBef>
              <a:spcAft>
                <a:spcPts val="0"/>
              </a:spcAft>
              <a:buSzPts val="2800"/>
              <a:buNone/>
              <a:defRPr sz="1000">
                <a:latin typeface="Hanken Grotesk"/>
                <a:ea typeface="Hanken Grotesk"/>
                <a:cs typeface="Hanken Grotesk"/>
                <a:sym typeface="Hanken Grotesk"/>
              </a:defRPr>
            </a:lvl8pPr>
            <a:lvl9pPr lvl="8">
              <a:lnSpc>
                <a:spcPct val="115000"/>
              </a:lnSpc>
              <a:spcBef>
                <a:spcPts val="0"/>
              </a:spcBef>
              <a:spcAft>
                <a:spcPts val="0"/>
              </a:spcAft>
              <a:buSzPts val="2800"/>
              <a:buNone/>
              <a:defRPr sz="1000">
                <a:latin typeface="Hanken Grotesk"/>
                <a:ea typeface="Hanken Grotesk"/>
                <a:cs typeface="Hanken Grotesk"/>
                <a:sym typeface="Hanken Grotesk"/>
              </a:defRPr>
            </a:lvl9pPr>
          </a:lstStyle>
          <a:p>
            <a:endParaRPr/>
          </a:p>
        </p:txBody>
      </p:sp>
      <p:sp>
        <p:nvSpPr>
          <p:cNvPr id="270" name="Google Shape;270;p33"/>
          <p:cNvSpPr txBox="1">
            <a:spLocks noGrp="1"/>
          </p:cNvSpPr>
          <p:nvPr>
            <p:ph type="subTitle" idx="1"/>
          </p:nvPr>
        </p:nvSpPr>
        <p:spPr>
          <a:xfrm>
            <a:off x="594025" y="184700"/>
            <a:ext cx="3696300" cy="153900"/>
          </a:xfrm>
          <a:prstGeom prst="rect">
            <a:avLst/>
          </a:prstGeom>
        </p:spPr>
        <p:txBody>
          <a:bodyPr spcFirstLastPara="1" wrap="square" lIns="0" tIns="0" rIns="0" bIns="0" anchor="ctr" anchorCtr="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a:endParaRPr/>
          </a:p>
        </p:txBody>
      </p:sp>
      <p:sp>
        <p:nvSpPr>
          <p:cNvPr id="271" name="Google Shape;271;p33"/>
          <p:cNvSpPr txBox="1">
            <a:spLocks noGrp="1"/>
          </p:cNvSpPr>
          <p:nvPr>
            <p:ph type="body" idx="9"/>
          </p:nvPr>
        </p:nvSpPr>
        <p:spPr>
          <a:xfrm>
            <a:off x="192900" y="2164400"/>
            <a:ext cx="2156700" cy="1830300"/>
          </a:xfrm>
          <a:prstGeom prst="rect">
            <a:avLst/>
          </a:prstGeom>
        </p:spPr>
        <p:txBody>
          <a:bodyPr spcFirstLastPara="1" wrap="square" lIns="108000" tIns="0" rIns="108000" bIns="0"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272" name="Google Shape;272;p33"/>
          <p:cNvSpPr txBox="1">
            <a:spLocks noGrp="1"/>
          </p:cNvSpPr>
          <p:nvPr>
            <p:ph type="body" idx="13"/>
          </p:nvPr>
        </p:nvSpPr>
        <p:spPr>
          <a:xfrm>
            <a:off x="2391200" y="2164400"/>
            <a:ext cx="2156700" cy="1830300"/>
          </a:xfrm>
          <a:prstGeom prst="rect">
            <a:avLst/>
          </a:prstGeom>
        </p:spPr>
        <p:txBody>
          <a:bodyPr spcFirstLastPara="1" wrap="square" lIns="108000" tIns="0" rIns="108000" bIns="0"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273" name="Google Shape;273;p33"/>
          <p:cNvSpPr txBox="1">
            <a:spLocks noGrp="1"/>
          </p:cNvSpPr>
          <p:nvPr>
            <p:ph type="body" idx="14"/>
          </p:nvPr>
        </p:nvSpPr>
        <p:spPr>
          <a:xfrm>
            <a:off x="4590600" y="2164400"/>
            <a:ext cx="2156700" cy="1830300"/>
          </a:xfrm>
          <a:prstGeom prst="rect">
            <a:avLst/>
          </a:prstGeom>
        </p:spPr>
        <p:txBody>
          <a:bodyPr spcFirstLastPara="1" wrap="square" lIns="108000" tIns="0" rIns="108000" bIns="0"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274" name="Google Shape;274;p33"/>
          <p:cNvSpPr txBox="1">
            <a:spLocks noGrp="1"/>
          </p:cNvSpPr>
          <p:nvPr>
            <p:ph type="body" idx="15"/>
          </p:nvPr>
        </p:nvSpPr>
        <p:spPr>
          <a:xfrm>
            <a:off x="6788900" y="2164400"/>
            <a:ext cx="2156700" cy="1830300"/>
          </a:xfrm>
          <a:prstGeom prst="rect">
            <a:avLst/>
          </a:prstGeom>
        </p:spPr>
        <p:txBody>
          <a:bodyPr spcFirstLastPara="1" wrap="square" lIns="108000" tIns="0" rIns="108000" bIns="0"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 Data Folders">
  <p:cSld name="CUSTOM_7_1_1_1_1_1_1_1_1_1_1_1_1_1_1_1_1_4">
    <p:spTree>
      <p:nvGrpSpPr>
        <p:cNvPr id="1" name="Shape 275"/>
        <p:cNvGrpSpPr/>
        <p:nvPr/>
      </p:nvGrpSpPr>
      <p:grpSpPr>
        <a:xfrm>
          <a:off x="0" y="0"/>
          <a:ext cx="0" cy="0"/>
          <a:chOff x="0" y="0"/>
          <a:chExt cx="0" cy="0"/>
        </a:xfrm>
      </p:grpSpPr>
      <p:sp>
        <p:nvSpPr>
          <p:cNvPr id="276" name="Google Shape;276;p34"/>
          <p:cNvSpPr txBox="1">
            <a:spLocks noGrp="1"/>
          </p:cNvSpPr>
          <p:nvPr>
            <p:ph type="title"/>
          </p:nvPr>
        </p:nvSpPr>
        <p:spPr>
          <a:xfrm>
            <a:off x="193900" y="795678"/>
            <a:ext cx="2856900" cy="267000"/>
          </a:xfrm>
          <a:prstGeom prst="rect">
            <a:avLst/>
          </a:prstGeom>
        </p:spPr>
        <p:txBody>
          <a:bodyPr spcFirstLastPara="1" wrap="square" lIns="180000" tIns="0" rIns="180000" bIns="0" anchor="t" anchorCtr="0">
            <a:noAutofit/>
          </a:bodyPr>
          <a:lstStyle>
            <a:lvl1pPr lvl="0">
              <a:spcBef>
                <a:spcPts val="0"/>
              </a:spcBef>
              <a:spcAft>
                <a:spcPts val="0"/>
              </a:spcAft>
              <a:buSzPts val="2800"/>
              <a:buNone/>
              <a:defRPr sz="2000"/>
            </a:lvl1pPr>
            <a:lvl2pPr lvl="1">
              <a:spcBef>
                <a:spcPts val="0"/>
              </a:spcBef>
              <a:spcAft>
                <a:spcPts val="0"/>
              </a:spcAft>
              <a:buSzPts val="2800"/>
              <a:buNone/>
              <a:defRPr sz="2000"/>
            </a:lvl2pPr>
            <a:lvl3pPr lvl="2">
              <a:spcBef>
                <a:spcPts val="0"/>
              </a:spcBef>
              <a:spcAft>
                <a:spcPts val="0"/>
              </a:spcAft>
              <a:buSzPts val="2800"/>
              <a:buNone/>
              <a:defRPr sz="2000"/>
            </a:lvl3pPr>
            <a:lvl4pPr lvl="3">
              <a:spcBef>
                <a:spcPts val="0"/>
              </a:spcBef>
              <a:spcAft>
                <a:spcPts val="0"/>
              </a:spcAft>
              <a:buSzPts val="2800"/>
              <a:buNone/>
              <a:defRPr sz="2000"/>
            </a:lvl4pPr>
            <a:lvl5pPr lvl="4">
              <a:spcBef>
                <a:spcPts val="0"/>
              </a:spcBef>
              <a:spcAft>
                <a:spcPts val="0"/>
              </a:spcAft>
              <a:buSzPts val="2800"/>
              <a:buNone/>
              <a:defRPr sz="2000"/>
            </a:lvl5pPr>
            <a:lvl6pPr lvl="5">
              <a:spcBef>
                <a:spcPts val="0"/>
              </a:spcBef>
              <a:spcAft>
                <a:spcPts val="0"/>
              </a:spcAft>
              <a:buSzPts val="2800"/>
              <a:buNone/>
              <a:defRPr sz="2000"/>
            </a:lvl6pPr>
            <a:lvl7pPr lvl="6">
              <a:spcBef>
                <a:spcPts val="0"/>
              </a:spcBef>
              <a:spcAft>
                <a:spcPts val="0"/>
              </a:spcAft>
              <a:buSzPts val="2800"/>
              <a:buNone/>
              <a:defRPr sz="2000"/>
            </a:lvl7pPr>
            <a:lvl8pPr lvl="7">
              <a:spcBef>
                <a:spcPts val="0"/>
              </a:spcBef>
              <a:spcAft>
                <a:spcPts val="0"/>
              </a:spcAft>
              <a:buSzPts val="2800"/>
              <a:buNone/>
              <a:defRPr sz="2000"/>
            </a:lvl8pPr>
            <a:lvl9pPr lvl="8">
              <a:spcBef>
                <a:spcPts val="0"/>
              </a:spcBef>
              <a:spcAft>
                <a:spcPts val="0"/>
              </a:spcAft>
              <a:buSzPts val="2800"/>
              <a:buNone/>
              <a:defRPr sz="2000"/>
            </a:lvl9pPr>
          </a:lstStyle>
          <a:p>
            <a:endParaRPr/>
          </a:p>
        </p:txBody>
      </p:sp>
      <p:sp>
        <p:nvSpPr>
          <p:cNvPr id="277" name="Google Shape;277;p34"/>
          <p:cNvSpPr txBox="1">
            <a:spLocks noGrp="1"/>
          </p:cNvSpPr>
          <p:nvPr>
            <p:ph type="subTitle" idx="1"/>
          </p:nvPr>
        </p:nvSpPr>
        <p:spPr>
          <a:xfrm>
            <a:off x="594025" y="184700"/>
            <a:ext cx="3696300" cy="153900"/>
          </a:xfrm>
          <a:prstGeom prst="rect">
            <a:avLst/>
          </a:prstGeom>
        </p:spPr>
        <p:txBody>
          <a:bodyPr spcFirstLastPara="1" wrap="square" lIns="0" tIns="0" rIns="0" bIns="0" anchor="ctr" anchorCtr="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a:endParaRPr/>
          </a:p>
        </p:txBody>
      </p:sp>
      <p:sp>
        <p:nvSpPr>
          <p:cNvPr id="278" name="Google Shape;278;p34"/>
          <p:cNvSpPr txBox="1">
            <a:spLocks noGrp="1"/>
          </p:cNvSpPr>
          <p:nvPr>
            <p:ph type="title" idx="2"/>
          </p:nvPr>
        </p:nvSpPr>
        <p:spPr>
          <a:xfrm>
            <a:off x="3141175" y="795678"/>
            <a:ext cx="2856900" cy="267000"/>
          </a:xfrm>
          <a:prstGeom prst="rect">
            <a:avLst/>
          </a:prstGeom>
        </p:spPr>
        <p:txBody>
          <a:bodyPr spcFirstLastPara="1" wrap="square" lIns="180000" tIns="0" rIns="180000" bIns="0" anchor="t" anchorCtr="0">
            <a:noAutofit/>
          </a:bodyPr>
          <a:lstStyle>
            <a:lvl1pPr lvl="0">
              <a:spcBef>
                <a:spcPts val="0"/>
              </a:spcBef>
              <a:spcAft>
                <a:spcPts val="0"/>
              </a:spcAft>
              <a:buSzPts val="2800"/>
              <a:buNone/>
              <a:defRPr sz="2000"/>
            </a:lvl1pPr>
            <a:lvl2pPr lvl="1">
              <a:spcBef>
                <a:spcPts val="0"/>
              </a:spcBef>
              <a:spcAft>
                <a:spcPts val="0"/>
              </a:spcAft>
              <a:buSzPts val="2800"/>
              <a:buNone/>
              <a:defRPr sz="2000"/>
            </a:lvl2pPr>
            <a:lvl3pPr lvl="2">
              <a:spcBef>
                <a:spcPts val="0"/>
              </a:spcBef>
              <a:spcAft>
                <a:spcPts val="0"/>
              </a:spcAft>
              <a:buSzPts val="2800"/>
              <a:buNone/>
              <a:defRPr sz="2000"/>
            </a:lvl3pPr>
            <a:lvl4pPr lvl="3">
              <a:spcBef>
                <a:spcPts val="0"/>
              </a:spcBef>
              <a:spcAft>
                <a:spcPts val="0"/>
              </a:spcAft>
              <a:buSzPts val="2800"/>
              <a:buNone/>
              <a:defRPr sz="2000"/>
            </a:lvl4pPr>
            <a:lvl5pPr lvl="4">
              <a:spcBef>
                <a:spcPts val="0"/>
              </a:spcBef>
              <a:spcAft>
                <a:spcPts val="0"/>
              </a:spcAft>
              <a:buSzPts val="2800"/>
              <a:buNone/>
              <a:defRPr sz="2000"/>
            </a:lvl5pPr>
            <a:lvl6pPr lvl="5">
              <a:spcBef>
                <a:spcPts val="0"/>
              </a:spcBef>
              <a:spcAft>
                <a:spcPts val="0"/>
              </a:spcAft>
              <a:buSzPts val="2800"/>
              <a:buNone/>
              <a:defRPr sz="2000"/>
            </a:lvl6pPr>
            <a:lvl7pPr lvl="6">
              <a:spcBef>
                <a:spcPts val="0"/>
              </a:spcBef>
              <a:spcAft>
                <a:spcPts val="0"/>
              </a:spcAft>
              <a:buSzPts val="2800"/>
              <a:buNone/>
              <a:defRPr sz="2000"/>
            </a:lvl7pPr>
            <a:lvl8pPr lvl="7">
              <a:spcBef>
                <a:spcPts val="0"/>
              </a:spcBef>
              <a:spcAft>
                <a:spcPts val="0"/>
              </a:spcAft>
              <a:buSzPts val="2800"/>
              <a:buNone/>
              <a:defRPr sz="2000"/>
            </a:lvl8pPr>
            <a:lvl9pPr lvl="8">
              <a:spcBef>
                <a:spcPts val="0"/>
              </a:spcBef>
              <a:spcAft>
                <a:spcPts val="0"/>
              </a:spcAft>
              <a:buSzPts val="2800"/>
              <a:buNone/>
              <a:defRPr sz="2000"/>
            </a:lvl9pPr>
          </a:lstStyle>
          <a:p>
            <a:endParaRPr/>
          </a:p>
        </p:txBody>
      </p:sp>
      <p:sp>
        <p:nvSpPr>
          <p:cNvPr id="279" name="Google Shape;279;p34"/>
          <p:cNvSpPr txBox="1">
            <a:spLocks noGrp="1"/>
          </p:cNvSpPr>
          <p:nvPr>
            <p:ph type="title" idx="3"/>
          </p:nvPr>
        </p:nvSpPr>
        <p:spPr>
          <a:xfrm>
            <a:off x="6088450" y="795678"/>
            <a:ext cx="2856900" cy="267000"/>
          </a:xfrm>
          <a:prstGeom prst="rect">
            <a:avLst/>
          </a:prstGeom>
        </p:spPr>
        <p:txBody>
          <a:bodyPr spcFirstLastPara="1" wrap="square" lIns="180000" tIns="0" rIns="180000" bIns="0" anchor="t" anchorCtr="0">
            <a:noAutofit/>
          </a:bodyPr>
          <a:lstStyle>
            <a:lvl1pPr lvl="0">
              <a:spcBef>
                <a:spcPts val="0"/>
              </a:spcBef>
              <a:spcAft>
                <a:spcPts val="0"/>
              </a:spcAft>
              <a:buSzPts val="2800"/>
              <a:buNone/>
              <a:defRPr sz="2000"/>
            </a:lvl1pPr>
            <a:lvl2pPr lvl="1">
              <a:spcBef>
                <a:spcPts val="0"/>
              </a:spcBef>
              <a:spcAft>
                <a:spcPts val="0"/>
              </a:spcAft>
              <a:buSzPts val="2800"/>
              <a:buNone/>
              <a:defRPr sz="2000"/>
            </a:lvl2pPr>
            <a:lvl3pPr lvl="2">
              <a:spcBef>
                <a:spcPts val="0"/>
              </a:spcBef>
              <a:spcAft>
                <a:spcPts val="0"/>
              </a:spcAft>
              <a:buSzPts val="2800"/>
              <a:buNone/>
              <a:defRPr sz="2000"/>
            </a:lvl3pPr>
            <a:lvl4pPr lvl="3">
              <a:spcBef>
                <a:spcPts val="0"/>
              </a:spcBef>
              <a:spcAft>
                <a:spcPts val="0"/>
              </a:spcAft>
              <a:buSzPts val="2800"/>
              <a:buNone/>
              <a:defRPr sz="2000"/>
            </a:lvl4pPr>
            <a:lvl5pPr lvl="4">
              <a:spcBef>
                <a:spcPts val="0"/>
              </a:spcBef>
              <a:spcAft>
                <a:spcPts val="0"/>
              </a:spcAft>
              <a:buSzPts val="2800"/>
              <a:buNone/>
              <a:defRPr sz="2000"/>
            </a:lvl5pPr>
            <a:lvl6pPr lvl="5">
              <a:spcBef>
                <a:spcPts val="0"/>
              </a:spcBef>
              <a:spcAft>
                <a:spcPts val="0"/>
              </a:spcAft>
              <a:buSzPts val="2800"/>
              <a:buNone/>
              <a:defRPr sz="2000"/>
            </a:lvl6pPr>
            <a:lvl7pPr lvl="6">
              <a:spcBef>
                <a:spcPts val="0"/>
              </a:spcBef>
              <a:spcAft>
                <a:spcPts val="0"/>
              </a:spcAft>
              <a:buSzPts val="2800"/>
              <a:buNone/>
              <a:defRPr sz="2000"/>
            </a:lvl7pPr>
            <a:lvl8pPr lvl="7">
              <a:spcBef>
                <a:spcPts val="0"/>
              </a:spcBef>
              <a:spcAft>
                <a:spcPts val="0"/>
              </a:spcAft>
              <a:buSzPts val="2800"/>
              <a:buNone/>
              <a:defRPr sz="2000"/>
            </a:lvl8pPr>
            <a:lvl9pPr lvl="8">
              <a:spcBef>
                <a:spcPts val="0"/>
              </a:spcBef>
              <a:spcAft>
                <a:spcPts val="0"/>
              </a:spcAft>
              <a:buSzPts val="2800"/>
              <a:buNone/>
              <a:defRPr sz="2000"/>
            </a:lvl9pPr>
          </a:lstStyle>
          <a:p>
            <a:endParaRPr/>
          </a:p>
        </p:txBody>
      </p:sp>
      <p:sp>
        <p:nvSpPr>
          <p:cNvPr id="280" name="Google Shape;280;p34"/>
          <p:cNvSpPr txBox="1">
            <a:spLocks noGrp="1"/>
          </p:cNvSpPr>
          <p:nvPr>
            <p:ph type="body" idx="4"/>
          </p:nvPr>
        </p:nvSpPr>
        <p:spPr>
          <a:xfrm>
            <a:off x="194075" y="1414925"/>
            <a:ext cx="2856900" cy="3548700"/>
          </a:xfrm>
          <a:prstGeom prst="rect">
            <a:avLst/>
          </a:prstGeom>
        </p:spPr>
        <p:txBody>
          <a:bodyPr spcFirstLastPara="1" wrap="square" lIns="180000" tIns="270000" rIns="180000" bIns="180000"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281" name="Google Shape;281;p34"/>
          <p:cNvSpPr txBox="1">
            <a:spLocks noGrp="1"/>
          </p:cNvSpPr>
          <p:nvPr>
            <p:ph type="body" idx="5"/>
          </p:nvPr>
        </p:nvSpPr>
        <p:spPr>
          <a:xfrm>
            <a:off x="3140525" y="1414925"/>
            <a:ext cx="2856900" cy="3548700"/>
          </a:xfrm>
          <a:prstGeom prst="rect">
            <a:avLst/>
          </a:prstGeom>
        </p:spPr>
        <p:txBody>
          <a:bodyPr spcFirstLastPara="1" wrap="square" lIns="180000" tIns="270000" rIns="180000" bIns="180000"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282" name="Google Shape;282;p34"/>
          <p:cNvSpPr txBox="1">
            <a:spLocks noGrp="1"/>
          </p:cNvSpPr>
          <p:nvPr>
            <p:ph type="body" idx="6"/>
          </p:nvPr>
        </p:nvSpPr>
        <p:spPr>
          <a:xfrm>
            <a:off x="6086975" y="1414925"/>
            <a:ext cx="2856900" cy="3548700"/>
          </a:xfrm>
          <a:prstGeom prst="rect">
            <a:avLst/>
          </a:prstGeom>
        </p:spPr>
        <p:txBody>
          <a:bodyPr spcFirstLastPara="1" wrap="square" lIns="180000" tIns="270000" rIns="180000" bIns="180000"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able">
  <p:cSld name="CUSTOM_7_1_1_1_1_1_1_1_1_1_1_1_1_1_1_1_1_5_2">
    <p:spTree>
      <p:nvGrpSpPr>
        <p:cNvPr id="1" name="Shape 283"/>
        <p:cNvGrpSpPr/>
        <p:nvPr/>
      </p:nvGrpSpPr>
      <p:grpSpPr>
        <a:xfrm>
          <a:off x="0" y="0"/>
          <a:ext cx="0" cy="0"/>
          <a:chOff x="0" y="0"/>
          <a:chExt cx="0" cy="0"/>
        </a:xfrm>
      </p:grpSpPr>
      <p:sp>
        <p:nvSpPr>
          <p:cNvPr id="284" name="Google Shape;284;p35"/>
          <p:cNvSpPr txBox="1">
            <a:spLocks noGrp="1"/>
          </p:cNvSpPr>
          <p:nvPr>
            <p:ph type="title"/>
          </p:nvPr>
        </p:nvSpPr>
        <p:spPr>
          <a:xfrm>
            <a:off x="226000" y="562150"/>
            <a:ext cx="360000" cy="360000"/>
          </a:xfrm>
          <a:prstGeom prst="rect">
            <a:avLst/>
          </a:prstGeom>
        </p:spPr>
        <p:txBody>
          <a:bodyPr spcFirstLastPara="1" wrap="square" lIns="0" tIns="0" rIns="0" bIns="0" anchor="ctr" anchorCtr="0">
            <a:noAutofit/>
          </a:bodyPr>
          <a:lstStyle>
            <a:lvl1pPr lvl="0" algn="ctr">
              <a:spcBef>
                <a:spcPts val="0"/>
              </a:spcBef>
              <a:spcAft>
                <a:spcPts val="0"/>
              </a:spcAft>
              <a:buSzPts val="2800"/>
              <a:buNone/>
              <a:defRPr sz="1600">
                <a:latin typeface="Hanken Grotesk"/>
                <a:ea typeface="Hanken Grotesk"/>
                <a:cs typeface="Hanken Grotesk"/>
                <a:sym typeface="Hanken Grotesk"/>
              </a:defRPr>
            </a:lvl1pPr>
            <a:lvl2pPr lvl="1" algn="ctr">
              <a:spcBef>
                <a:spcPts val="0"/>
              </a:spcBef>
              <a:spcAft>
                <a:spcPts val="0"/>
              </a:spcAft>
              <a:buSzPts val="2800"/>
              <a:buNone/>
              <a:defRPr sz="1600">
                <a:latin typeface="Hanken Grotesk"/>
                <a:ea typeface="Hanken Grotesk"/>
                <a:cs typeface="Hanken Grotesk"/>
                <a:sym typeface="Hanken Grotesk"/>
              </a:defRPr>
            </a:lvl2pPr>
            <a:lvl3pPr lvl="2" algn="ctr">
              <a:spcBef>
                <a:spcPts val="0"/>
              </a:spcBef>
              <a:spcAft>
                <a:spcPts val="0"/>
              </a:spcAft>
              <a:buSzPts val="2800"/>
              <a:buNone/>
              <a:defRPr sz="1600">
                <a:latin typeface="Hanken Grotesk"/>
                <a:ea typeface="Hanken Grotesk"/>
                <a:cs typeface="Hanken Grotesk"/>
                <a:sym typeface="Hanken Grotesk"/>
              </a:defRPr>
            </a:lvl3pPr>
            <a:lvl4pPr lvl="3" algn="ctr">
              <a:spcBef>
                <a:spcPts val="0"/>
              </a:spcBef>
              <a:spcAft>
                <a:spcPts val="0"/>
              </a:spcAft>
              <a:buSzPts val="2800"/>
              <a:buNone/>
              <a:defRPr sz="1600">
                <a:latin typeface="Hanken Grotesk"/>
                <a:ea typeface="Hanken Grotesk"/>
                <a:cs typeface="Hanken Grotesk"/>
                <a:sym typeface="Hanken Grotesk"/>
              </a:defRPr>
            </a:lvl4pPr>
            <a:lvl5pPr lvl="4" algn="ctr">
              <a:spcBef>
                <a:spcPts val="0"/>
              </a:spcBef>
              <a:spcAft>
                <a:spcPts val="0"/>
              </a:spcAft>
              <a:buSzPts val="2800"/>
              <a:buNone/>
              <a:defRPr sz="1600">
                <a:latin typeface="Hanken Grotesk"/>
                <a:ea typeface="Hanken Grotesk"/>
                <a:cs typeface="Hanken Grotesk"/>
                <a:sym typeface="Hanken Grotesk"/>
              </a:defRPr>
            </a:lvl5pPr>
            <a:lvl6pPr lvl="5" algn="ctr">
              <a:spcBef>
                <a:spcPts val="0"/>
              </a:spcBef>
              <a:spcAft>
                <a:spcPts val="0"/>
              </a:spcAft>
              <a:buSzPts val="2800"/>
              <a:buNone/>
              <a:defRPr sz="1600">
                <a:latin typeface="Hanken Grotesk"/>
                <a:ea typeface="Hanken Grotesk"/>
                <a:cs typeface="Hanken Grotesk"/>
                <a:sym typeface="Hanken Grotesk"/>
              </a:defRPr>
            </a:lvl6pPr>
            <a:lvl7pPr lvl="6" algn="ctr">
              <a:spcBef>
                <a:spcPts val="0"/>
              </a:spcBef>
              <a:spcAft>
                <a:spcPts val="0"/>
              </a:spcAft>
              <a:buSzPts val="2800"/>
              <a:buNone/>
              <a:defRPr sz="1600">
                <a:latin typeface="Hanken Grotesk"/>
                <a:ea typeface="Hanken Grotesk"/>
                <a:cs typeface="Hanken Grotesk"/>
                <a:sym typeface="Hanken Grotesk"/>
              </a:defRPr>
            </a:lvl7pPr>
            <a:lvl8pPr lvl="7" algn="ctr">
              <a:spcBef>
                <a:spcPts val="0"/>
              </a:spcBef>
              <a:spcAft>
                <a:spcPts val="0"/>
              </a:spcAft>
              <a:buSzPts val="2800"/>
              <a:buNone/>
              <a:defRPr sz="1600">
                <a:latin typeface="Hanken Grotesk"/>
                <a:ea typeface="Hanken Grotesk"/>
                <a:cs typeface="Hanken Grotesk"/>
                <a:sym typeface="Hanken Grotesk"/>
              </a:defRPr>
            </a:lvl8pPr>
            <a:lvl9pPr lvl="8" algn="ctr">
              <a:spcBef>
                <a:spcPts val="0"/>
              </a:spcBef>
              <a:spcAft>
                <a:spcPts val="0"/>
              </a:spcAft>
              <a:buSzPts val="2800"/>
              <a:buNone/>
              <a:defRPr sz="1600">
                <a:latin typeface="Hanken Grotesk"/>
                <a:ea typeface="Hanken Grotesk"/>
                <a:cs typeface="Hanken Grotesk"/>
                <a:sym typeface="Hanken Grotesk"/>
              </a:defRPr>
            </a:lvl9pPr>
          </a:lstStyle>
          <a:p>
            <a:endParaRPr/>
          </a:p>
        </p:txBody>
      </p:sp>
      <p:sp>
        <p:nvSpPr>
          <p:cNvPr id="285" name="Google Shape;285;p35"/>
          <p:cNvSpPr txBox="1">
            <a:spLocks noGrp="1"/>
          </p:cNvSpPr>
          <p:nvPr>
            <p:ph type="title" idx="2"/>
          </p:nvPr>
        </p:nvSpPr>
        <p:spPr>
          <a:xfrm>
            <a:off x="3325125" y="562150"/>
            <a:ext cx="360000" cy="360000"/>
          </a:xfrm>
          <a:prstGeom prst="rect">
            <a:avLst/>
          </a:prstGeom>
        </p:spPr>
        <p:txBody>
          <a:bodyPr spcFirstLastPara="1" wrap="square" lIns="0" tIns="0" rIns="0" bIns="0" anchor="ctr" anchorCtr="0">
            <a:noAutofit/>
          </a:bodyPr>
          <a:lstStyle>
            <a:lvl1pPr lvl="0" algn="ctr">
              <a:spcBef>
                <a:spcPts val="0"/>
              </a:spcBef>
              <a:spcAft>
                <a:spcPts val="0"/>
              </a:spcAft>
              <a:buSzPts val="2800"/>
              <a:buNone/>
              <a:defRPr sz="1600">
                <a:latin typeface="Hanken Grotesk"/>
                <a:ea typeface="Hanken Grotesk"/>
                <a:cs typeface="Hanken Grotesk"/>
                <a:sym typeface="Hanken Grotesk"/>
              </a:defRPr>
            </a:lvl1pPr>
            <a:lvl2pPr lvl="1" algn="ctr">
              <a:spcBef>
                <a:spcPts val="0"/>
              </a:spcBef>
              <a:spcAft>
                <a:spcPts val="0"/>
              </a:spcAft>
              <a:buSzPts val="2800"/>
              <a:buNone/>
              <a:defRPr sz="1600">
                <a:latin typeface="Hanken Grotesk"/>
                <a:ea typeface="Hanken Grotesk"/>
                <a:cs typeface="Hanken Grotesk"/>
                <a:sym typeface="Hanken Grotesk"/>
              </a:defRPr>
            </a:lvl2pPr>
            <a:lvl3pPr lvl="2" algn="ctr">
              <a:spcBef>
                <a:spcPts val="0"/>
              </a:spcBef>
              <a:spcAft>
                <a:spcPts val="0"/>
              </a:spcAft>
              <a:buSzPts val="2800"/>
              <a:buNone/>
              <a:defRPr sz="1600">
                <a:latin typeface="Hanken Grotesk"/>
                <a:ea typeface="Hanken Grotesk"/>
                <a:cs typeface="Hanken Grotesk"/>
                <a:sym typeface="Hanken Grotesk"/>
              </a:defRPr>
            </a:lvl3pPr>
            <a:lvl4pPr lvl="3" algn="ctr">
              <a:spcBef>
                <a:spcPts val="0"/>
              </a:spcBef>
              <a:spcAft>
                <a:spcPts val="0"/>
              </a:spcAft>
              <a:buSzPts val="2800"/>
              <a:buNone/>
              <a:defRPr sz="1600">
                <a:latin typeface="Hanken Grotesk"/>
                <a:ea typeface="Hanken Grotesk"/>
                <a:cs typeface="Hanken Grotesk"/>
                <a:sym typeface="Hanken Grotesk"/>
              </a:defRPr>
            </a:lvl4pPr>
            <a:lvl5pPr lvl="4" algn="ctr">
              <a:spcBef>
                <a:spcPts val="0"/>
              </a:spcBef>
              <a:spcAft>
                <a:spcPts val="0"/>
              </a:spcAft>
              <a:buSzPts val="2800"/>
              <a:buNone/>
              <a:defRPr sz="1600">
                <a:latin typeface="Hanken Grotesk"/>
                <a:ea typeface="Hanken Grotesk"/>
                <a:cs typeface="Hanken Grotesk"/>
                <a:sym typeface="Hanken Grotesk"/>
              </a:defRPr>
            </a:lvl5pPr>
            <a:lvl6pPr lvl="5" algn="ctr">
              <a:spcBef>
                <a:spcPts val="0"/>
              </a:spcBef>
              <a:spcAft>
                <a:spcPts val="0"/>
              </a:spcAft>
              <a:buSzPts val="2800"/>
              <a:buNone/>
              <a:defRPr sz="1600">
                <a:latin typeface="Hanken Grotesk"/>
                <a:ea typeface="Hanken Grotesk"/>
                <a:cs typeface="Hanken Grotesk"/>
                <a:sym typeface="Hanken Grotesk"/>
              </a:defRPr>
            </a:lvl6pPr>
            <a:lvl7pPr lvl="6" algn="ctr">
              <a:spcBef>
                <a:spcPts val="0"/>
              </a:spcBef>
              <a:spcAft>
                <a:spcPts val="0"/>
              </a:spcAft>
              <a:buSzPts val="2800"/>
              <a:buNone/>
              <a:defRPr sz="1600">
                <a:latin typeface="Hanken Grotesk"/>
                <a:ea typeface="Hanken Grotesk"/>
                <a:cs typeface="Hanken Grotesk"/>
                <a:sym typeface="Hanken Grotesk"/>
              </a:defRPr>
            </a:lvl7pPr>
            <a:lvl8pPr lvl="7" algn="ctr">
              <a:spcBef>
                <a:spcPts val="0"/>
              </a:spcBef>
              <a:spcAft>
                <a:spcPts val="0"/>
              </a:spcAft>
              <a:buSzPts val="2800"/>
              <a:buNone/>
              <a:defRPr sz="1600">
                <a:latin typeface="Hanken Grotesk"/>
                <a:ea typeface="Hanken Grotesk"/>
                <a:cs typeface="Hanken Grotesk"/>
                <a:sym typeface="Hanken Grotesk"/>
              </a:defRPr>
            </a:lvl8pPr>
            <a:lvl9pPr lvl="8" algn="ctr">
              <a:spcBef>
                <a:spcPts val="0"/>
              </a:spcBef>
              <a:spcAft>
                <a:spcPts val="0"/>
              </a:spcAft>
              <a:buSzPts val="2800"/>
              <a:buNone/>
              <a:defRPr sz="1600">
                <a:latin typeface="Hanken Grotesk"/>
                <a:ea typeface="Hanken Grotesk"/>
                <a:cs typeface="Hanken Grotesk"/>
                <a:sym typeface="Hanken Grotesk"/>
              </a:defRPr>
            </a:lvl9pPr>
          </a:lstStyle>
          <a:p>
            <a:endParaRPr/>
          </a:p>
        </p:txBody>
      </p:sp>
      <p:sp>
        <p:nvSpPr>
          <p:cNvPr id="286" name="Google Shape;286;p35"/>
          <p:cNvSpPr txBox="1">
            <a:spLocks noGrp="1"/>
          </p:cNvSpPr>
          <p:nvPr>
            <p:ph type="title" idx="3"/>
          </p:nvPr>
        </p:nvSpPr>
        <p:spPr>
          <a:xfrm>
            <a:off x="227250" y="1277200"/>
            <a:ext cx="2282700" cy="651900"/>
          </a:xfrm>
          <a:prstGeom prst="rect">
            <a:avLst/>
          </a:prstGeom>
        </p:spPr>
        <p:txBody>
          <a:bodyPr spcFirstLastPara="1" wrap="square" lIns="0" tIns="0" rIns="0" bIns="0" anchor="t" anchorCtr="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a:endParaRPr/>
          </a:p>
        </p:txBody>
      </p:sp>
      <p:sp>
        <p:nvSpPr>
          <p:cNvPr id="287" name="Google Shape;287;p35"/>
          <p:cNvSpPr txBox="1">
            <a:spLocks noGrp="1"/>
          </p:cNvSpPr>
          <p:nvPr>
            <p:ph type="title" idx="4"/>
          </p:nvPr>
        </p:nvSpPr>
        <p:spPr>
          <a:xfrm>
            <a:off x="3324478" y="1277200"/>
            <a:ext cx="2280900" cy="651900"/>
          </a:xfrm>
          <a:prstGeom prst="rect">
            <a:avLst/>
          </a:prstGeom>
        </p:spPr>
        <p:txBody>
          <a:bodyPr spcFirstLastPara="1" wrap="square" lIns="0" tIns="0" rIns="0" bIns="0" anchor="t" anchorCtr="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a:endParaRPr/>
          </a:p>
        </p:txBody>
      </p:sp>
      <p:sp>
        <p:nvSpPr>
          <p:cNvPr id="288" name="Google Shape;288;p35"/>
          <p:cNvSpPr txBox="1">
            <a:spLocks noGrp="1"/>
          </p:cNvSpPr>
          <p:nvPr>
            <p:ph type="title" idx="5"/>
          </p:nvPr>
        </p:nvSpPr>
        <p:spPr>
          <a:xfrm>
            <a:off x="6421152" y="1277200"/>
            <a:ext cx="2279100" cy="651900"/>
          </a:xfrm>
          <a:prstGeom prst="rect">
            <a:avLst/>
          </a:prstGeom>
        </p:spPr>
        <p:txBody>
          <a:bodyPr spcFirstLastPara="1" wrap="square" lIns="0" tIns="0" rIns="0" bIns="0" anchor="t" anchorCtr="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a:endParaRPr/>
          </a:p>
        </p:txBody>
      </p:sp>
      <p:sp>
        <p:nvSpPr>
          <p:cNvPr id="289" name="Google Shape;289;p35"/>
          <p:cNvSpPr txBox="1">
            <a:spLocks noGrp="1"/>
          </p:cNvSpPr>
          <p:nvPr>
            <p:ph type="title" idx="6"/>
          </p:nvPr>
        </p:nvSpPr>
        <p:spPr>
          <a:xfrm>
            <a:off x="6421925" y="562150"/>
            <a:ext cx="360000" cy="360000"/>
          </a:xfrm>
          <a:prstGeom prst="rect">
            <a:avLst/>
          </a:prstGeom>
        </p:spPr>
        <p:txBody>
          <a:bodyPr spcFirstLastPara="1" wrap="square" lIns="0" tIns="0" rIns="0" bIns="0" anchor="ctr" anchorCtr="0">
            <a:noAutofit/>
          </a:bodyPr>
          <a:lstStyle>
            <a:lvl1pPr lvl="0" algn="ctr">
              <a:spcBef>
                <a:spcPts val="0"/>
              </a:spcBef>
              <a:spcAft>
                <a:spcPts val="0"/>
              </a:spcAft>
              <a:buSzPts val="2800"/>
              <a:buNone/>
              <a:defRPr sz="1600">
                <a:latin typeface="Hanken Grotesk"/>
                <a:ea typeface="Hanken Grotesk"/>
                <a:cs typeface="Hanken Grotesk"/>
                <a:sym typeface="Hanken Grotesk"/>
              </a:defRPr>
            </a:lvl1pPr>
            <a:lvl2pPr lvl="1" algn="ctr">
              <a:spcBef>
                <a:spcPts val="0"/>
              </a:spcBef>
              <a:spcAft>
                <a:spcPts val="0"/>
              </a:spcAft>
              <a:buSzPts val="2800"/>
              <a:buNone/>
              <a:defRPr sz="1600">
                <a:latin typeface="Hanken Grotesk"/>
                <a:ea typeface="Hanken Grotesk"/>
                <a:cs typeface="Hanken Grotesk"/>
                <a:sym typeface="Hanken Grotesk"/>
              </a:defRPr>
            </a:lvl2pPr>
            <a:lvl3pPr lvl="2" algn="ctr">
              <a:spcBef>
                <a:spcPts val="0"/>
              </a:spcBef>
              <a:spcAft>
                <a:spcPts val="0"/>
              </a:spcAft>
              <a:buSzPts val="2800"/>
              <a:buNone/>
              <a:defRPr sz="1600">
                <a:latin typeface="Hanken Grotesk"/>
                <a:ea typeface="Hanken Grotesk"/>
                <a:cs typeface="Hanken Grotesk"/>
                <a:sym typeface="Hanken Grotesk"/>
              </a:defRPr>
            </a:lvl3pPr>
            <a:lvl4pPr lvl="3" algn="ctr">
              <a:spcBef>
                <a:spcPts val="0"/>
              </a:spcBef>
              <a:spcAft>
                <a:spcPts val="0"/>
              </a:spcAft>
              <a:buSzPts val="2800"/>
              <a:buNone/>
              <a:defRPr sz="1600">
                <a:latin typeface="Hanken Grotesk"/>
                <a:ea typeface="Hanken Grotesk"/>
                <a:cs typeface="Hanken Grotesk"/>
                <a:sym typeface="Hanken Grotesk"/>
              </a:defRPr>
            </a:lvl4pPr>
            <a:lvl5pPr lvl="4" algn="ctr">
              <a:spcBef>
                <a:spcPts val="0"/>
              </a:spcBef>
              <a:spcAft>
                <a:spcPts val="0"/>
              </a:spcAft>
              <a:buSzPts val="2800"/>
              <a:buNone/>
              <a:defRPr sz="1600">
                <a:latin typeface="Hanken Grotesk"/>
                <a:ea typeface="Hanken Grotesk"/>
                <a:cs typeface="Hanken Grotesk"/>
                <a:sym typeface="Hanken Grotesk"/>
              </a:defRPr>
            </a:lvl5pPr>
            <a:lvl6pPr lvl="5" algn="ctr">
              <a:spcBef>
                <a:spcPts val="0"/>
              </a:spcBef>
              <a:spcAft>
                <a:spcPts val="0"/>
              </a:spcAft>
              <a:buSzPts val="2800"/>
              <a:buNone/>
              <a:defRPr sz="1600">
                <a:latin typeface="Hanken Grotesk"/>
                <a:ea typeface="Hanken Grotesk"/>
                <a:cs typeface="Hanken Grotesk"/>
                <a:sym typeface="Hanken Grotesk"/>
              </a:defRPr>
            </a:lvl6pPr>
            <a:lvl7pPr lvl="6" algn="ctr">
              <a:spcBef>
                <a:spcPts val="0"/>
              </a:spcBef>
              <a:spcAft>
                <a:spcPts val="0"/>
              </a:spcAft>
              <a:buSzPts val="2800"/>
              <a:buNone/>
              <a:defRPr sz="1600">
                <a:latin typeface="Hanken Grotesk"/>
                <a:ea typeface="Hanken Grotesk"/>
                <a:cs typeface="Hanken Grotesk"/>
                <a:sym typeface="Hanken Grotesk"/>
              </a:defRPr>
            </a:lvl7pPr>
            <a:lvl8pPr lvl="7" algn="ctr">
              <a:spcBef>
                <a:spcPts val="0"/>
              </a:spcBef>
              <a:spcAft>
                <a:spcPts val="0"/>
              </a:spcAft>
              <a:buSzPts val="2800"/>
              <a:buNone/>
              <a:defRPr sz="1600">
                <a:latin typeface="Hanken Grotesk"/>
                <a:ea typeface="Hanken Grotesk"/>
                <a:cs typeface="Hanken Grotesk"/>
                <a:sym typeface="Hanken Grotesk"/>
              </a:defRPr>
            </a:lvl8pPr>
            <a:lvl9pPr lvl="8" algn="ctr">
              <a:spcBef>
                <a:spcPts val="0"/>
              </a:spcBef>
              <a:spcAft>
                <a:spcPts val="0"/>
              </a:spcAft>
              <a:buSzPts val="2800"/>
              <a:buNone/>
              <a:defRPr sz="1600">
                <a:latin typeface="Hanken Grotesk"/>
                <a:ea typeface="Hanken Grotesk"/>
                <a:cs typeface="Hanken Grotesk"/>
                <a:sym typeface="Hanken Grotesk"/>
              </a:defRPr>
            </a:lvl9pPr>
          </a:lstStyle>
          <a:p>
            <a:endParaRPr/>
          </a:p>
        </p:txBody>
      </p:sp>
      <p:sp>
        <p:nvSpPr>
          <p:cNvPr id="290" name="Google Shape;290;p35"/>
          <p:cNvSpPr txBox="1">
            <a:spLocks noGrp="1"/>
          </p:cNvSpPr>
          <p:nvPr>
            <p:ph type="title" idx="7"/>
          </p:nvPr>
        </p:nvSpPr>
        <p:spPr>
          <a:xfrm>
            <a:off x="226431" y="2709100"/>
            <a:ext cx="2282700" cy="651900"/>
          </a:xfrm>
          <a:prstGeom prst="rect">
            <a:avLst/>
          </a:prstGeom>
        </p:spPr>
        <p:txBody>
          <a:bodyPr spcFirstLastPara="1" wrap="square" lIns="0" tIns="0" rIns="0" bIns="0" anchor="t" anchorCtr="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a:endParaRPr/>
          </a:p>
        </p:txBody>
      </p:sp>
      <p:sp>
        <p:nvSpPr>
          <p:cNvPr id="291" name="Google Shape;291;p35"/>
          <p:cNvSpPr txBox="1">
            <a:spLocks noGrp="1"/>
          </p:cNvSpPr>
          <p:nvPr>
            <p:ph type="title" idx="8"/>
          </p:nvPr>
        </p:nvSpPr>
        <p:spPr>
          <a:xfrm>
            <a:off x="6419945" y="2709108"/>
            <a:ext cx="2279100" cy="651900"/>
          </a:xfrm>
          <a:prstGeom prst="rect">
            <a:avLst/>
          </a:prstGeom>
        </p:spPr>
        <p:txBody>
          <a:bodyPr spcFirstLastPara="1" wrap="square" lIns="0" tIns="0" rIns="0" bIns="0" anchor="t" anchorCtr="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a:endParaRPr/>
          </a:p>
        </p:txBody>
      </p:sp>
      <p:sp>
        <p:nvSpPr>
          <p:cNvPr id="292" name="Google Shape;292;p35"/>
          <p:cNvSpPr txBox="1">
            <a:spLocks noGrp="1"/>
          </p:cNvSpPr>
          <p:nvPr>
            <p:ph type="title" idx="9"/>
          </p:nvPr>
        </p:nvSpPr>
        <p:spPr>
          <a:xfrm>
            <a:off x="226000" y="3996225"/>
            <a:ext cx="2282700" cy="651900"/>
          </a:xfrm>
          <a:prstGeom prst="rect">
            <a:avLst/>
          </a:prstGeom>
        </p:spPr>
        <p:txBody>
          <a:bodyPr spcFirstLastPara="1" wrap="square" lIns="0" tIns="0" rIns="0" bIns="0" anchor="t" anchorCtr="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a:endParaRPr/>
          </a:p>
        </p:txBody>
      </p:sp>
      <p:sp>
        <p:nvSpPr>
          <p:cNvPr id="293" name="Google Shape;293;p35"/>
          <p:cNvSpPr txBox="1">
            <a:spLocks noGrp="1"/>
          </p:cNvSpPr>
          <p:nvPr>
            <p:ph type="title" idx="13"/>
          </p:nvPr>
        </p:nvSpPr>
        <p:spPr>
          <a:xfrm>
            <a:off x="3322675" y="3996228"/>
            <a:ext cx="2280900" cy="651900"/>
          </a:xfrm>
          <a:prstGeom prst="rect">
            <a:avLst/>
          </a:prstGeom>
        </p:spPr>
        <p:txBody>
          <a:bodyPr spcFirstLastPara="1" wrap="square" lIns="0" tIns="0" rIns="0" bIns="0" anchor="t" anchorCtr="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a:endParaRPr/>
          </a:p>
        </p:txBody>
      </p:sp>
      <p:sp>
        <p:nvSpPr>
          <p:cNvPr id="294" name="Google Shape;294;p35"/>
          <p:cNvSpPr txBox="1">
            <a:spLocks noGrp="1"/>
          </p:cNvSpPr>
          <p:nvPr>
            <p:ph type="title" idx="14"/>
          </p:nvPr>
        </p:nvSpPr>
        <p:spPr>
          <a:xfrm>
            <a:off x="6419350" y="3996228"/>
            <a:ext cx="2279100" cy="651900"/>
          </a:xfrm>
          <a:prstGeom prst="rect">
            <a:avLst/>
          </a:prstGeom>
        </p:spPr>
        <p:txBody>
          <a:bodyPr spcFirstLastPara="1" wrap="square" lIns="0" tIns="0" rIns="0" bIns="0" anchor="t" anchorCtr="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a:endParaRPr/>
          </a:p>
        </p:txBody>
      </p:sp>
      <p:sp>
        <p:nvSpPr>
          <p:cNvPr id="295" name="Google Shape;295;p35"/>
          <p:cNvSpPr txBox="1">
            <a:spLocks noGrp="1"/>
          </p:cNvSpPr>
          <p:nvPr>
            <p:ph type="title" idx="15"/>
          </p:nvPr>
        </p:nvSpPr>
        <p:spPr>
          <a:xfrm>
            <a:off x="587225" y="562150"/>
            <a:ext cx="1219200" cy="505800"/>
          </a:xfrm>
          <a:prstGeom prst="rect">
            <a:avLst/>
          </a:prstGeom>
        </p:spPr>
        <p:txBody>
          <a:bodyPr spcFirstLastPara="1" wrap="square" lIns="108000" tIns="0" rIns="0" bIns="0" anchor="t" anchorCtr="0">
            <a:noAutofit/>
          </a:bodyPr>
          <a:lstStyle>
            <a:lvl1pPr lvl="0">
              <a:lnSpc>
                <a:spcPct val="90000"/>
              </a:lnSpc>
              <a:spcBef>
                <a:spcPts val="0"/>
              </a:spcBef>
              <a:spcAft>
                <a:spcPts val="0"/>
              </a:spcAft>
              <a:buSzPts val="2800"/>
              <a:buNone/>
              <a:defRPr sz="12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a:endParaRPr/>
          </a:p>
        </p:txBody>
      </p:sp>
      <p:sp>
        <p:nvSpPr>
          <p:cNvPr id="296" name="Google Shape;296;p35"/>
          <p:cNvSpPr txBox="1">
            <a:spLocks noGrp="1"/>
          </p:cNvSpPr>
          <p:nvPr>
            <p:ph type="title" idx="16"/>
          </p:nvPr>
        </p:nvSpPr>
        <p:spPr>
          <a:xfrm>
            <a:off x="3684488" y="562150"/>
            <a:ext cx="1219200" cy="505800"/>
          </a:xfrm>
          <a:prstGeom prst="rect">
            <a:avLst/>
          </a:prstGeom>
        </p:spPr>
        <p:txBody>
          <a:bodyPr spcFirstLastPara="1" wrap="square" lIns="108000" tIns="0" rIns="0" bIns="0" anchor="t" anchorCtr="0">
            <a:noAutofit/>
          </a:bodyPr>
          <a:lstStyle>
            <a:lvl1pPr lvl="0">
              <a:lnSpc>
                <a:spcPct val="90000"/>
              </a:lnSpc>
              <a:spcBef>
                <a:spcPts val="0"/>
              </a:spcBef>
              <a:spcAft>
                <a:spcPts val="0"/>
              </a:spcAft>
              <a:buSzPts val="2800"/>
              <a:buNone/>
              <a:defRPr sz="12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a:endParaRPr/>
          </a:p>
        </p:txBody>
      </p:sp>
      <p:sp>
        <p:nvSpPr>
          <p:cNvPr id="297" name="Google Shape;297;p35"/>
          <p:cNvSpPr txBox="1">
            <a:spLocks noGrp="1"/>
          </p:cNvSpPr>
          <p:nvPr>
            <p:ph type="title" idx="17"/>
          </p:nvPr>
        </p:nvSpPr>
        <p:spPr>
          <a:xfrm>
            <a:off x="6781463" y="562150"/>
            <a:ext cx="1219200" cy="505800"/>
          </a:xfrm>
          <a:prstGeom prst="rect">
            <a:avLst/>
          </a:prstGeom>
        </p:spPr>
        <p:txBody>
          <a:bodyPr spcFirstLastPara="1" wrap="square" lIns="108000" tIns="0" rIns="0" bIns="0" anchor="t" anchorCtr="0">
            <a:noAutofit/>
          </a:bodyPr>
          <a:lstStyle>
            <a:lvl1pPr lvl="0">
              <a:lnSpc>
                <a:spcPct val="90000"/>
              </a:lnSpc>
              <a:spcBef>
                <a:spcPts val="0"/>
              </a:spcBef>
              <a:spcAft>
                <a:spcPts val="0"/>
              </a:spcAft>
              <a:buSzPts val="2800"/>
              <a:buNone/>
              <a:defRPr sz="12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a:endParaRPr/>
          </a:p>
        </p:txBody>
      </p:sp>
      <p:sp>
        <p:nvSpPr>
          <p:cNvPr id="298" name="Google Shape;298;p35"/>
          <p:cNvSpPr txBox="1">
            <a:spLocks noGrp="1"/>
          </p:cNvSpPr>
          <p:nvPr>
            <p:ph type="subTitle" idx="1"/>
          </p:nvPr>
        </p:nvSpPr>
        <p:spPr>
          <a:xfrm>
            <a:off x="594025" y="184700"/>
            <a:ext cx="3696300" cy="153900"/>
          </a:xfrm>
          <a:prstGeom prst="rect">
            <a:avLst/>
          </a:prstGeom>
        </p:spPr>
        <p:txBody>
          <a:bodyPr spcFirstLastPara="1" wrap="square" lIns="0" tIns="0" rIns="0" bIns="0" anchor="ctr" anchorCtr="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a:endParaRPr/>
          </a:p>
        </p:txBody>
      </p:sp>
      <p:sp>
        <p:nvSpPr>
          <p:cNvPr id="299" name="Google Shape;299;p35"/>
          <p:cNvSpPr txBox="1">
            <a:spLocks noGrp="1"/>
          </p:cNvSpPr>
          <p:nvPr>
            <p:ph type="body" idx="18"/>
          </p:nvPr>
        </p:nvSpPr>
        <p:spPr>
          <a:xfrm>
            <a:off x="226150" y="4230400"/>
            <a:ext cx="2282400" cy="651600"/>
          </a:xfrm>
          <a:prstGeom prst="rect">
            <a:avLst/>
          </a:prstGeom>
        </p:spPr>
        <p:txBody>
          <a:bodyPr spcFirstLastPara="1" wrap="square" lIns="0" tIns="0" rIns="0" bIns="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00" name="Google Shape;300;p35"/>
          <p:cNvSpPr txBox="1">
            <a:spLocks noGrp="1"/>
          </p:cNvSpPr>
          <p:nvPr>
            <p:ph type="body" idx="19"/>
          </p:nvPr>
        </p:nvSpPr>
        <p:spPr>
          <a:xfrm>
            <a:off x="3321928" y="4230402"/>
            <a:ext cx="2282400" cy="651600"/>
          </a:xfrm>
          <a:prstGeom prst="rect">
            <a:avLst/>
          </a:prstGeom>
        </p:spPr>
        <p:txBody>
          <a:bodyPr spcFirstLastPara="1" wrap="square" lIns="0" tIns="0" rIns="0" bIns="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01" name="Google Shape;301;p35"/>
          <p:cNvSpPr txBox="1">
            <a:spLocks noGrp="1"/>
          </p:cNvSpPr>
          <p:nvPr>
            <p:ph type="body" idx="20"/>
          </p:nvPr>
        </p:nvSpPr>
        <p:spPr>
          <a:xfrm>
            <a:off x="6417703" y="4230402"/>
            <a:ext cx="2282400" cy="651600"/>
          </a:xfrm>
          <a:prstGeom prst="rect">
            <a:avLst/>
          </a:prstGeom>
        </p:spPr>
        <p:txBody>
          <a:bodyPr spcFirstLastPara="1" wrap="square" lIns="0" tIns="0" rIns="0" bIns="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02" name="Google Shape;302;p35"/>
          <p:cNvSpPr txBox="1">
            <a:spLocks noGrp="1"/>
          </p:cNvSpPr>
          <p:nvPr>
            <p:ph type="title" idx="21"/>
          </p:nvPr>
        </p:nvSpPr>
        <p:spPr>
          <a:xfrm>
            <a:off x="3323270" y="2709108"/>
            <a:ext cx="2280900" cy="651900"/>
          </a:xfrm>
          <a:prstGeom prst="rect">
            <a:avLst/>
          </a:prstGeom>
        </p:spPr>
        <p:txBody>
          <a:bodyPr spcFirstLastPara="1" wrap="square" lIns="0" tIns="0" rIns="0" bIns="0" anchor="t" anchorCtr="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a:endParaRPr/>
          </a:p>
        </p:txBody>
      </p:sp>
      <p:sp>
        <p:nvSpPr>
          <p:cNvPr id="303" name="Google Shape;303;p35"/>
          <p:cNvSpPr txBox="1">
            <a:spLocks noGrp="1"/>
          </p:cNvSpPr>
          <p:nvPr>
            <p:ph type="body" idx="22"/>
          </p:nvPr>
        </p:nvSpPr>
        <p:spPr>
          <a:xfrm>
            <a:off x="226150" y="2943275"/>
            <a:ext cx="2282400" cy="651600"/>
          </a:xfrm>
          <a:prstGeom prst="rect">
            <a:avLst/>
          </a:prstGeom>
        </p:spPr>
        <p:txBody>
          <a:bodyPr spcFirstLastPara="1" wrap="square" lIns="0" tIns="0" rIns="0" bIns="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04" name="Google Shape;304;p35"/>
          <p:cNvSpPr txBox="1">
            <a:spLocks noGrp="1"/>
          </p:cNvSpPr>
          <p:nvPr>
            <p:ph type="body" idx="23"/>
          </p:nvPr>
        </p:nvSpPr>
        <p:spPr>
          <a:xfrm>
            <a:off x="3321928" y="2943282"/>
            <a:ext cx="2282400" cy="651600"/>
          </a:xfrm>
          <a:prstGeom prst="rect">
            <a:avLst/>
          </a:prstGeom>
        </p:spPr>
        <p:txBody>
          <a:bodyPr spcFirstLastPara="1" wrap="square" lIns="0" tIns="0" rIns="0" bIns="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05" name="Google Shape;305;p35"/>
          <p:cNvSpPr txBox="1">
            <a:spLocks noGrp="1"/>
          </p:cNvSpPr>
          <p:nvPr>
            <p:ph type="body" idx="24"/>
          </p:nvPr>
        </p:nvSpPr>
        <p:spPr>
          <a:xfrm>
            <a:off x="6417703" y="2943282"/>
            <a:ext cx="2282400" cy="651600"/>
          </a:xfrm>
          <a:prstGeom prst="rect">
            <a:avLst/>
          </a:prstGeom>
        </p:spPr>
        <p:txBody>
          <a:bodyPr spcFirstLastPara="1" wrap="square" lIns="0" tIns="0" rIns="0" bIns="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06" name="Google Shape;306;p35"/>
          <p:cNvSpPr txBox="1">
            <a:spLocks noGrp="1"/>
          </p:cNvSpPr>
          <p:nvPr>
            <p:ph type="body" idx="25"/>
          </p:nvPr>
        </p:nvSpPr>
        <p:spPr>
          <a:xfrm>
            <a:off x="226150" y="1511375"/>
            <a:ext cx="2282400" cy="651600"/>
          </a:xfrm>
          <a:prstGeom prst="rect">
            <a:avLst/>
          </a:prstGeom>
        </p:spPr>
        <p:txBody>
          <a:bodyPr spcFirstLastPara="1" wrap="square" lIns="0" tIns="0" rIns="0" bIns="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07" name="Google Shape;307;p35"/>
          <p:cNvSpPr txBox="1">
            <a:spLocks noGrp="1"/>
          </p:cNvSpPr>
          <p:nvPr>
            <p:ph type="body" idx="26"/>
          </p:nvPr>
        </p:nvSpPr>
        <p:spPr>
          <a:xfrm>
            <a:off x="3321928" y="1511374"/>
            <a:ext cx="2282400" cy="651600"/>
          </a:xfrm>
          <a:prstGeom prst="rect">
            <a:avLst/>
          </a:prstGeom>
        </p:spPr>
        <p:txBody>
          <a:bodyPr spcFirstLastPara="1" wrap="square" lIns="0" tIns="0" rIns="0" bIns="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08" name="Google Shape;308;p35"/>
          <p:cNvSpPr txBox="1">
            <a:spLocks noGrp="1"/>
          </p:cNvSpPr>
          <p:nvPr>
            <p:ph type="body" idx="27"/>
          </p:nvPr>
        </p:nvSpPr>
        <p:spPr>
          <a:xfrm>
            <a:off x="6417703" y="1511374"/>
            <a:ext cx="2282400" cy="651600"/>
          </a:xfrm>
          <a:prstGeom prst="rect">
            <a:avLst/>
          </a:prstGeom>
        </p:spPr>
        <p:txBody>
          <a:bodyPr spcFirstLastPara="1" wrap="square" lIns="0" tIns="0" rIns="0" bIns="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and image ">
  <p:cSld name="CUSTOM_7_1_1_1_1_1_1_1_1_1_1_1_1_1_1_1_1_5_1">
    <p:spTree>
      <p:nvGrpSpPr>
        <p:cNvPr id="1" name="Shape 309"/>
        <p:cNvGrpSpPr/>
        <p:nvPr/>
      </p:nvGrpSpPr>
      <p:grpSpPr>
        <a:xfrm>
          <a:off x="0" y="0"/>
          <a:ext cx="0" cy="0"/>
          <a:chOff x="0" y="0"/>
          <a:chExt cx="0" cy="0"/>
        </a:xfrm>
      </p:grpSpPr>
      <p:sp>
        <p:nvSpPr>
          <p:cNvPr id="310" name="Google Shape;310;p36"/>
          <p:cNvSpPr txBox="1">
            <a:spLocks noGrp="1"/>
          </p:cNvSpPr>
          <p:nvPr>
            <p:ph type="title"/>
          </p:nvPr>
        </p:nvSpPr>
        <p:spPr>
          <a:xfrm>
            <a:off x="2005725" y="562150"/>
            <a:ext cx="360000" cy="360000"/>
          </a:xfrm>
          <a:prstGeom prst="rect">
            <a:avLst/>
          </a:prstGeom>
        </p:spPr>
        <p:txBody>
          <a:bodyPr spcFirstLastPara="1" wrap="square" lIns="0" tIns="0" rIns="0" bIns="0" anchor="ctr" anchorCtr="0">
            <a:noAutofit/>
          </a:bodyPr>
          <a:lstStyle>
            <a:lvl1pPr lvl="0" algn="ctr">
              <a:spcBef>
                <a:spcPts val="0"/>
              </a:spcBef>
              <a:spcAft>
                <a:spcPts val="0"/>
              </a:spcAft>
              <a:buSzPts val="2800"/>
              <a:buNone/>
              <a:defRPr sz="1600">
                <a:latin typeface="Hanken Grotesk"/>
                <a:ea typeface="Hanken Grotesk"/>
                <a:cs typeface="Hanken Grotesk"/>
                <a:sym typeface="Hanken Grotesk"/>
              </a:defRPr>
            </a:lvl1pPr>
            <a:lvl2pPr lvl="1" algn="ctr">
              <a:spcBef>
                <a:spcPts val="0"/>
              </a:spcBef>
              <a:spcAft>
                <a:spcPts val="0"/>
              </a:spcAft>
              <a:buSzPts val="2800"/>
              <a:buNone/>
              <a:defRPr sz="1600">
                <a:latin typeface="Hanken Grotesk"/>
                <a:ea typeface="Hanken Grotesk"/>
                <a:cs typeface="Hanken Grotesk"/>
                <a:sym typeface="Hanken Grotesk"/>
              </a:defRPr>
            </a:lvl2pPr>
            <a:lvl3pPr lvl="2" algn="ctr">
              <a:spcBef>
                <a:spcPts val="0"/>
              </a:spcBef>
              <a:spcAft>
                <a:spcPts val="0"/>
              </a:spcAft>
              <a:buSzPts val="2800"/>
              <a:buNone/>
              <a:defRPr sz="1600">
                <a:latin typeface="Hanken Grotesk"/>
                <a:ea typeface="Hanken Grotesk"/>
                <a:cs typeface="Hanken Grotesk"/>
                <a:sym typeface="Hanken Grotesk"/>
              </a:defRPr>
            </a:lvl3pPr>
            <a:lvl4pPr lvl="3" algn="ctr">
              <a:spcBef>
                <a:spcPts val="0"/>
              </a:spcBef>
              <a:spcAft>
                <a:spcPts val="0"/>
              </a:spcAft>
              <a:buSzPts val="2800"/>
              <a:buNone/>
              <a:defRPr sz="1600">
                <a:latin typeface="Hanken Grotesk"/>
                <a:ea typeface="Hanken Grotesk"/>
                <a:cs typeface="Hanken Grotesk"/>
                <a:sym typeface="Hanken Grotesk"/>
              </a:defRPr>
            </a:lvl4pPr>
            <a:lvl5pPr lvl="4" algn="ctr">
              <a:spcBef>
                <a:spcPts val="0"/>
              </a:spcBef>
              <a:spcAft>
                <a:spcPts val="0"/>
              </a:spcAft>
              <a:buSzPts val="2800"/>
              <a:buNone/>
              <a:defRPr sz="1600">
                <a:latin typeface="Hanken Grotesk"/>
                <a:ea typeface="Hanken Grotesk"/>
                <a:cs typeface="Hanken Grotesk"/>
                <a:sym typeface="Hanken Grotesk"/>
              </a:defRPr>
            </a:lvl5pPr>
            <a:lvl6pPr lvl="5" algn="ctr">
              <a:spcBef>
                <a:spcPts val="0"/>
              </a:spcBef>
              <a:spcAft>
                <a:spcPts val="0"/>
              </a:spcAft>
              <a:buSzPts val="2800"/>
              <a:buNone/>
              <a:defRPr sz="1600">
                <a:latin typeface="Hanken Grotesk"/>
                <a:ea typeface="Hanken Grotesk"/>
                <a:cs typeface="Hanken Grotesk"/>
                <a:sym typeface="Hanken Grotesk"/>
              </a:defRPr>
            </a:lvl6pPr>
            <a:lvl7pPr lvl="6" algn="ctr">
              <a:spcBef>
                <a:spcPts val="0"/>
              </a:spcBef>
              <a:spcAft>
                <a:spcPts val="0"/>
              </a:spcAft>
              <a:buSzPts val="2800"/>
              <a:buNone/>
              <a:defRPr sz="1600">
                <a:latin typeface="Hanken Grotesk"/>
                <a:ea typeface="Hanken Grotesk"/>
                <a:cs typeface="Hanken Grotesk"/>
                <a:sym typeface="Hanken Grotesk"/>
              </a:defRPr>
            </a:lvl7pPr>
            <a:lvl8pPr lvl="7" algn="ctr">
              <a:spcBef>
                <a:spcPts val="0"/>
              </a:spcBef>
              <a:spcAft>
                <a:spcPts val="0"/>
              </a:spcAft>
              <a:buSzPts val="2800"/>
              <a:buNone/>
              <a:defRPr sz="1600">
                <a:latin typeface="Hanken Grotesk"/>
                <a:ea typeface="Hanken Grotesk"/>
                <a:cs typeface="Hanken Grotesk"/>
                <a:sym typeface="Hanken Grotesk"/>
              </a:defRPr>
            </a:lvl8pPr>
            <a:lvl9pPr lvl="8" algn="ctr">
              <a:spcBef>
                <a:spcPts val="0"/>
              </a:spcBef>
              <a:spcAft>
                <a:spcPts val="0"/>
              </a:spcAft>
              <a:buSzPts val="2800"/>
              <a:buNone/>
              <a:defRPr sz="1600">
                <a:latin typeface="Hanken Grotesk"/>
                <a:ea typeface="Hanken Grotesk"/>
                <a:cs typeface="Hanken Grotesk"/>
                <a:sym typeface="Hanken Grotesk"/>
              </a:defRPr>
            </a:lvl9pPr>
          </a:lstStyle>
          <a:p>
            <a:endParaRPr/>
          </a:p>
        </p:txBody>
      </p:sp>
      <p:sp>
        <p:nvSpPr>
          <p:cNvPr id="311" name="Google Shape;311;p36"/>
          <p:cNvSpPr txBox="1">
            <a:spLocks noGrp="1"/>
          </p:cNvSpPr>
          <p:nvPr>
            <p:ph type="title" idx="2"/>
          </p:nvPr>
        </p:nvSpPr>
        <p:spPr>
          <a:xfrm>
            <a:off x="3783250" y="562150"/>
            <a:ext cx="360000" cy="360000"/>
          </a:xfrm>
          <a:prstGeom prst="rect">
            <a:avLst/>
          </a:prstGeom>
        </p:spPr>
        <p:txBody>
          <a:bodyPr spcFirstLastPara="1" wrap="square" lIns="0" tIns="0" rIns="0" bIns="0" anchor="ctr" anchorCtr="0">
            <a:noAutofit/>
          </a:bodyPr>
          <a:lstStyle>
            <a:lvl1pPr lvl="0" algn="ctr">
              <a:spcBef>
                <a:spcPts val="0"/>
              </a:spcBef>
              <a:spcAft>
                <a:spcPts val="0"/>
              </a:spcAft>
              <a:buSzPts val="2800"/>
              <a:buNone/>
              <a:defRPr sz="1600">
                <a:latin typeface="Hanken Grotesk"/>
                <a:ea typeface="Hanken Grotesk"/>
                <a:cs typeface="Hanken Grotesk"/>
                <a:sym typeface="Hanken Grotesk"/>
              </a:defRPr>
            </a:lvl1pPr>
            <a:lvl2pPr lvl="1" algn="ctr">
              <a:spcBef>
                <a:spcPts val="0"/>
              </a:spcBef>
              <a:spcAft>
                <a:spcPts val="0"/>
              </a:spcAft>
              <a:buSzPts val="2800"/>
              <a:buNone/>
              <a:defRPr sz="1600">
                <a:latin typeface="Hanken Grotesk"/>
                <a:ea typeface="Hanken Grotesk"/>
                <a:cs typeface="Hanken Grotesk"/>
                <a:sym typeface="Hanken Grotesk"/>
              </a:defRPr>
            </a:lvl2pPr>
            <a:lvl3pPr lvl="2" algn="ctr">
              <a:spcBef>
                <a:spcPts val="0"/>
              </a:spcBef>
              <a:spcAft>
                <a:spcPts val="0"/>
              </a:spcAft>
              <a:buSzPts val="2800"/>
              <a:buNone/>
              <a:defRPr sz="1600">
                <a:latin typeface="Hanken Grotesk"/>
                <a:ea typeface="Hanken Grotesk"/>
                <a:cs typeface="Hanken Grotesk"/>
                <a:sym typeface="Hanken Grotesk"/>
              </a:defRPr>
            </a:lvl3pPr>
            <a:lvl4pPr lvl="3" algn="ctr">
              <a:spcBef>
                <a:spcPts val="0"/>
              </a:spcBef>
              <a:spcAft>
                <a:spcPts val="0"/>
              </a:spcAft>
              <a:buSzPts val="2800"/>
              <a:buNone/>
              <a:defRPr sz="1600">
                <a:latin typeface="Hanken Grotesk"/>
                <a:ea typeface="Hanken Grotesk"/>
                <a:cs typeface="Hanken Grotesk"/>
                <a:sym typeface="Hanken Grotesk"/>
              </a:defRPr>
            </a:lvl4pPr>
            <a:lvl5pPr lvl="4" algn="ctr">
              <a:spcBef>
                <a:spcPts val="0"/>
              </a:spcBef>
              <a:spcAft>
                <a:spcPts val="0"/>
              </a:spcAft>
              <a:buSzPts val="2800"/>
              <a:buNone/>
              <a:defRPr sz="1600">
                <a:latin typeface="Hanken Grotesk"/>
                <a:ea typeface="Hanken Grotesk"/>
                <a:cs typeface="Hanken Grotesk"/>
                <a:sym typeface="Hanken Grotesk"/>
              </a:defRPr>
            </a:lvl5pPr>
            <a:lvl6pPr lvl="5" algn="ctr">
              <a:spcBef>
                <a:spcPts val="0"/>
              </a:spcBef>
              <a:spcAft>
                <a:spcPts val="0"/>
              </a:spcAft>
              <a:buSzPts val="2800"/>
              <a:buNone/>
              <a:defRPr sz="1600">
                <a:latin typeface="Hanken Grotesk"/>
                <a:ea typeface="Hanken Grotesk"/>
                <a:cs typeface="Hanken Grotesk"/>
                <a:sym typeface="Hanken Grotesk"/>
              </a:defRPr>
            </a:lvl6pPr>
            <a:lvl7pPr lvl="6" algn="ctr">
              <a:spcBef>
                <a:spcPts val="0"/>
              </a:spcBef>
              <a:spcAft>
                <a:spcPts val="0"/>
              </a:spcAft>
              <a:buSzPts val="2800"/>
              <a:buNone/>
              <a:defRPr sz="1600">
                <a:latin typeface="Hanken Grotesk"/>
                <a:ea typeface="Hanken Grotesk"/>
                <a:cs typeface="Hanken Grotesk"/>
                <a:sym typeface="Hanken Grotesk"/>
              </a:defRPr>
            </a:lvl7pPr>
            <a:lvl8pPr lvl="7" algn="ctr">
              <a:spcBef>
                <a:spcPts val="0"/>
              </a:spcBef>
              <a:spcAft>
                <a:spcPts val="0"/>
              </a:spcAft>
              <a:buSzPts val="2800"/>
              <a:buNone/>
              <a:defRPr sz="1600">
                <a:latin typeface="Hanken Grotesk"/>
                <a:ea typeface="Hanken Grotesk"/>
                <a:cs typeface="Hanken Grotesk"/>
                <a:sym typeface="Hanken Grotesk"/>
              </a:defRPr>
            </a:lvl8pPr>
            <a:lvl9pPr lvl="8" algn="ctr">
              <a:spcBef>
                <a:spcPts val="0"/>
              </a:spcBef>
              <a:spcAft>
                <a:spcPts val="0"/>
              </a:spcAft>
              <a:buSzPts val="2800"/>
              <a:buNone/>
              <a:defRPr sz="1600">
                <a:latin typeface="Hanken Grotesk"/>
                <a:ea typeface="Hanken Grotesk"/>
                <a:cs typeface="Hanken Grotesk"/>
                <a:sym typeface="Hanken Grotesk"/>
              </a:defRPr>
            </a:lvl9pPr>
          </a:lstStyle>
          <a:p>
            <a:endParaRPr/>
          </a:p>
        </p:txBody>
      </p:sp>
      <p:sp>
        <p:nvSpPr>
          <p:cNvPr id="312" name="Google Shape;312;p36"/>
          <p:cNvSpPr txBox="1">
            <a:spLocks noGrp="1"/>
          </p:cNvSpPr>
          <p:nvPr>
            <p:ph type="title" idx="3"/>
          </p:nvPr>
        </p:nvSpPr>
        <p:spPr>
          <a:xfrm>
            <a:off x="5560500" y="562150"/>
            <a:ext cx="360000" cy="360000"/>
          </a:xfrm>
          <a:prstGeom prst="rect">
            <a:avLst/>
          </a:prstGeom>
        </p:spPr>
        <p:txBody>
          <a:bodyPr spcFirstLastPara="1" wrap="square" lIns="0" tIns="0" rIns="0" bIns="0" anchor="ctr" anchorCtr="0">
            <a:noAutofit/>
          </a:bodyPr>
          <a:lstStyle>
            <a:lvl1pPr lvl="0" algn="ctr">
              <a:spcBef>
                <a:spcPts val="0"/>
              </a:spcBef>
              <a:spcAft>
                <a:spcPts val="0"/>
              </a:spcAft>
              <a:buSzPts val="2800"/>
              <a:buNone/>
              <a:defRPr sz="1600">
                <a:latin typeface="Hanken Grotesk"/>
                <a:ea typeface="Hanken Grotesk"/>
                <a:cs typeface="Hanken Grotesk"/>
                <a:sym typeface="Hanken Grotesk"/>
              </a:defRPr>
            </a:lvl1pPr>
            <a:lvl2pPr lvl="1" algn="ctr">
              <a:spcBef>
                <a:spcPts val="0"/>
              </a:spcBef>
              <a:spcAft>
                <a:spcPts val="0"/>
              </a:spcAft>
              <a:buSzPts val="2800"/>
              <a:buNone/>
              <a:defRPr sz="1600">
                <a:latin typeface="Hanken Grotesk"/>
                <a:ea typeface="Hanken Grotesk"/>
                <a:cs typeface="Hanken Grotesk"/>
                <a:sym typeface="Hanken Grotesk"/>
              </a:defRPr>
            </a:lvl2pPr>
            <a:lvl3pPr lvl="2" algn="ctr">
              <a:spcBef>
                <a:spcPts val="0"/>
              </a:spcBef>
              <a:spcAft>
                <a:spcPts val="0"/>
              </a:spcAft>
              <a:buSzPts val="2800"/>
              <a:buNone/>
              <a:defRPr sz="1600">
                <a:latin typeface="Hanken Grotesk"/>
                <a:ea typeface="Hanken Grotesk"/>
                <a:cs typeface="Hanken Grotesk"/>
                <a:sym typeface="Hanken Grotesk"/>
              </a:defRPr>
            </a:lvl3pPr>
            <a:lvl4pPr lvl="3" algn="ctr">
              <a:spcBef>
                <a:spcPts val="0"/>
              </a:spcBef>
              <a:spcAft>
                <a:spcPts val="0"/>
              </a:spcAft>
              <a:buSzPts val="2800"/>
              <a:buNone/>
              <a:defRPr sz="1600">
                <a:latin typeface="Hanken Grotesk"/>
                <a:ea typeface="Hanken Grotesk"/>
                <a:cs typeface="Hanken Grotesk"/>
                <a:sym typeface="Hanken Grotesk"/>
              </a:defRPr>
            </a:lvl4pPr>
            <a:lvl5pPr lvl="4" algn="ctr">
              <a:spcBef>
                <a:spcPts val="0"/>
              </a:spcBef>
              <a:spcAft>
                <a:spcPts val="0"/>
              </a:spcAft>
              <a:buSzPts val="2800"/>
              <a:buNone/>
              <a:defRPr sz="1600">
                <a:latin typeface="Hanken Grotesk"/>
                <a:ea typeface="Hanken Grotesk"/>
                <a:cs typeface="Hanken Grotesk"/>
                <a:sym typeface="Hanken Grotesk"/>
              </a:defRPr>
            </a:lvl5pPr>
            <a:lvl6pPr lvl="5" algn="ctr">
              <a:spcBef>
                <a:spcPts val="0"/>
              </a:spcBef>
              <a:spcAft>
                <a:spcPts val="0"/>
              </a:spcAft>
              <a:buSzPts val="2800"/>
              <a:buNone/>
              <a:defRPr sz="1600">
                <a:latin typeface="Hanken Grotesk"/>
                <a:ea typeface="Hanken Grotesk"/>
                <a:cs typeface="Hanken Grotesk"/>
                <a:sym typeface="Hanken Grotesk"/>
              </a:defRPr>
            </a:lvl6pPr>
            <a:lvl7pPr lvl="6" algn="ctr">
              <a:spcBef>
                <a:spcPts val="0"/>
              </a:spcBef>
              <a:spcAft>
                <a:spcPts val="0"/>
              </a:spcAft>
              <a:buSzPts val="2800"/>
              <a:buNone/>
              <a:defRPr sz="1600">
                <a:latin typeface="Hanken Grotesk"/>
                <a:ea typeface="Hanken Grotesk"/>
                <a:cs typeface="Hanken Grotesk"/>
                <a:sym typeface="Hanken Grotesk"/>
              </a:defRPr>
            </a:lvl7pPr>
            <a:lvl8pPr lvl="7" algn="ctr">
              <a:spcBef>
                <a:spcPts val="0"/>
              </a:spcBef>
              <a:spcAft>
                <a:spcPts val="0"/>
              </a:spcAft>
              <a:buSzPts val="2800"/>
              <a:buNone/>
              <a:defRPr sz="1600">
                <a:latin typeface="Hanken Grotesk"/>
                <a:ea typeface="Hanken Grotesk"/>
                <a:cs typeface="Hanken Grotesk"/>
                <a:sym typeface="Hanken Grotesk"/>
              </a:defRPr>
            </a:lvl8pPr>
            <a:lvl9pPr lvl="8" algn="ctr">
              <a:spcBef>
                <a:spcPts val="0"/>
              </a:spcBef>
              <a:spcAft>
                <a:spcPts val="0"/>
              </a:spcAft>
              <a:buSzPts val="2800"/>
              <a:buNone/>
              <a:defRPr sz="1600">
                <a:latin typeface="Hanken Grotesk"/>
                <a:ea typeface="Hanken Grotesk"/>
                <a:cs typeface="Hanken Grotesk"/>
                <a:sym typeface="Hanken Grotesk"/>
              </a:defRPr>
            </a:lvl9pPr>
          </a:lstStyle>
          <a:p>
            <a:endParaRPr/>
          </a:p>
        </p:txBody>
      </p:sp>
      <p:sp>
        <p:nvSpPr>
          <p:cNvPr id="313" name="Google Shape;313;p36"/>
          <p:cNvSpPr txBox="1">
            <a:spLocks noGrp="1"/>
          </p:cNvSpPr>
          <p:nvPr>
            <p:ph type="title" idx="4"/>
          </p:nvPr>
        </p:nvSpPr>
        <p:spPr>
          <a:xfrm>
            <a:off x="7337750" y="562150"/>
            <a:ext cx="360000" cy="360000"/>
          </a:xfrm>
          <a:prstGeom prst="rect">
            <a:avLst/>
          </a:prstGeom>
        </p:spPr>
        <p:txBody>
          <a:bodyPr spcFirstLastPara="1" wrap="square" lIns="0" tIns="0" rIns="0" bIns="0" anchor="ctr" anchorCtr="0">
            <a:noAutofit/>
          </a:bodyPr>
          <a:lstStyle>
            <a:lvl1pPr lvl="0" algn="ctr">
              <a:spcBef>
                <a:spcPts val="0"/>
              </a:spcBef>
              <a:spcAft>
                <a:spcPts val="0"/>
              </a:spcAft>
              <a:buSzPts val="2800"/>
              <a:buNone/>
              <a:defRPr sz="1600">
                <a:latin typeface="Hanken Grotesk"/>
                <a:ea typeface="Hanken Grotesk"/>
                <a:cs typeface="Hanken Grotesk"/>
                <a:sym typeface="Hanken Grotesk"/>
              </a:defRPr>
            </a:lvl1pPr>
            <a:lvl2pPr lvl="1" algn="ctr">
              <a:spcBef>
                <a:spcPts val="0"/>
              </a:spcBef>
              <a:spcAft>
                <a:spcPts val="0"/>
              </a:spcAft>
              <a:buSzPts val="2800"/>
              <a:buNone/>
              <a:defRPr sz="1600">
                <a:latin typeface="Hanken Grotesk"/>
                <a:ea typeface="Hanken Grotesk"/>
                <a:cs typeface="Hanken Grotesk"/>
                <a:sym typeface="Hanken Grotesk"/>
              </a:defRPr>
            </a:lvl2pPr>
            <a:lvl3pPr lvl="2" algn="ctr">
              <a:spcBef>
                <a:spcPts val="0"/>
              </a:spcBef>
              <a:spcAft>
                <a:spcPts val="0"/>
              </a:spcAft>
              <a:buSzPts val="2800"/>
              <a:buNone/>
              <a:defRPr sz="1600">
                <a:latin typeface="Hanken Grotesk"/>
                <a:ea typeface="Hanken Grotesk"/>
                <a:cs typeface="Hanken Grotesk"/>
                <a:sym typeface="Hanken Grotesk"/>
              </a:defRPr>
            </a:lvl3pPr>
            <a:lvl4pPr lvl="3" algn="ctr">
              <a:spcBef>
                <a:spcPts val="0"/>
              </a:spcBef>
              <a:spcAft>
                <a:spcPts val="0"/>
              </a:spcAft>
              <a:buSzPts val="2800"/>
              <a:buNone/>
              <a:defRPr sz="1600">
                <a:latin typeface="Hanken Grotesk"/>
                <a:ea typeface="Hanken Grotesk"/>
                <a:cs typeface="Hanken Grotesk"/>
                <a:sym typeface="Hanken Grotesk"/>
              </a:defRPr>
            </a:lvl4pPr>
            <a:lvl5pPr lvl="4" algn="ctr">
              <a:spcBef>
                <a:spcPts val="0"/>
              </a:spcBef>
              <a:spcAft>
                <a:spcPts val="0"/>
              </a:spcAft>
              <a:buSzPts val="2800"/>
              <a:buNone/>
              <a:defRPr sz="1600">
                <a:latin typeface="Hanken Grotesk"/>
                <a:ea typeface="Hanken Grotesk"/>
                <a:cs typeface="Hanken Grotesk"/>
                <a:sym typeface="Hanken Grotesk"/>
              </a:defRPr>
            </a:lvl5pPr>
            <a:lvl6pPr lvl="5" algn="ctr">
              <a:spcBef>
                <a:spcPts val="0"/>
              </a:spcBef>
              <a:spcAft>
                <a:spcPts val="0"/>
              </a:spcAft>
              <a:buSzPts val="2800"/>
              <a:buNone/>
              <a:defRPr sz="1600">
                <a:latin typeface="Hanken Grotesk"/>
                <a:ea typeface="Hanken Grotesk"/>
                <a:cs typeface="Hanken Grotesk"/>
                <a:sym typeface="Hanken Grotesk"/>
              </a:defRPr>
            </a:lvl6pPr>
            <a:lvl7pPr lvl="6" algn="ctr">
              <a:spcBef>
                <a:spcPts val="0"/>
              </a:spcBef>
              <a:spcAft>
                <a:spcPts val="0"/>
              </a:spcAft>
              <a:buSzPts val="2800"/>
              <a:buNone/>
              <a:defRPr sz="1600">
                <a:latin typeface="Hanken Grotesk"/>
                <a:ea typeface="Hanken Grotesk"/>
                <a:cs typeface="Hanken Grotesk"/>
                <a:sym typeface="Hanken Grotesk"/>
              </a:defRPr>
            </a:lvl7pPr>
            <a:lvl8pPr lvl="7" algn="ctr">
              <a:spcBef>
                <a:spcPts val="0"/>
              </a:spcBef>
              <a:spcAft>
                <a:spcPts val="0"/>
              </a:spcAft>
              <a:buSzPts val="2800"/>
              <a:buNone/>
              <a:defRPr sz="1600">
                <a:latin typeface="Hanken Grotesk"/>
                <a:ea typeface="Hanken Grotesk"/>
                <a:cs typeface="Hanken Grotesk"/>
                <a:sym typeface="Hanken Grotesk"/>
              </a:defRPr>
            </a:lvl8pPr>
            <a:lvl9pPr lvl="8" algn="ctr">
              <a:spcBef>
                <a:spcPts val="0"/>
              </a:spcBef>
              <a:spcAft>
                <a:spcPts val="0"/>
              </a:spcAft>
              <a:buSzPts val="2800"/>
              <a:buNone/>
              <a:defRPr sz="1600">
                <a:latin typeface="Hanken Grotesk"/>
                <a:ea typeface="Hanken Grotesk"/>
                <a:cs typeface="Hanken Grotesk"/>
                <a:sym typeface="Hanken Grotesk"/>
              </a:defRPr>
            </a:lvl9pPr>
          </a:lstStyle>
          <a:p>
            <a:endParaRPr/>
          </a:p>
        </p:txBody>
      </p:sp>
      <p:sp>
        <p:nvSpPr>
          <p:cNvPr id="314" name="Google Shape;314;p36"/>
          <p:cNvSpPr txBox="1">
            <a:spLocks noGrp="1"/>
          </p:cNvSpPr>
          <p:nvPr>
            <p:ph type="title" idx="5"/>
          </p:nvPr>
        </p:nvSpPr>
        <p:spPr>
          <a:xfrm>
            <a:off x="226000" y="562150"/>
            <a:ext cx="360000" cy="360000"/>
          </a:xfrm>
          <a:prstGeom prst="rect">
            <a:avLst/>
          </a:prstGeom>
        </p:spPr>
        <p:txBody>
          <a:bodyPr spcFirstLastPara="1" wrap="square" lIns="0" tIns="0" rIns="0" bIns="0" anchor="ctr" anchorCtr="0">
            <a:noAutofit/>
          </a:bodyPr>
          <a:lstStyle>
            <a:lvl1pPr lvl="0" algn="ctr">
              <a:spcBef>
                <a:spcPts val="0"/>
              </a:spcBef>
              <a:spcAft>
                <a:spcPts val="0"/>
              </a:spcAft>
              <a:buSzPts val="2800"/>
              <a:buNone/>
              <a:defRPr sz="1600">
                <a:latin typeface="Hanken Grotesk"/>
                <a:ea typeface="Hanken Grotesk"/>
                <a:cs typeface="Hanken Grotesk"/>
                <a:sym typeface="Hanken Grotesk"/>
              </a:defRPr>
            </a:lvl1pPr>
            <a:lvl2pPr lvl="1" algn="ctr">
              <a:spcBef>
                <a:spcPts val="0"/>
              </a:spcBef>
              <a:spcAft>
                <a:spcPts val="0"/>
              </a:spcAft>
              <a:buSzPts val="2800"/>
              <a:buNone/>
              <a:defRPr sz="1600">
                <a:latin typeface="Hanken Grotesk"/>
                <a:ea typeface="Hanken Grotesk"/>
                <a:cs typeface="Hanken Grotesk"/>
                <a:sym typeface="Hanken Grotesk"/>
              </a:defRPr>
            </a:lvl2pPr>
            <a:lvl3pPr lvl="2" algn="ctr">
              <a:spcBef>
                <a:spcPts val="0"/>
              </a:spcBef>
              <a:spcAft>
                <a:spcPts val="0"/>
              </a:spcAft>
              <a:buSzPts val="2800"/>
              <a:buNone/>
              <a:defRPr sz="1600">
                <a:latin typeface="Hanken Grotesk"/>
                <a:ea typeface="Hanken Grotesk"/>
                <a:cs typeface="Hanken Grotesk"/>
                <a:sym typeface="Hanken Grotesk"/>
              </a:defRPr>
            </a:lvl3pPr>
            <a:lvl4pPr lvl="3" algn="ctr">
              <a:spcBef>
                <a:spcPts val="0"/>
              </a:spcBef>
              <a:spcAft>
                <a:spcPts val="0"/>
              </a:spcAft>
              <a:buSzPts val="2800"/>
              <a:buNone/>
              <a:defRPr sz="1600">
                <a:latin typeface="Hanken Grotesk"/>
                <a:ea typeface="Hanken Grotesk"/>
                <a:cs typeface="Hanken Grotesk"/>
                <a:sym typeface="Hanken Grotesk"/>
              </a:defRPr>
            </a:lvl4pPr>
            <a:lvl5pPr lvl="4" algn="ctr">
              <a:spcBef>
                <a:spcPts val="0"/>
              </a:spcBef>
              <a:spcAft>
                <a:spcPts val="0"/>
              </a:spcAft>
              <a:buSzPts val="2800"/>
              <a:buNone/>
              <a:defRPr sz="1600">
                <a:latin typeface="Hanken Grotesk"/>
                <a:ea typeface="Hanken Grotesk"/>
                <a:cs typeface="Hanken Grotesk"/>
                <a:sym typeface="Hanken Grotesk"/>
              </a:defRPr>
            </a:lvl5pPr>
            <a:lvl6pPr lvl="5" algn="ctr">
              <a:spcBef>
                <a:spcPts val="0"/>
              </a:spcBef>
              <a:spcAft>
                <a:spcPts val="0"/>
              </a:spcAft>
              <a:buSzPts val="2800"/>
              <a:buNone/>
              <a:defRPr sz="1600">
                <a:latin typeface="Hanken Grotesk"/>
                <a:ea typeface="Hanken Grotesk"/>
                <a:cs typeface="Hanken Grotesk"/>
                <a:sym typeface="Hanken Grotesk"/>
              </a:defRPr>
            </a:lvl6pPr>
            <a:lvl7pPr lvl="6" algn="ctr">
              <a:spcBef>
                <a:spcPts val="0"/>
              </a:spcBef>
              <a:spcAft>
                <a:spcPts val="0"/>
              </a:spcAft>
              <a:buSzPts val="2800"/>
              <a:buNone/>
              <a:defRPr sz="1600">
                <a:latin typeface="Hanken Grotesk"/>
                <a:ea typeface="Hanken Grotesk"/>
                <a:cs typeface="Hanken Grotesk"/>
                <a:sym typeface="Hanken Grotesk"/>
              </a:defRPr>
            </a:lvl7pPr>
            <a:lvl8pPr lvl="7" algn="ctr">
              <a:spcBef>
                <a:spcPts val="0"/>
              </a:spcBef>
              <a:spcAft>
                <a:spcPts val="0"/>
              </a:spcAft>
              <a:buSzPts val="2800"/>
              <a:buNone/>
              <a:defRPr sz="1600">
                <a:latin typeface="Hanken Grotesk"/>
                <a:ea typeface="Hanken Grotesk"/>
                <a:cs typeface="Hanken Grotesk"/>
                <a:sym typeface="Hanken Grotesk"/>
              </a:defRPr>
            </a:lvl8pPr>
            <a:lvl9pPr lvl="8" algn="ctr">
              <a:spcBef>
                <a:spcPts val="0"/>
              </a:spcBef>
              <a:spcAft>
                <a:spcPts val="0"/>
              </a:spcAft>
              <a:buSzPts val="2800"/>
              <a:buNone/>
              <a:defRPr sz="1600">
                <a:latin typeface="Hanken Grotesk"/>
                <a:ea typeface="Hanken Grotesk"/>
                <a:cs typeface="Hanken Grotesk"/>
                <a:sym typeface="Hanken Grotesk"/>
              </a:defRPr>
            </a:lvl9pPr>
          </a:lstStyle>
          <a:p>
            <a:endParaRPr/>
          </a:p>
        </p:txBody>
      </p:sp>
      <p:sp>
        <p:nvSpPr>
          <p:cNvPr id="315" name="Google Shape;315;p36"/>
          <p:cNvSpPr txBox="1">
            <a:spLocks noGrp="1"/>
          </p:cNvSpPr>
          <p:nvPr>
            <p:ph type="title" idx="6"/>
          </p:nvPr>
        </p:nvSpPr>
        <p:spPr>
          <a:xfrm>
            <a:off x="227250" y="1277192"/>
            <a:ext cx="1581000" cy="234300"/>
          </a:xfrm>
          <a:prstGeom prst="rect">
            <a:avLst/>
          </a:prstGeom>
        </p:spPr>
        <p:txBody>
          <a:bodyPr spcFirstLastPara="1" wrap="square" lIns="0" tIns="0" rIns="0" bIns="0" anchor="t" anchorCtr="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a:endParaRPr/>
          </a:p>
        </p:txBody>
      </p:sp>
      <p:sp>
        <p:nvSpPr>
          <p:cNvPr id="316" name="Google Shape;316;p36"/>
          <p:cNvSpPr txBox="1">
            <a:spLocks noGrp="1"/>
          </p:cNvSpPr>
          <p:nvPr>
            <p:ph type="title" idx="7"/>
          </p:nvPr>
        </p:nvSpPr>
        <p:spPr>
          <a:xfrm>
            <a:off x="2004525" y="1277192"/>
            <a:ext cx="1581000" cy="234300"/>
          </a:xfrm>
          <a:prstGeom prst="rect">
            <a:avLst/>
          </a:prstGeom>
        </p:spPr>
        <p:txBody>
          <a:bodyPr spcFirstLastPara="1" wrap="square" lIns="0" tIns="0" rIns="0" bIns="0" anchor="t" anchorCtr="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a:endParaRPr/>
          </a:p>
        </p:txBody>
      </p:sp>
      <p:sp>
        <p:nvSpPr>
          <p:cNvPr id="317" name="Google Shape;317;p36"/>
          <p:cNvSpPr txBox="1">
            <a:spLocks noGrp="1"/>
          </p:cNvSpPr>
          <p:nvPr>
            <p:ph type="title" idx="8"/>
          </p:nvPr>
        </p:nvSpPr>
        <p:spPr>
          <a:xfrm>
            <a:off x="3781925" y="1277192"/>
            <a:ext cx="1581000" cy="234300"/>
          </a:xfrm>
          <a:prstGeom prst="rect">
            <a:avLst/>
          </a:prstGeom>
        </p:spPr>
        <p:txBody>
          <a:bodyPr spcFirstLastPara="1" wrap="square" lIns="0" tIns="0" rIns="0" bIns="0" anchor="t" anchorCtr="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a:endParaRPr/>
          </a:p>
        </p:txBody>
      </p:sp>
      <p:sp>
        <p:nvSpPr>
          <p:cNvPr id="318" name="Google Shape;318;p36"/>
          <p:cNvSpPr txBox="1">
            <a:spLocks noGrp="1"/>
          </p:cNvSpPr>
          <p:nvPr>
            <p:ph type="title" idx="9"/>
          </p:nvPr>
        </p:nvSpPr>
        <p:spPr>
          <a:xfrm>
            <a:off x="5559300" y="1277192"/>
            <a:ext cx="1581000" cy="234300"/>
          </a:xfrm>
          <a:prstGeom prst="rect">
            <a:avLst/>
          </a:prstGeom>
        </p:spPr>
        <p:txBody>
          <a:bodyPr spcFirstLastPara="1" wrap="square" lIns="0" tIns="0" rIns="0" bIns="0" anchor="t" anchorCtr="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a:endParaRPr/>
          </a:p>
        </p:txBody>
      </p:sp>
      <p:sp>
        <p:nvSpPr>
          <p:cNvPr id="319" name="Google Shape;319;p36"/>
          <p:cNvSpPr txBox="1">
            <a:spLocks noGrp="1"/>
          </p:cNvSpPr>
          <p:nvPr>
            <p:ph type="title" idx="13"/>
          </p:nvPr>
        </p:nvSpPr>
        <p:spPr>
          <a:xfrm>
            <a:off x="7337425" y="1277192"/>
            <a:ext cx="1581000" cy="234300"/>
          </a:xfrm>
          <a:prstGeom prst="rect">
            <a:avLst/>
          </a:prstGeom>
        </p:spPr>
        <p:txBody>
          <a:bodyPr spcFirstLastPara="1" wrap="square" lIns="0" tIns="0" rIns="0" bIns="0" anchor="t" anchorCtr="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a:endParaRPr/>
          </a:p>
        </p:txBody>
      </p:sp>
      <p:sp>
        <p:nvSpPr>
          <p:cNvPr id="320" name="Google Shape;320;p36"/>
          <p:cNvSpPr txBox="1">
            <a:spLocks noGrp="1"/>
          </p:cNvSpPr>
          <p:nvPr>
            <p:ph type="title" idx="14"/>
          </p:nvPr>
        </p:nvSpPr>
        <p:spPr>
          <a:xfrm>
            <a:off x="226425" y="2709100"/>
            <a:ext cx="1581000" cy="234300"/>
          </a:xfrm>
          <a:prstGeom prst="rect">
            <a:avLst/>
          </a:prstGeom>
        </p:spPr>
        <p:txBody>
          <a:bodyPr spcFirstLastPara="1" wrap="square" lIns="0" tIns="0" rIns="0" bIns="0" anchor="t" anchorCtr="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a:endParaRPr/>
          </a:p>
        </p:txBody>
      </p:sp>
      <p:sp>
        <p:nvSpPr>
          <p:cNvPr id="321" name="Google Shape;321;p36"/>
          <p:cNvSpPr txBox="1">
            <a:spLocks noGrp="1"/>
          </p:cNvSpPr>
          <p:nvPr>
            <p:ph type="title" idx="15"/>
          </p:nvPr>
        </p:nvSpPr>
        <p:spPr>
          <a:xfrm>
            <a:off x="2003700" y="2709100"/>
            <a:ext cx="1581000" cy="234300"/>
          </a:xfrm>
          <a:prstGeom prst="rect">
            <a:avLst/>
          </a:prstGeom>
        </p:spPr>
        <p:txBody>
          <a:bodyPr spcFirstLastPara="1" wrap="square" lIns="0" tIns="0" rIns="0" bIns="0" anchor="t" anchorCtr="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a:endParaRPr/>
          </a:p>
        </p:txBody>
      </p:sp>
      <p:sp>
        <p:nvSpPr>
          <p:cNvPr id="322" name="Google Shape;322;p36"/>
          <p:cNvSpPr txBox="1">
            <a:spLocks noGrp="1"/>
          </p:cNvSpPr>
          <p:nvPr>
            <p:ph type="title" idx="16"/>
          </p:nvPr>
        </p:nvSpPr>
        <p:spPr>
          <a:xfrm>
            <a:off x="3781100" y="2709100"/>
            <a:ext cx="1581000" cy="234300"/>
          </a:xfrm>
          <a:prstGeom prst="rect">
            <a:avLst/>
          </a:prstGeom>
        </p:spPr>
        <p:txBody>
          <a:bodyPr spcFirstLastPara="1" wrap="square" lIns="0" tIns="0" rIns="0" bIns="0" anchor="t" anchorCtr="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a:endParaRPr/>
          </a:p>
        </p:txBody>
      </p:sp>
      <p:sp>
        <p:nvSpPr>
          <p:cNvPr id="323" name="Google Shape;323;p36"/>
          <p:cNvSpPr txBox="1">
            <a:spLocks noGrp="1"/>
          </p:cNvSpPr>
          <p:nvPr>
            <p:ph type="title" idx="17"/>
          </p:nvPr>
        </p:nvSpPr>
        <p:spPr>
          <a:xfrm>
            <a:off x="5558475" y="2709100"/>
            <a:ext cx="1581000" cy="234300"/>
          </a:xfrm>
          <a:prstGeom prst="rect">
            <a:avLst/>
          </a:prstGeom>
        </p:spPr>
        <p:txBody>
          <a:bodyPr spcFirstLastPara="1" wrap="square" lIns="0" tIns="0" rIns="0" bIns="0" anchor="t" anchorCtr="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a:endParaRPr/>
          </a:p>
        </p:txBody>
      </p:sp>
      <p:sp>
        <p:nvSpPr>
          <p:cNvPr id="324" name="Google Shape;324;p36"/>
          <p:cNvSpPr txBox="1">
            <a:spLocks noGrp="1"/>
          </p:cNvSpPr>
          <p:nvPr>
            <p:ph type="title" idx="18"/>
          </p:nvPr>
        </p:nvSpPr>
        <p:spPr>
          <a:xfrm>
            <a:off x="7336600" y="2709100"/>
            <a:ext cx="1581000" cy="234300"/>
          </a:xfrm>
          <a:prstGeom prst="rect">
            <a:avLst/>
          </a:prstGeom>
        </p:spPr>
        <p:txBody>
          <a:bodyPr spcFirstLastPara="1" wrap="square" lIns="0" tIns="0" rIns="0" bIns="0" anchor="t" anchorCtr="0">
            <a:noAutofit/>
          </a:bodyPr>
          <a:lstStyle>
            <a:lvl1pPr lvl="0">
              <a:lnSpc>
                <a:spcPct val="90000"/>
              </a:lnSpc>
              <a:spcBef>
                <a:spcPts val="0"/>
              </a:spcBef>
              <a:spcAft>
                <a:spcPts val="0"/>
              </a:spcAft>
              <a:buSzPts val="2800"/>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a:endParaRPr/>
          </a:p>
        </p:txBody>
      </p:sp>
      <p:sp>
        <p:nvSpPr>
          <p:cNvPr id="325" name="Google Shape;325;p36"/>
          <p:cNvSpPr txBox="1">
            <a:spLocks noGrp="1"/>
          </p:cNvSpPr>
          <p:nvPr>
            <p:ph type="title" idx="19"/>
          </p:nvPr>
        </p:nvSpPr>
        <p:spPr>
          <a:xfrm>
            <a:off x="587225" y="562150"/>
            <a:ext cx="1219200" cy="505800"/>
          </a:xfrm>
          <a:prstGeom prst="rect">
            <a:avLst/>
          </a:prstGeom>
        </p:spPr>
        <p:txBody>
          <a:bodyPr spcFirstLastPara="1" wrap="square" lIns="108000" tIns="0" rIns="0" bIns="0" anchor="t" anchorCtr="0">
            <a:noAutofit/>
          </a:bodyPr>
          <a:lstStyle>
            <a:lvl1pPr lvl="0">
              <a:lnSpc>
                <a:spcPct val="90000"/>
              </a:lnSpc>
              <a:spcBef>
                <a:spcPts val="0"/>
              </a:spcBef>
              <a:spcAft>
                <a:spcPts val="0"/>
              </a:spcAft>
              <a:buSzPts val="2800"/>
              <a:buNone/>
              <a:defRPr sz="12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a:endParaRPr/>
          </a:p>
        </p:txBody>
      </p:sp>
      <p:sp>
        <p:nvSpPr>
          <p:cNvPr id="326" name="Google Shape;326;p36"/>
          <p:cNvSpPr txBox="1">
            <a:spLocks noGrp="1"/>
          </p:cNvSpPr>
          <p:nvPr>
            <p:ph type="title" idx="20"/>
          </p:nvPr>
        </p:nvSpPr>
        <p:spPr>
          <a:xfrm>
            <a:off x="2365088" y="562150"/>
            <a:ext cx="1219200" cy="505800"/>
          </a:xfrm>
          <a:prstGeom prst="rect">
            <a:avLst/>
          </a:prstGeom>
        </p:spPr>
        <p:txBody>
          <a:bodyPr spcFirstLastPara="1" wrap="square" lIns="108000" tIns="0" rIns="0" bIns="0" anchor="t" anchorCtr="0">
            <a:noAutofit/>
          </a:bodyPr>
          <a:lstStyle>
            <a:lvl1pPr lvl="0">
              <a:lnSpc>
                <a:spcPct val="90000"/>
              </a:lnSpc>
              <a:spcBef>
                <a:spcPts val="0"/>
              </a:spcBef>
              <a:spcAft>
                <a:spcPts val="0"/>
              </a:spcAft>
              <a:buSzPts val="2800"/>
              <a:buNone/>
              <a:defRPr sz="12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a:endParaRPr/>
          </a:p>
        </p:txBody>
      </p:sp>
      <p:sp>
        <p:nvSpPr>
          <p:cNvPr id="327" name="Google Shape;327;p36"/>
          <p:cNvSpPr txBox="1">
            <a:spLocks noGrp="1"/>
          </p:cNvSpPr>
          <p:nvPr>
            <p:ph type="title" idx="21"/>
          </p:nvPr>
        </p:nvSpPr>
        <p:spPr>
          <a:xfrm>
            <a:off x="4142788" y="562150"/>
            <a:ext cx="1219200" cy="505800"/>
          </a:xfrm>
          <a:prstGeom prst="rect">
            <a:avLst/>
          </a:prstGeom>
        </p:spPr>
        <p:txBody>
          <a:bodyPr spcFirstLastPara="1" wrap="square" lIns="108000" tIns="0" rIns="0" bIns="0" anchor="t" anchorCtr="0">
            <a:noAutofit/>
          </a:bodyPr>
          <a:lstStyle>
            <a:lvl1pPr lvl="0">
              <a:lnSpc>
                <a:spcPct val="90000"/>
              </a:lnSpc>
              <a:spcBef>
                <a:spcPts val="0"/>
              </a:spcBef>
              <a:spcAft>
                <a:spcPts val="0"/>
              </a:spcAft>
              <a:buSzPts val="2800"/>
              <a:buNone/>
              <a:defRPr sz="12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a:endParaRPr/>
          </a:p>
        </p:txBody>
      </p:sp>
      <p:sp>
        <p:nvSpPr>
          <p:cNvPr id="328" name="Google Shape;328;p36"/>
          <p:cNvSpPr txBox="1">
            <a:spLocks noGrp="1"/>
          </p:cNvSpPr>
          <p:nvPr>
            <p:ph type="title" idx="22"/>
          </p:nvPr>
        </p:nvSpPr>
        <p:spPr>
          <a:xfrm>
            <a:off x="5921000" y="562150"/>
            <a:ext cx="1219200" cy="505800"/>
          </a:xfrm>
          <a:prstGeom prst="rect">
            <a:avLst/>
          </a:prstGeom>
        </p:spPr>
        <p:txBody>
          <a:bodyPr spcFirstLastPara="1" wrap="square" lIns="108000" tIns="0" rIns="0" bIns="0" anchor="t" anchorCtr="0">
            <a:noAutofit/>
          </a:bodyPr>
          <a:lstStyle>
            <a:lvl1pPr lvl="0">
              <a:lnSpc>
                <a:spcPct val="90000"/>
              </a:lnSpc>
              <a:spcBef>
                <a:spcPts val="0"/>
              </a:spcBef>
              <a:spcAft>
                <a:spcPts val="0"/>
              </a:spcAft>
              <a:buSzPts val="2800"/>
              <a:buNone/>
              <a:defRPr sz="12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a:endParaRPr/>
          </a:p>
        </p:txBody>
      </p:sp>
      <p:sp>
        <p:nvSpPr>
          <p:cNvPr id="329" name="Google Shape;329;p36"/>
          <p:cNvSpPr txBox="1">
            <a:spLocks noGrp="1"/>
          </p:cNvSpPr>
          <p:nvPr>
            <p:ph type="title" idx="23"/>
          </p:nvPr>
        </p:nvSpPr>
        <p:spPr>
          <a:xfrm>
            <a:off x="7699213" y="562150"/>
            <a:ext cx="1219200" cy="505800"/>
          </a:xfrm>
          <a:prstGeom prst="rect">
            <a:avLst/>
          </a:prstGeom>
        </p:spPr>
        <p:txBody>
          <a:bodyPr spcFirstLastPara="1" wrap="square" lIns="108000" tIns="0" rIns="0" bIns="0" anchor="t" anchorCtr="0">
            <a:noAutofit/>
          </a:bodyPr>
          <a:lstStyle>
            <a:lvl1pPr lvl="0">
              <a:lnSpc>
                <a:spcPct val="90000"/>
              </a:lnSpc>
              <a:spcBef>
                <a:spcPts val="0"/>
              </a:spcBef>
              <a:spcAft>
                <a:spcPts val="0"/>
              </a:spcAft>
              <a:buSzPts val="2800"/>
              <a:buNone/>
              <a:defRPr sz="12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None/>
              <a:defRPr sz="1000">
                <a:latin typeface="Hanken Grotesk SemiBold"/>
                <a:ea typeface="Hanken Grotesk SemiBold"/>
                <a:cs typeface="Hanken Grotesk SemiBold"/>
                <a:sym typeface="Hanken Grotesk SemiBold"/>
              </a:defRPr>
            </a:lvl9pPr>
          </a:lstStyle>
          <a:p>
            <a:endParaRPr/>
          </a:p>
        </p:txBody>
      </p:sp>
      <p:sp>
        <p:nvSpPr>
          <p:cNvPr id="330" name="Google Shape;330;p36"/>
          <p:cNvSpPr txBox="1">
            <a:spLocks noGrp="1"/>
          </p:cNvSpPr>
          <p:nvPr>
            <p:ph type="subTitle" idx="1"/>
          </p:nvPr>
        </p:nvSpPr>
        <p:spPr>
          <a:xfrm>
            <a:off x="594025" y="184700"/>
            <a:ext cx="3696300" cy="153900"/>
          </a:xfrm>
          <a:prstGeom prst="rect">
            <a:avLst/>
          </a:prstGeom>
        </p:spPr>
        <p:txBody>
          <a:bodyPr spcFirstLastPara="1" wrap="square" lIns="0" tIns="0" rIns="0" bIns="0" anchor="ctr" anchorCtr="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a:endParaRPr/>
          </a:p>
        </p:txBody>
      </p:sp>
      <p:sp>
        <p:nvSpPr>
          <p:cNvPr id="331" name="Google Shape;331;p36"/>
          <p:cNvSpPr>
            <a:spLocks noGrp="1"/>
          </p:cNvSpPr>
          <p:nvPr>
            <p:ph type="pic" idx="24"/>
          </p:nvPr>
        </p:nvSpPr>
        <p:spPr>
          <a:xfrm>
            <a:off x="229025" y="3718641"/>
            <a:ext cx="1580400" cy="1249200"/>
          </a:xfrm>
          <a:prstGeom prst="roundRect">
            <a:avLst>
              <a:gd name="adj" fmla="val 10359"/>
            </a:avLst>
          </a:prstGeom>
          <a:noFill/>
          <a:ln>
            <a:noFill/>
          </a:ln>
        </p:spPr>
      </p:sp>
      <p:sp>
        <p:nvSpPr>
          <p:cNvPr id="332" name="Google Shape;332;p36"/>
          <p:cNvSpPr>
            <a:spLocks noGrp="1"/>
          </p:cNvSpPr>
          <p:nvPr>
            <p:ph type="pic" idx="25"/>
          </p:nvPr>
        </p:nvSpPr>
        <p:spPr>
          <a:xfrm>
            <a:off x="2005675" y="3718641"/>
            <a:ext cx="1580400" cy="1249200"/>
          </a:xfrm>
          <a:prstGeom prst="roundRect">
            <a:avLst>
              <a:gd name="adj" fmla="val 10359"/>
            </a:avLst>
          </a:prstGeom>
          <a:noFill/>
          <a:ln>
            <a:noFill/>
          </a:ln>
        </p:spPr>
      </p:sp>
      <p:sp>
        <p:nvSpPr>
          <p:cNvPr id="333" name="Google Shape;333;p36"/>
          <p:cNvSpPr>
            <a:spLocks noGrp="1"/>
          </p:cNvSpPr>
          <p:nvPr>
            <p:ph type="pic" idx="26"/>
          </p:nvPr>
        </p:nvSpPr>
        <p:spPr>
          <a:xfrm>
            <a:off x="3784263" y="3718641"/>
            <a:ext cx="1580400" cy="1249200"/>
          </a:xfrm>
          <a:prstGeom prst="roundRect">
            <a:avLst>
              <a:gd name="adj" fmla="val 10359"/>
            </a:avLst>
          </a:prstGeom>
          <a:noFill/>
          <a:ln>
            <a:noFill/>
          </a:ln>
        </p:spPr>
      </p:sp>
      <p:sp>
        <p:nvSpPr>
          <p:cNvPr id="334" name="Google Shape;334;p36"/>
          <p:cNvSpPr>
            <a:spLocks noGrp="1"/>
          </p:cNvSpPr>
          <p:nvPr>
            <p:ph type="pic" idx="27"/>
          </p:nvPr>
        </p:nvSpPr>
        <p:spPr>
          <a:xfrm>
            <a:off x="5560913" y="3718641"/>
            <a:ext cx="1580400" cy="1249200"/>
          </a:xfrm>
          <a:prstGeom prst="roundRect">
            <a:avLst>
              <a:gd name="adj" fmla="val 10359"/>
            </a:avLst>
          </a:prstGeom>
          <a:noFill/>
          <a:ln>
            <a:noFill/>
          </a:ln>
        </p:spPr>
      </p:sp>
      <p:sp>
        <p:nvSpPr>
          <p:cNvPr id="335" name="Google Shape;335;p36"/>
          <p:cNvSpPr>
            <a:spLocks noGrp="1"/>
          </p:cNvSpPr>
          <p:nvPr>
            <p:ph type="pic" idx="28"/>
          </p:nvPr>
        </p:nvSpPr>
        <p:spPr>
          <a:xfrm>
            <a:off x="7337563" y="3718641"/>
            <a:ext cx="1580400" cy="1249200"/>
          </a:xfrm>
          <a:prstGeom prst="roundRect">
            <a:avLst>
              <a:gd name="adj" fmla="val 10359"/>
            </a:avLst>
          </a:prstGeom>
          <a:noFill/>
          <a:ln>
            <a:noFill/>
          </a:ln>
        </p:spPr>
      </p:sp>
      <p:sp>
        <p:nvSpPr>
          <p:cNvPr id="336" name="Google Shape;336;p36"/>
          <p:cNvSpPr txBox="1">
            <a:spLocks noGrp="1"/>
          </p:cNvSpPr>
          <p:nvPr>
            <p:ph type="body" idx="29"/>
          </p:nvPr>
        </p:nvSpPr>
        <p:spPr>
          <a:xfrm>
            <a:off x="7337076" y="2943275"/>
            <a:ext cx="1580400" cy="651600"/>
          </a:xfrm>
          <a:prstGeom prst="rect">
            <a:avLst/>
          </a:prstGeom>
        </p:spPr>
        <p:txBody>
          <a:bodyPr spcFirstLastPara="1" wrap="square" lIns="0" tIns="0" rIns="0" bIns="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37" name="Google Shape;337;p36"/>
          <p:cNvSpPr txBox="1">
            <a:spLocks noGrp="1"/>
          </p:cNvSpPr>
          <p:nvPr>
            <p:ph type="body" idx="30"/>
          </p:nvPr>
        </p:nvSpPr>
        <p:spPr>
          <a:xfrm>
            <a:off x="5559688" y="2943275"/>
            <a:ext cx="1580400" cy="651600"/>
          </a:xfrm>
          <a:prstGeom prst="rect">
            <a:avLst/>
          </a:prstGeom>
        </p:spPr>
        <p:txBody>
          <a:bodyPr spcFirstLastPara="1" wrap="square" lIns="0" tIns="0" rIns="0" bIns="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38" name="Google Shape;338;p36"/>
          <p:cNvSpPr txBox="1">
            <a:spLocks noGrp="1"/>
          </p:cNvSpPr>
          <p:nvPr>
            <p:ph type="body" idx="31"/>
          </p:nvPr>
        </p:nvSpPr>
        <p:spPr>
          <a:xfrm>
            <a:off x="3782188" y="2943275"/>
            <a:ext cx="1580400" cy="651600"/>
          </a:xfrm>
          <a:prstGeom prst="rect">
            <a:avLst/>
          </a:prstGeom>
        </p:spPr>
        <p:txBody>
          <a:bodyPr spcFirstLastPara="1" wrap="square" lIns="0" tIns="0" rIns="0" bIns="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39" name="Google Shape;339;p36"/>
          <p:cNvSpPr txBox="1">
            <a:spLocks noGrp="1"/>
          </p:cNvSpPr>
          <p:nvPr>
            <p:ph type="body" idx="32"/>
          </p:nvPr>
        </p:nvSpPr>
        <p:spPr>
          <a:xfrm>
            <a:off x="2005163" y="2943275"/>
            <a:ext cx="1580400" cy="651600"/>
          </a:xfrm>
          <a:prstGeom prst="rect">
            <a:avLst/>
          </a:prstGeom>
        </p:spPr>
        <p:txBody>
          <a:bodyPr spcFirstLastPara="1" wrap="square" lIns="0" tIns="0" rIns="0" bIns="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40" name="Google Shape;340;p36"/>
          <p:cNvSpPr txBox="1">
            <a:spLocks noGrp="1"/>
          </p:cNvSpPr>
          <p:nvPr>
            <p:ph type="body" idx="33"/>
          </p:nvPr>
        </p:nvSpPr>
        <p:spPr>
          <a:xfrm>
            <a:off x="226738" y="2943275"/>
            <a:ext cx="1580400" cy="651600"/>
          </a:xfrm>
          <a:prstGeom prst="rect">
            <a:avLst/>
          </a:prstGeom>
        </p:spPr>
        <p:txBody>
          <a:bodyPr spcFirstLastPara="1" wrap="square" lIns="0" tIns="0" rIns="0" bIns="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41" name="Google Shape;341;p36"/>
          <p:cNvSpPr txBox="1">
            <a:spLocks noGrp="1"/>
          </p:cNvSpPr>
          <p:nvPr>
            <p:ph type="body" idx="34"/>
          </p:nvPr>
        </p:nvSpPr>
        <p:spPr>
          <a:xfrm>
            <a:off x="7339448" y="1511381"/>
            <a:ext cx="1580400" cy="971100"/>
          </a:xfrm>
          <a:prstGeom prst="rect">
            <a:avLst/>
          </a:prstGeom>
        </p:spPr>
        <p:txBody>
          <a:bodyPr spcFirstLastPara="1" wrap="square" lIns="0" tIns="0" rIns="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42" name="Google Shape;342;p36"/>
          <p:cNvSpPr txBox="1">
            <a:spLocks noGrp="1"/>
          </p:cNvSpPr>
          <p:nvPr>
            <p:ph type="body" idx="35"/>
          </p:nvPr>
        </p:nvSpPr>
        <p:spPr>
          <a:xfrm>
            <a:off x="5562058" y="1511381"/>
            <a:ext cx="1580400" cy="971100"/>
          </a:xfrm>
          <a:prstGeom prst="rect">
            <a:avLst/>
          </a:prstGeom>
        </p:spPr>
        <p:txBody>
          <a:bodyPr spcFirstLastPara="1" wrap="square" lIns="0" tIns="0" rIns="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43" name="Google Shape;343;p36"/>
          <p:cNvSpPr txBox="1">
            <a:spLocks noGrp="1"/>
          </p:cNvSpPr>
          <p:nvPr>
            <p:ph type="body" idx="36"/>
          </p:nvPr>
        </p:nvSpPr>
        <p:spPr>
          <a:xfrm>
            <a:off x="3784555" y="1511381"/>
            <a:ext cx="1580400" cy="971100"/>
          </a:xfrm>
          <a:prstGeom prst="rect">
            <a:avLst/>
          </a:prstGeom>
        </p:spPr>
        <p:txBody>
          <a:bodyPr spcFirstLastPara="1" wrap="square" lIns="0" tIns="0" rIns="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44" name="Google Shape;344;p36"/>
          <p:cNvSpPr txBox="1">
            <a:spLocks noGrp="1"/>
          </p:cNvSpPr>
          <p:nvPr>
            <p:ph type="body" idx="37"/>
          </p:nvPr>
        </p:nvSpPr>
        <p:spPr>
          <a:xfrm>
            <a:off x="2007528" y="1511381"/>
            <a:ext cx="1580400" cy="971100"/>
          </a:xfrm>
          <a:prstGeom prst="rect">
            <a:avLst/>
          </a:prstGeom>
        </p:spPr>
        <p:txBody>
          <a:bodyPr spcFirstLastPara="1" wrap="square" lIns="0" tIns="0" rIns="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45" name="Google Shape;345;p36"/>
          <p:cNvSpPr txBox="1">
            <a:spLocks noGrp="1"/>
          </p:cNvSpPr>
          <p:nvPr>
            <p:ph type="body" idx="38"/>
          </p:nvPr>
        </p:nvSpPr>
        <p:spPr>
          <a:xfrm>
            <a:off x="229100" y="1511381"/>
            <a:ext cx="1580400" cy="971100"/>
          </a:xfrm>
          <a:prstGeom prst="rect">
            <a:avLst/>
          </a:prstGeom>
        </p:spPr>
        <p:txBody>
          <a:bodyPr spcFirstLastPara="1" wrap="square" lIns="0" tIns="0" rIns="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le and folder background">
  <p:cSld name="CUSTOM_1_1_1">
    <p:spTree>
      <p:nvGrpSpPr>
        <p:cNvPr id="1" name="Shape 346"/>
        <p:cNvGrpSpPr/>
        <p:nvPr/>
      </p:nvGrpSpPr>
      <p:grpSpPr>
        <a:xfrm>
          <a:off x="0" y="0"/>
          <a:ext cx="0" cy="0"/>
          <a:chOff x="0" y="0"/>
          <a:chExt cx="0" cy="0"/>
        </a:xfrm>
      </p:grpSpPr>
      <p:sp>
        <p:nvSpPr>
          <p:cNvPr id="347" name="Google Shape;347;p37"/>
          <p:cNvSpPr/>
          <p:nvPr/>
        </p:nvSpPr>
        <p:spPr>
          <a:xfrm>
            <a:off x="-2450" y="486600"/>
            <a:ext cx="9144000" cy="4656900"/>
          </a:xfrm>
          <a:prstGeom prst="roundRect">
            <a:avLst>
              <a:gd name="adj" fmla="val 0"/>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8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sp>
        <p:nvSpPr>
          <p:cNvPr id="348" name="Google Shape;348;p37"/>
          <p:cNvSpPr txBox="1">
            <a:spLocks noGrp="1"/>
          </p:cNvSpPr>
          <p:nvPr>
            <p:ph type="title"/>
          </p:nvPr>
        </p:nvSpPr>
        <p:spPr>
          <a:xfrm>
            <a:off x="4228867" y="131799"/>
            <a:ext cx="1440000" cy="360000"/>
          </a:xfrm>
          <a:prstGeom prst="rect">
            <a:avLst/>
          </a:prstGeom>
        </p:spPr>
        <p:txBody>
          <a:bodyPr spcFirstLastPara="1" wrap="square" lIns="91425" tIns="0" rIns="91425" bIns="0" anchor="ctr" anchorCtr="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a:endParaRPr/>
          </a:p>
        </p:txBody>
      </p:sp>
      <p:sp>
        <p:nvSpPr>
          <p:cNvPr id="349" name="Google Shape;349;p37"/>
          <p:cNvSpPr txBox="1">
            <a:spLocks noGrp="1"/>
          </p:cNvSpPr>
          <p:nvPr>
            <p:ph type="title" idx="2"/>
          </p:nvPr>
        </p:nvSpPr>
        <p:spPr>
          <a:xfrm>
            <a:off x="5723951" y="131799"/>
            <a:ext cx="1440300" cy="360000"/>
          </a:xfrm>
          <a:prstGeom prst="rect">
            <a:avLst/>
          </a:prstGeom>
        </p:spPr>
        <p:txBody>
          <a:bodyPr spcFirstLastPara="1" wrap="square" lIns="91425" tIns="0" rIns="91425" bIns="0" anchor="ctr" anchorCtr="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a:endParaRPr/>
          </a:p>
        </p:txBody>
      </p:sp>
      <p:sp>
        <p:nvSpPr>
          <p:cNvPr id="350" name="Google Shape;350;p37"/>
          <p:cNvSpPr txBox="1">
            <a:spLocks noGrp="1"/>
          </p:cNvSpPr>
          <p:nvPr>
            <p:ph type="title" idx="3"/>
          </p:nvPr>
        </p:nvSpPr>
        <p:spPr>
          <a:xfrm>
            <a:off x="1314610" y="131799"/>
            <a:ext cx="1440000" cy="360000"/>
          </a:xfrm>
          <a:prstGeom prst="rect">
            <a:avLst/>
          </a:prstGeom>
        </p:spPr>
        <p:txBody>
          <a:bodyPr spcFirstLastPara="1" wrap="square" lIns="91425" tIns="0" rIns="91425" bIns="0" anchor="ctr" anchorCtr="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a:endParaRPr/>
          </a:p>
        </p:txBody>
      </p:sp>
      <p:sp>
        <p:nvSpPr>
          <p:cNvPr id="351" name="Google Shape;351;p37"/>
          <p:cNvSpPr txBox="1">
            <a:spLocks noGrp="1"/>
          </p:cNvSpPr>
          <p:nvPr>
            <p:ph type="title" idx="4"/>
          </p:nvPr>
        </p:nvSpPr>
        <p:spPr>
          <a:xfrm>
            <a:off x="2777959" y="131799"/>
            <a:ext cx="1440000" cy="360000"/>
          </a:xfrm>
          <a:prstGeom prst="rect">
            <a:avLst/>
          </a:prstGeom>
        </p:spPr>
        <p:txBody>
          <a:bodyPr spcFirstLastPara="1" wrap="square" lIns="91425" tIns="0" rIns="91425" bIns="0" anchor="ctr" anchorCtr="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a:endParaRPr/>
          </a:p>
        </p:txBody>
      </p:sp>
      <p:sp>
        <p:nvSpPr>
          <p:cNvPr id="352" name="Google Shape;352;p37"/>
          <p:cNvSpPr txBox="1">
            <a:spLocks noGrp="1"/>
          </p:cNvSpPr>
          <p:nvPr>
            <p:ph type="title" idx="5"/>
          </p:nvPr>
        </p:nvSpPr>
        <p:spPr>
          <a:xfrm>
            <a:off x="596525" y="753313"/>
            <a:ext cx="7062000" cy="615900"/>
          </a:xfrm>
          <a:prstGeom prst="rect">
            <a:avLst/>
          </a:prstGeom>
        </p:spPr>
        <p:txBody>
          <a:bodyPr spcFirstLastPara="1" wrap="square" lIns="91425" tIns="0" rIns="91425" bIns="91425" anchor="t" anchorCtr="0">
            <a:normAutofit/>
          </a:bodyPr>
          <a:lstStyle>
            <a:lvl1pPr lvl="0">
              <a:spcBef>
                <a:spcPts val="0"/>
              </a:spcBef>
              <a:spcAft>
                <a:spcPts val="0"/>
              </a:spcAft>
              <a:buSzPts val="28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3" name="Google Shape;353;p37"/>
          <p:cNvSpPr txBox="1">
            <a:spLocks noGrp="1"/>
          </p:cNvSpPr>
          <p:nvPr>
            <p:ph type="subTitle" idx="1"/>
          </p:nvPr>
        </p:nvSpPr>
        <p:spPr>
          <a:xfrm>
            <a:off x="1950863" y="1724125"/>
            <a:ext cx="1771200" cy="396000"/>
          </a:xfrm>
          <a:prstGeom prst="rect">
            <a:avLst/>
          </a:prstGeom>
        </p:spPr>
        <p:txBody>
          <a:bodyPr spcFirstLastPara="1" wrap="square" lIns="180000" tIns="90000" rIns="0" bIns="90000" anchor="t" anchorCtr="0">
            <a:normAutofit/>
          </a:bodyPr>
          <a:lstStyle>
            <a:lvl1pPr lvl="0">
              <a:spcBef>
                <a:spcPts val="0"/>
              </a:spcBef>
              <a:spcAft>
                <a:spcPts val="0"/>
              </a:spcAft>
              <a:buClr>
                <a:schemeClr val="dk1"/>
              </a:buClr>
              <a:buSzPts val="1400"/>
              <a:buFont typeface="Hanken Grotesk"/>
              <a:buNone/>
              <a:defRPr sz="1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4" name="Google Shape;354;p37"/>
          <p:cNvSpPr txBox="1">
            <a:spLocks noGrp="1"/>
          </p:cNvSpPr>
          <p:nvPr>
            <p:ph type="subTitle" idx="6"/>
          </p:nvPr>
        </p:nvSpPr>
        <p:spPr>
          <a:xfrm>
            <a:off x="3726825" y="1724125"/>
            <a:ext cx="1771200" cy="396000"/>
          </a:xfrm>
          <a:prstGeom prst="rect">
            <a:avLst/>
          </a:prstGeom>
        </p:spPr>
        <p:txBody>
          <a:bodyPr spcFirstLastPara="1" wrap="square" lIns="180000" tIns="90000" rIns="0" bIns="90000" anchor="t" anchorCtr="0">
            <a:normAutofit/>
          </a:bodyPr>
          <a:lstStyle>
            <a:lvl1pPr lvl="0">
              <a:spcBef>
                <a:spcPts val="0"/>
              </a:spcBef>
              <a:spcAft>
                <a:spcPts val="0"/>
              </a:spcAft>
              <a:buClr>
                <a:schemeClr val="dk1"/>
              </a:buClr>
              <a:buSzPts val="1400"/>
              <a:buFont typeface="Hanken Grotesk"/>
              <a:buNone/>
              <a:defRPr sz="1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5" name="Google Shape;355;p37"/>
          <p:cNvSpPr txBox="1">
            <a:spLocks noGrp="1"/>
          </p:cNvSpPr>
          <p:nvPr>
            <p:ph type="subTitle" idx="7"/>
          </p:nvPr>
        </p:nvSpPr>
        <p:spPr>
          <a:xfrm>
            <a:off x="5503900" y="1724125"/>
            <a:ext cx="1771200" cy="396000"/>
          </a:xfrm>
          <a:prstGeom prst="rect">
            <a:avLst/>
          </a:prstGeom>
        </p:spPr>
        <p:txBody>
          <a:bodyPr spcFirstLastPara="1" wrap="square" lIns="180000" tIns="90000" rIns="0" bIns="90000" anchor="t" anchorCtr="0">
            <a:normAutofit/>
          </a:bodyPr>
          <a:lstStyle>
            <a:lvl1pPr lvl="0">
              <a:spcBef>
                <a:spcPts val="0"/>
              </a:spcBef>
              <a:spcAft>
                <a:spcPts val="0"/>
              </a:spcAft>
              <a:buClr>
                <a:schemeClr val="dk1"/>
              </a:buClr>
              <a:buSzPts val="1400"/>
              <a:buFont typeface="Hanken Grotesk"/>
              <a:buNone/>
              <a:defRPr sz="1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6" name="Google Shape;356;p37"/>
          <p:cNvSpPr txBox="1">
            <a:spLocks noGrp="1"/>
          </p:cNvSpPr>
          <p:nvPr>
            <p:ph type="subTitle" idx="8"/>
          </p:nvPr>
        </p:nvSpPr>
        <p:spPr>
          <a:xfrm>
            <a:off x="7282625" y="1724120"/>
            <a:ext cx="1771200" cy="396000"/>
          </a:xfrm>
          <a:prstGeom prst="rect">
            <a:avLst/>
          </a:prstGeom>
        </p:spPr>
        <p:txBody>
          <a:bodyPr spcFirstLastPara="1" wrap="square" lIns="180000" tIns="90000" rIns="0" bIns="90000" anchor="t" anchorCtr="0">
            <a:normAutofit/>
          </a:bodyPr>
          <a:lstStyle>
            <a:lvl1pPr lvl="0">
              <a:spcBef>
                <a:spcPts val="0"/>
              </a:spcBef>
              <a:spcAft>
                <a:spcPts val="0"/>
              </a:spcAft>
              <a:buClr>
                <a:schemeClr val="dk1"/>
              </a:buClr>
              <a:buSzPts val="1400"/>
              <a:buFont typeface="Hanken Grotesk"/>
              <a:buNone/>
              <a:defRPr sz="1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7" name="Google Shape;357;p37"/>
          <p:cNvSpPr txBox="1">
            <a:spLocks noGrp="1"/>
          </p:cNvSpPr>
          <p:nvPr>
            <p:ph type="subTitle" idx="9"/>
          </p:nvPr>
        </p:nvSpPr>
        <p:spPr>
          <a:xfrm>
            <a:off x="337750" y="4207225"/>
            <a:ext cx="1339200" cy="154800"/>
          </a:xfrm>
          <a:prstGeom prst="rect">
            <a:avLst/>
          </a:prstGeom>
        </p:spPr>
        <p:txBody>
          <a:bodyPr spcFirstLastPara="1" wrap="square" lIns="0" tIns="0" rIns="0" bIns="0" anchor="t" anchorCtr="0">
            <a:normAutofit/>
          </a:bodyPr>
          <a:lstStyle>
            <a:lvl1pPr lvl="0" algn="ctr">
              <a:spcBef>
                <a:spcPts val="0"/>
              </a:spcBef>
              <a:spcAft>
                <a:spcPts val="0"/>
              </a:spcAft>
              <a:buClr>
                <a:schemeClr val="dk1"/>
              </a:buClr>
              <a:buSzPts val="1000"/>
              <a:buFont typeface="Hanken Grotesk"/>
              <a:buNone/>
              <a:defRPr/>
            </a:lvl1pPr>
            <a:lvl2pPr lvl="1" algn="ctr">
              <a:spcBef>
                <a:spcPts val="0"/>
              </a:spcBef>
              <a:spcAft>
                <a:spcPts val="0"/>
              </a:spcAft>
              <a:buSzPts val="1000"/>
              <a:buFont typeface="Hanken Grotesk"/>
              <a:buNone/>
              <a:defRPr/>
            </a:lvl2pPr>
            <a:lvl3pPr lvl="2" algn="ctr">
              <a:spcBef>
                <a:spcPts val="0"/>
              </a:spcBef>
              <a:spcAft>
                <a:spcPts val="0"/>
              </a:spcAft>
              <a:buSzPts val="1000"/>
              <a:buFont typeface="Hanken Grotesk"/>
              <a:buNone/>
              <a:defRPr/>
            </a:lvl3pPr>
            <a:lvl4pPr lvl="3" algn="ctr">
              <a:spcBef>
                <a:spcPts val="0"/>
              </a:spcBef>
              <a:spcAft>
                <a:spcPts val="0"/>
              </a:spcAft>
              <a:buSzPts val="1000"/>
              <a:buFont typeface="Hanken Grotesk"/>
              <a:buNone/>
              <a:defRPr/>
            </a:lvl4pPr>
            <a:lvl5pPr lvl="4" algn="ctr">
              <a:spcBef>
                <a:spcPts val="0"/>
              </a:spcBef>
              <a:spcAft>
                <a:spcPts val="0"/>
              </a:spcAft>
              <a:buSzPts val="1000"/>
              <a:buFont typeface="Hanken Grotesk"/>
              <a:buNone/>
              <a:defRPr/>
            </a:lvl5pPr>
            <a:lvl6pPr lvl="5" algn="ctr">
              <a:spcBef>
                <a:spcPts val="0"/>
              </a:spcBef>
              <a:spcAft>
                <a:spcPts val="0"/>
              </a:spcAft>
              <a:buSzPts val="1000"/>
              <a:buFont typeface="Hanken Grotesk"/>
              <a:buNone/>
              <a:defRPr/>
            </a:lvl6pPr>
            <a:lvl7pPr lvl="6" algn="ctr">
              <a:spcBef>
                <a:spcPts val="0"/>
              </a:spcBef>
              <a:spcAft>
                <a:spcPts val="0"/>
              </a:spcAft>
              <a:buSzPts val="1000"/>
              <a:buFont typeface="Hanken Grotesk"/>
              <a:buNone/>
              <a:defRPr/>
            </a:lvl7pPr>
            <a:lvl8pPr lvl="7" algn="ctr">
              <a:spcBef>
                <a:spcPts val="0"/>
              </a:spcBef>
              <a:spcAft>
                <a:spcPts val="0"/>
              </a:spcAft>
              <a:buSzPts val="1000"/>
              <a:buFont typeface="Hanken Grotesk"/>
              <a:buNone/>
              <a:defRPr/>
            </a:lvl8pPr>
            <a:lvl9pPr lvl="8" algn="ctr">
              <a:spcBef>
                <a:spcPts val="0"/>
              </a:spcBef>
              <a:spcAft>
                <a:spcPts val="0"/>
              </a:spcAft>
              <a:buSzPts val="1000"/>
              <a:buFont typeface="Hanken Grotesk"/>
              <a:buNone/>
              <a:defRPr/>
            </a:lvl9pPr>
          </a:lstStyle>
          <a:p>
            <a:endParaRPr/>
          </a:p>
        </p:txBody>
      </p:sp>
      <p:sp>
        <p:nvSpPr>
          <p:cNvPr id="358" name="Google Shape;358;p37"/>
          <p:cNvSpPr txBox="1">
            <a:spLocks noGrp="1"/>
          </p:cNvSpPr>
          <p:nvPr>
            <p:ph type="subTitle" idx="13"/>
          </p:nvPr>
        </p:nvSpPr>
        <p:spPr>
          <a:xfrm>
            <a:off x="337750" y="3737375"/>
            <a:ext cx="1339200" cy="154800"/>
          </a:xfrm>
          <a:prstGeom prst="rect">
            <a:avLst/>
          </a:prstGeom>
        </p:spPr>
        <p:txBody>
          <a:bodyPr spcFirstLastPara="1" wrap="square" lIns="0" tIns="0" rIns="0" bIns="0" anchor="t" anchorCtr="0">
            <a:normAutofit/>
          </a:bodyPr>
          <a:lstStyle>
            <a:lvl1pPr lvl="0" algn="ctr">
              <a:spcBef>
                <a:spcPts val="0"/>
              </a:spcBef>
              <a:spcAft>
                <a:spcPts val="0"/>
              </a:spcAft>
              <a:buClr>
                <a:schemeClr val="dk1"/>
              </a:buClr>
              <a:buSzPts val="1000"/>
              <a:buFont typeface="Hanken Grotesk"/>
              <a:buNone/>
              <a:defRPr/>
            </a:lvl1pPr>
            <a:lvl2pPr lvl="1" algn="ctr">
              <a:spcBef>
                <a:spcPts val="0"/>
              </a:spcBef>
              <a:spcAft>
                <a:spcPts val="0"/>
              </a:spcAft>
              <a:buSzPts val="1000"/>
              <a:buFont typeface="Hanken Grotesk"/>
              <a:buNone/>
              <a:defRPr/>
            </a:lvl2pPr>
            <a:lvl3pPr lvl="2" algn="ctr">
              <a:spcBef>
                <a:spcPts val="0"/>
              </a:spcBef>
              <a:spcAft>
                <a:spcPts val="0"/>
              </a:spcAft>
              <a:buSzPts val="1000"/>
              <a:buFont typeface="Hanken Grotesk"/>
              <a:buNone/>
              <a:defRPr/>
            </a:lvl3pPr>
            <a:lvl4pPr lvl="3" algn="ctr">
              <a:spcBef>
                <a:spcPts val="0"/>
              </a:spcBef>
              <a:spcAft>
                <a:spcPts val="0"/>
              </a:spcAft>
              <a:buSzPts val="1000"/>
              <a:buFont typeface="Hanken Grotesk"/>
              <a:buNone/>
              <a:defRPr/>
            </a:lvl4pPr>
            <a:lvl5pPr lvl="4" algn="ctr">
              <a:spcBef>
                <a:spcPts val="0"/>
              </a:spcBef>
              <a:spcAft>
                <a:spcPts val="0"/>
              </a:spcAft>
              <a:buSzPts val="1000"/>
              <a:buFont typeface="Hanken Grotesk"/>
              <a:buNone/>
              <a:defRPr/>
            </a:lvl5pPr>
            <a:lvl6pPr lvl="5" algn="ctr">
              <a:spcBef>
                <a:spcPts val="0"/>
              </a:spcBef>
              <a:spcAft>
                <a:spcPts val="0"/>
              </a:spcAft>
              <a:buSzPts val="1000"/>
              <a:buFont typeface="Hanken Grotesk"/>
              <a:buNone/>
              <a:defRPr/>
            </a:lvl6pPr>
            <a:lvl7pPr lvl="6" algn="ctr">
              <a:spcBef>
                <a:spcPts val="0"/>
              </a:spcBef>
              <a:spcAft>
                <a:spcPts val="0"/>
              </a:spcAft>
              <a:buSzPts val="1000"/>
              <a:buFont typeface="Hanken Grotesk"/>
              <a:buNone/>
              <a:defRPr/>
            </a:lvl7pPr>
            <a:lvl8pPr lvl="7" algn="ctr">
              <a:spcBef>
                <a:spcPts val="0"/>
              </a:spcBef>
              <a:spcAft>
                <a:spcPts val="0"/>
              </a:spcAft>
              <a:buSzPts val="1000"/>
              <a:buFont typeface="Hanken Grotesk"/>
              <a:buNone/>
              <a:defRPr/>
            </a:lvl8pPr>
            <a:lvl9pPr lvl="8" algn="ctr">
              <a:spcBef>
                <a:spcPts val="0"/>
              </a:spcBef>
              <a:spcAft>
                <a:spcPts val="0"/>
              </a:spcAft>
              <a:buSzPts val="1000"/>
              <a:buFont typeface="Hanken Grotesk"/>
              <a:buNone/>
              <a:defRPr/>
            </a:lvl9pPr>
          </a:lstStyle>
          <a:p>
            <a:endParaRPr/>
          </a:p>
        </p:txBody>
      </p:sp>
      <p:sp>
        <p:nvSpPr>
          <p:cNvPr id="359" name="Google Shape;359;p37"/>
          <p:cNvSpPr txBox="1">
            <a:spLocks noGrp="1"/>
          </p:cNvSpPr>
          <p:nvPr>
            <p:ph type="subTitle" idx="14"/>
          </p:nvPr>
        </p:nvSpPr>
        <p:spPr>
          <a:xfrm>
            <a:off x="337750" y="3247775"/>
            <a:ext cx="1339200" cy="154800"/>
          </a:xfrm>
          <a:prstGeom prst="rect">
            <a:avLst/>
          </a:prstGeom>
        </p:spPr>
        <p:txBody>
          <a:bodyPr spcFirstLastPara="1" wrap="square" lIns="0" tIns="0" rIns="0" bIns="0" anchor="t" anchorCtr="0">
            <a:normAutofit/>
          </a:bodyPr>
          <a:lstStyle>
            <a:lvl1pPr lvl="0" algn="ctr">
              <a:spcBef>
                <a:spcPts val="0"/>
              </a:spcBef>
              <a:spcAft>
                <a:spcPts val="0"/>
              </a:spcAft>
              <a:buClr>
                <a:schemeClr val="dk1"/>
              </a:buClr>
              <a:buSzPts val="1000"/>
              <a:buFont typeface="Hanken Grotesk"/>
              <a:buNone/>
              <a:defRPr/>
            </a:lvl1pPr>
            <a:lvl2pPr lvl="1" algn="ctr">
              <a:spcBef>
                <a:spcPts val="0"/>
              </a:spcBef>
              <a:spcAft>
                <a:spcPts val="0"/>
              </a:spcAft>
              <a:buSzPts val="1000"/>
              <a:buFont typeface="Hanken Grotesk"/>
              <a:buNone/>
              <a:defRPr/>
            </a:lvl2pPr>
            <a:lvl3pPr lvl="2" algn="ctr">
              <a:spcBef>
                <a:spcPts val="0"/>
              </a:spcBef>
              <a:spcAft>
                <a:spcPts val="0"/>
              </a:spcAft>
              <a:buSzPts val="1000"/>
              <a:buFont typeface="Hanken Grotesk"/>
              <a:buNone/>
              <a:defRPr/>
            </a:lvl3pPr>
            <a:lvl4pPr lvl="3" algn="ctr">
              <a:spcBef>
                <a:spcPts val="0"/>
              </a:spcBef>
              <a:spcAft>
                <a:spcPts val="0"/>
              </a:spcAft>
              <a:buSzPts val="1000"/>
              <a:buFont typeface="Hanken Grotesk"/>
              <a:buNone/>
              <a:defRPr/>
            </a:lvl4pPr>
            <a:lvl5pPr lvl="4" algn="ctr">
              <a:spcBef>
                <a:spcPts val="0"/>
              </a:spcBef>
              <a:spcAft>
                <a:spcPts val="0"/>
              </a:spcAft>
              <a:buSzPts val="1000"/>
              <a:buFont typeface="Hanken Grotesk"/>
              <a:buNone/>
              <a:defRPr/>
            </a:lvl5pPr>
            <a:lvl6pPr lvl="5" algn="ctr">
              <a:spcBef>
                <a:spcPts val="0"/>
              </a:spcBef>
              <a:spcAft>
                <a:spcPts val="0"/>
              </a:spcAft>
              <a:buSzPts val="1000"/>
              <a:buFont typeface="Hanken Grotesk"/>
              <a:buNone/>
              <a:defRPr/>
            </a:lvl6pPr>
            <a:lvl7pPr lvl="6" algn="ctr">
              <a:spcBef>
                <a:spcPts val="0"/>
              </a:spcBef>
              <a:spcAft>
                <a:spcPts val="0"/>
              </a:spcAft>
              <a:buSzPts val="1000"/>
              <a:buFont typeface="Hanken Grotesk"/>
              <a:buNone/>
              <a:defRPr/>
            </a:lvl7pPr>
            <a:lvl8pPr lvl="7" algn="ctr">
              <a:spcBef>
                <a:spcPts val="0"/>
              </a:spcBef>
              <a:spcAft>
                <a:spcPts val="0"/>
              </a:spcAft>
              <a:buSzPts val="1000"/>
              <a:buFont typeface="Hanken Grotesk"/>
              <a:buNone/>
              <a:defRPr/>
            </a:lvl8pPr>
            <a:lvl9pPr lvl="8" algn="ctr">
              <a:spcBef>
                <a:spcPts val="0"/>
              </a:spcBef>
              <a:spcAft>
                <a:spcPts val="0"/>
              </a:spcAft>
              <a:buSzPts val="1000"/>
              <a:buFont typeface="Hanken Grotesk"/>
              <a:buNone/>
              <a:defRPr/>
            </a:lvl9pPr>
          </a:lstStyle>
          <a:p>
            <a:endParaRPr/>
          </a:p>
        </p:txBody>
      </p:sp>
      <p:sp>
        <p:nvSpPr>
          <p:cNvPr id="360" name="Google Shape;360;p37"/>
          <p:cNvSpPr txBox="1">
            <a:spLocks noGrp="1"/>
          </p:cNvSpPr>
          <p:nvPr>
            <p:ph type="subTitle" idx="15"/>
          </p:nvPr>
        </p:nvSpPr>
        <p:spPr>
          <a:xfrm>
            <a:off x="337750" y="2758175"/>
            <a:ext cx="1339200" cy="154800"/>
          </a:xfrm>
          <a:prstGeom prst="rect">
            <a:avLst/>
          </a:prstGeom>
        </p:spPr>
        <p:txBody>
          <a:bodyPr spcFirstLastPara="1" wrap="square" lIns="0" tIns="0" rIns="0" bIns="0" anchor="t" anchorCtr="0">
            <a:normAutofit/>
          </a:bodyPr>
          <a:lstStyle>
            <a:lvl1pPr lvl="0" algn="ctr">
              <a:spcBef>
                <a:spcPts val="0"/>
              </a:spcBef>
              <a:spcAft>
                <a:spcPts val="0"/>
              </a:spcAft>
              <a:buClr>
                <a:schemeClr val="dk1"/>
              </a:buClr>
              <a:buSzPts val="1000"/>
              <a:buFont typeface="Hanken Grotesk"/>
              <a:buNone/>
              <a:defRPr/>
            </a:lvl1pPr>
            <a:lvl2pPr lvl="1" algn="ctr">
              <a:spcBef>
                <a:spcPts val="0"/>
              </a:spcBef>
              <a:spcAft>
                <a:spcPts val="0"/>
              </a:spcAft>
              <a:buSzPts val="1000"/>
              <a:buFont typeface="Hanken Grotesk"/>
              <a:buNone/>
              <a:defRPr/>
            </a:lvl2pPr>
            <a:lvl3pPr lvl="2" algn="ctr">
              <a:spcBef>
                <a:spcPts val="0"/>
              </a:spcBef>
              <a:spcAft>
                <a:spcPts val="0"/>
              </a:spcAft>
              <a:buSzPts val="1000"/>
              <a:buFont typeface="Hanken Grotesk"/>
              <a:buNone/>
              <a:defRPr/>
            </a:lvl3pPr>
            <a:lvl4pPr lvl="3" algn="ctr">
              <a:spcBef>
                <a:spcPts val="0"/>
              </a:spcBef>
              <a:spcAft>
                <a:spcPts val="0"/>
              </a:spcAft>
              <a:buSzPts val="1000"/>
              <a:buFont typeface="Hanken Grotesk"/>
              <a:buNone/>
              <a:defRPr/>
            </a:lvl4pPr>
            <a:lvl5pPr lvl="4" algn="ctr">
              <a:spcBef>
                <a:spcPts val="0"/>
              </a:spcBef>
              <a:spcAft>
                <a:spcPts val="0"/>
              </a:spcAft>
              <a:buSzPts val="1000"/>
              <a:buFont typeface="Hanken Grotesk"/>
              <a:buNone/>
              <a:defRPr/>
            </a:lvl5pPr>
            <a:lvl6pPr lvl="5" algn="ctr">
              <a:spcBef>
                <a:spcPts val="0"/>
              </a:spcBef>
              <a:spcAft>
                <a:spcPts val="0"/>
              </a:spcAft>
              <a:buSzPts val="1000"/>
              <a:buFont typeface="Hanken Grotesk"/>
              <a:buNone/>
              <a:defRPr/>
            </a:lvl6pPr>
            <a:lvl7pPr lvl="6" algn="ctr">
              <a:spcBef>
                <a:spcPts val="0"/>
              </a:spcBef>
              <a:spcAft>
                <a:spcPts val="0"/>
              </a:spcAft>
              <a:buSzPts val="1000"/>
              <a:buFont typeface="Hanken Grotesk"/>
              <a:buNone/>
              <a:defRPr/>
            </a:lvl7pPr>
            <a:lvl8pPr lvl="7" algn="ctr">
              <a:spcBef>
                <a:spcPts val="0"/>
              </a:spcBef>
              <a:spcAft>
                <a:spcPts val="0"/>
              </a:spcAft>
              <a:buSzPts val="1000"/>
              <a:buFont typeface="Hanken Grotesk"/>
              <a:buNone/>
              <a:defRPr/>
            </a:lvl8pPr>
            <a:lvl9pPr lvl="8" algn="ctr">
              <a:spcBef>
                <a:spcPts val="0"/>
              </a:spcBef>
              <a:spcAft>
                <a:spcPts val="0"/>
              </a:spcAft>
              <a:buSzPts val="1000"/>
              <a:buFont typeface="Hanken Grotesk"/>
              <a:buNone/>
              <a:defRPr/>
            </a:lvl9pPr>
          </a:lstStyle>
          <a:p>
            <a:endParaRPr/>
          </a:p>
        </p:txBody>
      </p:sp>
      <p:sp>
        <p:nvSpPr>
          <p:cNvPr id="361" name="Google Shape;361;p37"/>
          <p:cNvSpPr txBox="1">
            <a:spLocks noGrp="1"/>
          </p:cNvSpPr>
          <p:nvPr>
            <p:ph type="subTitle" idx="16"/>
          </p:nvPr>
        </p:nvSpPr>
        <p:spPr>
          <a:xfrm>
            <a:off x="337750" y="2268575"/>
            <a:ext cx="1339200" cy="154800"/>
          </a:xfrm>
          <a:prstGeom prst="rect">
            <a:avLst/>
          </a:prstGeom>
        </p:spPr>
        <p:txBody>
          <a:bodyPr spcFirstLastPara="1" wrap="square" lIns="0" tIns="0" rIns="0" bIns="0" anchor="t" anchorCtr="0">
            <a:normAutofit/>
          </a:bodyPr>
          <a:lstStyle>
            <a:lvl1pPr lvl="0" algn="ctr">
              <a:spcBef>
                <a:spcPts val="0"/>
              </a:spcBef>
              <a:spcAft>
                <a:spcPts val="0"/>
              </a:spcAft>
              <a:buClr>
                <a:schemeClr val="dk1"/>
              </a:buClr>
              <a:buSzPts val="1000"/>
              <a:buFont typeface="Hanken Grotesk"/>
              <a:buNone/>
              <a:defRPr/>
            </a:lvl1pPr>
            <a:lvl2pPr lvl="1" algn="ctr">
              <a:spcBef>
                <a:spcPts val="0"/>
              </a:spcBef>
              <a:spcAft>
                <a:spcPts val="0"/>
              </a:spcAft>
              <a:buSzPts val="1000"/>
              <a:buFont typeface="Hanken Grotesk"/>
              <a:buNone/>
              <a:defRPr/>
            </a:lvl2pPr>
            <a:lvl3pPr lvl="2" algn="ctr">
              <a:spcBef>
                <a:spcPts val="0"/>
              </a:spcBef>
              <a:spcAft>
                <a:spcPts val="0"/>
              </a:spcAft>
              <a:buSzPts val="1000"/>
              <a:buFont typeface="Hanken Grotesk"/>
              <a:buNone/>
              <a:defRPr/>
            </a:lvl3pPr>
            <a:lvl4pPr lvl="3" algn="ctr">
              <a:spcBef>
                <a:spcPts val="0"/>
              </a:spcBef>
              <a:spcAft>
                <a:spcPts val="0"/>
              </a:spcAft>
              <a:buSzPts val="1000"/>
              <a:buFont typeface="Hanken Grotesk"/>
              <a:buNone/>
              <a:defRPr/>
            </a:lvl4pPr>
            <a:lvl5pPr lvl="4" algn="ctr">
              <a:spcBef>
                <a:spcPts val="0"/>
              </a:spcBef>
              <a:spcAft>
                <a:spcPts val="0"/>
              </a:spcAft>
              <a:buSzPts val="1000"/>
              <a:buFont typeface="Hanken Grotesk"/>
              <a:buNone/>
              <a:defRPr/>
            </a:lvl5pPr>
            <a:lvl6pPr lvl="5" algn="ctr">
              <a:spcBef>
                <a:spcPts val="0"/>
              </a:spcBef>
              <a:spcAft>
                <a:spcPts val="0"/>
              </a:spcAft>
              <a:buSzPts val="1000"/>
              <a:buFont typeface="Hanken Grotesk"/>
              <a:buNone/>
              <a:defRPr/>
            </a:lvl6pPr>
            <a:lvl7pPr lvl="6" algn="ctr">
              <a:spcBef>
                <a:spcPts val="0"/>
              </a:spcBef>
              <a:spcAft>
                <a:spcPts val="0"/>
              </a:spcAft>
              <a:buSzPts val="1000"/>
              <a:buFont typeface="Hanken Grotesk"/>
              <a:buNone/>
              <a:defRPr/>
            </a:lvl7pPr>
            <a:lvl8pPr lvl="7" algn="ctr">
              <a:spcBef>
                <a:spcPts val="0"/>
              </a:spcBef>
              <a:spcAft>
                <a:spcPts val="0"/>
              </a:spcAft>
              <a:buSzPts val="1000"/>
              <a:buFont typeface="Hanken Grotesk"/>
              <a:buNone/>
              <a:defRPr/>
            </a:lvl8pPr>
            <a:lvl9pPr lvl="8" algn="ctr">
              <a:spcBef>
                <a:spcPts val="0"/>
              </a:spcBef>
              <a:spcAft>
                <a:spcPts val="0"/>
              </a:spcAft>
              <a:buSzPts val="1000"/>
              <a:buFont typeface="Hanken Grotesk"/>
              <a:buNone/>
              <a:defRPr/>
            </a:lvl9pPr>
          </a:lstStyle>
          <a:p>
            <a:endParaRPr/>
          </a:p>
        </p:txBody>
      </p:sp>
      <p:sp>
        <p:nvSpPr>
          <p:cNvPr id="362" name="Google Shape;362;p37"/>
          <p:cNvSpPr txBox="1">
            <a:spLocks noGrp="1"/>
          </p:cNvSpPr>
          <p:nvPr>
            <p:ph type="body" idx="17"/>
          </p:nvPr>
        </p:nvSpPr>
        <p:spPr>
          <a:xfrm>
            <a:off x="7279013" y="4207225"/>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63" name="Google Shape;363;p37"/>
          <p:cNvSpPr txBox="1">
            <a:spLocks noGrp="1"/>
          </p:cNvSpPr>
          <p:nvPr>
            <p:ph type="body" idx="18"/>
          </p:nvPr>
        </p:nvSpPr>
        <p:spPr>
          <a:xfrm>
            <a:off x="7279013" y="3736475"/>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64" name="Google Shape;364;p37"/>
          <p:cNvSpPr txBox="1">
            <a:spLocks noGrp="1"/>
          </p:cNvSpPr>
          <p:nvPr>
            <p:ph type="body" idx="19"/>
          </p:nvPr>
        </p:nvSpPr>
        <p:spPr>
          <a:xfrm>
            <a:off x="7279013" y="3247325"/>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65" name="Google Shape;365;p37"/>
          <p:cNvSpPr txBox="1">
            <a:spLocks noGrp="1"/>
          </p:cNvSpPr>
          <p:nvPr>
            <p:ph type="body" idx="20"/>
          </p:nvPr>
        </p:nvSpPr>
        <p:spPr>
          <a:xfrm>
            <a:off x="7279013" y="2758013"/>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66" name="Google Shape;366;p37"/>
          <p:cNvSpPr txBox="1">
            <a:spLocks noGrp="1"/>
          </p:cNvSpPr>
          <p:nvPr>
            <p:ph type="body" idx="21"/>
          </p:nvPr>
        </p:nvSpPr>
        <p:spPr>
          <a:xfrm>
            <a:off x="7279013" y="2268713"/>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67" name="Google Shape;367;p37"/>
          <p:cNvSpPr txBox="1">
            <a:spLocks noGrp="1"/>
          </p:cNvSpPr>
          <p:nvPr>
            <p:ph type="body" idx="22"/>
          </p:nvPr>
        </p:nvSpPr>
        <p:spPr>
          <a:xfrm>
            <a:off x="5503913" y="4207225"/>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68" name="Google Shape;368;p37"/>
          <p:cNvSpPr txBox="1">
            <a:spLocks noGrp="1"/>
          </p:cNvSpPr>
          <p:nvPr>
            <p:ph type="body" idx="23"/>
          </p:nvPr>
        </p:nvSpPr>
        <p:spPr>
          <a:xfrm>
            <a:off x="5503913" y="3736475"/>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69" name="Google Shape;369;p37"/>
          <p:cNvSpPr txBox="1">
            <a:spLocks noGrp="1"/>
          </p:cNvSpPr>
          <p:nvPr>
            <p:ph type="body" idx="24"/>
          </p:nvPr>
        </p:nvSpPr>
        <p:spPr>
          <a:xfrm>
            <a:off x="5503913" y="3247325"/>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70" name="Google Shape;370;p37"/>
          <p:cNvSpPr txBox="1">
            <a:spLocks noGrp="1"/>
          </p:cNvSpPr>
          <p:nvPr>
            <p:ph type="body" idx="25"/>
          </p:nvPr>
        </p:nvSpPr>
        <p:spPr>
          <a:xfrm>
            <a:off x="5503913" y="2758013"/>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71" name="Google Shape;371;p37"/>
          <p:cNvSpPr txBox="1">
            <a:spLocks noGrp="1"/>
          </p:cNvSpPr>
          <p:nvPr>
            <p:ph type="body" idx="26"/>
          </p:nvPr>
        </p:nvSpPr>
        <p:spPr>
          <a:xfrm>
            <a:off x="5503913" y="2268713"/>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72" name="Google Shape;372;p37"/>
          <p:cNvSpPr txBox="1">
            <a:spLocks noGrp="1"/>
          </p:cNvSpPr>
          <p:nvPr>
            <p:ph type="body" idx="27"/>
          </p:nvPr>
        </p:nvSpPr>
        <p:spPr>
          <a:xfrm>
            <a:off x="3722638" y="4207225"/>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73" name="Google Shape;373;p37"/>
          <p:cNvSpPr txBox="1">
            <a:spLocks noGrp="1"/>
          </p:cNvSpPr>
          <p:nvPr>
            <p:ph type="body" idx="28"/>
          </p:nvPr>
        </p:nvSpPr>
        <p:spPr>
          <a:xfrm>
            <a:off x="3722638" y="3736475"/>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74" name="Google Shape;374;p37"/>
          <p:cNvSpPr txBox="1">
            <a:spLocks noGrp="1"/>
          </p:cNvSpPr>
          <p:nvPr>
            <p:ph type="body" idx="29"/>
          </p:nvPr>
        </p:nvSpPr>
        <p:spPr>
          <a:xfrm>
            <a:off x="3722638" y="3247325"/>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75" name="Google Shape;375;p37"/>
          <p:cNvSpPr txBox="1">
            <a:spLocks noGrp="1"/>
          </p:cNvSpPr>
          <p:nvPr>
            <p:ph type="body" idx="30"/>
          </p:nvPr>
        </p:nvSpPr>
        <p:spPr>
          <a:xfrm>
            <a:off x="3722638" y="2758013"/>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76" name="Google Shape;376;p37"/>
          <p:cNvSpPr txBox="1">
            <a:spLocks noGrp="1"/>
          </p:cNvSpPr>
          <p:nvPr>
            <p:ph type="body" idx="31"/>
          </p:nvPr>
        </p:nvSpPr>
        <p:spPr>
          <a:xfrm>
            <a:off x="3722638" y="2268713"/>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77" name="Google Shape;377;p37"/>
          <p:cNvSpPr txBox="1">
            <a:spLocks noGrp="1"/>
          </p:cNvSpPr>
          <p:nvPr>
            <p:ph type="body" idx="32"/>
          </p:nvPr>
        </p:nvSpPr>
        <p:spPr>
          <a:xfrm>
            <a:off x="1941375" y="4207225"/>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78" name="Google Shape;378;p37"/>
          <p:cNvSpPr txBox="1">
            <a:spLocks noGrp="1"/>
          </p:cNvSpPr>
          <p:nvPr>
            <p:ph type="body" idx="33"/>
          </p:nvPr>
        </p:nvSpPr>
        <p:spPr>
          <a:xfrm>
            <a:off x="1941375" y="3736475"/>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79" name="Google Shape;379;p37"/>
          <p:cNvSpPr txBox="1">
            <a:spLocks noGrp="1"/>
          </p:cNvSpPr>
          <p:nvPr>
            <p:ph type="body" idx="34"/>
          </p:nvPr>
        </p:nvSpPr>
        <p:spPr>
          <a:xfrm>
            <a:off x="1941375" y="3247325"/>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80" name="Google Shape;380;p37"/>
          <p:cNvSpPr txBox="1">
            <a:spLocks noGrp="1"/>
          </p:cNvSpPr>
          <p:nvPr>
            <p:ph type="body" idx="35"/>
          </p:nvPr>
        </p:nvSpPr>
        <p:spPr>
          <a:xfrm>
            <a:off x="1941375" y="2758013"/>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81" name="Google Shape;381;p37"/>
          <p:cNvSpPr txBox="1">
            <a:spLocks noGrp="1"/>
          </p:cNvSpPr>
          <p:nvPr>
            <p:ph type="body" idx="36"/>
          </p:nvPr>
        </p:nvSpPr>
        <p:spPr>
          <a:xfrm>
            <a:off x="1941375" y="2268713"/>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able and folder background 2">
  <p:cSld name="CUSTOM_1_1_1_3">
    <p:spTree>
      <p:nvGrpSpPr>
        <p:cNvPr id="1" name="Shape 382"/>
        <p:cNvGrpSpPr/>
        <p:nvPr/>
      </p:nvGrpSpPr>
      <p:grpSpPr>
        <a:xfrm>
          <a:off x="0" y="0"/>
          <a:ext cx="0" cy="0"/>
          <a:chOff x="0" y="0"/>
          <a:chExt cx="0" cy="0"/>
        </a:xfrm>
      </p:grpSpPr>
      <p:sp>
        <p:nvSpPr>
          <p:cNvPr id="383" name="Google Shape;383;p38"/>
          <p:cNvSpPr/>
          <p:nvPr/>
        </p:nvSpPr>
        <p:spPr>
          <a:xfrm>
            <a:off x="-2450" y="486600"/>
            <a:ext cx="9144000" cy="4656900"/>
          </a:xfrm>
          <a:prstGeom prst="roundRect">
            <a:avLst>
              <a:gd name="adj" fmla="val 0"/>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8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sp>
        <p:nvSpPr>
          <p:cNvPr id="384" name="Google Shape;384;p38"/>
          <p:cNvSpPr txBox="1">
            <a:spLocks noGrp="1"/>
          </p:cNvSpPr>
          <p:nvPr>
            <p:ph type="title"/>
          </p:nvPr>
        </p:nvSpPr>
        <p:spPr>
          <a:xfrm>
            <a:off x="4228867" y="131799"/>
            <a:ext cx="1440000" cy="360000"/>
          </a:xfrm>
          <a:prstGeom prst="rect">
            <a:avLst/>
          </a:prstGeom>
        </p:spPr>
        <p:txBody>
          <a:bodyPr spcFirstLastPara="1" wrap="square" lIns="91425" tIns="0" rIns="91425" bIns="0" anchor="ctr" anchorCtr="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a:endParaRPr/>
          </a:p>
        </p:txBody>
      </p:sp>
      <p:sp>
        <p:nvSpPr>
          <p:cNvPr id="385" name="Google Shape;385;p38"/>
          <p:cNvSpPr txBox="1">
            <a:spLocks noGrp="1"/>
          </p:cNvSpPr>
          <p:nvPr>
            <p:ph type="title" idx="2"/>
          </p:nvPr>
        </p:nvSpPr>
        <p:spPr>
          <a:xfrm>
            <a:off x="5723951" y="131799"/>
            <a:ext cx="1440300" cy="360000"/>
          </a:xfrm>
          <a:prstGeom prst="rect">
            <a:avLst/>
          </a:prstGeom>
        </p:spPr>
        <p:txBody>
          <a:bodyPr spcFirstLastPara="1" wrap="square" lIns="91425" tIns="0" rIns="91425" bIns="0" anchor="ctr" anchorCtr="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a:endParaRPr/>
          </a:p>
        </p:txBody>
      </p:sp>
      <p:sp>
        <p:nvSpPr>
          <p:cNvPr id="386" name="Google Shape;386;p38"/>
          <p:cNvSpPr txBox="1">
            <a:spLocks noGrp="1"/>
          </p:cNvSpPr>
          <p:nvPr>
            <p:ph type="title" idx="3"/>
          </p:nvPr>
        </p:nvSpPr>
        <p:spPr>
          <a:xfrm>
            <a:off x="1314610" y="131799"/>
            <a:ext cx="1440000" cy="360000"/>
          </a:xfrm>
          <a:prstGeom prst="rect">
            <a:avLst/>
          </a:prstGeom>
        </p:spPr>
        <p:txBody>
          <a:bodyPr spcFirstLastPara="1" wrap="square" lIns="91425" tIns="0" rIns="91425" bIns="0" anchor="ctr" anchorCtr="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a:endParaRPr/>
          </a:p>
        </p:txBody>
      </p:sp>
      <p:sp>
        <p:nvSpPr>
          <p:cNvPr id="387" name="Google Shape;387;p38"/>
          <p:cNvSpPr txBox="1">
            <a:spLocks noGrp="1"/>
          </p:cNvSpPr>
          <p:nvPr>
            <p:ph type="title" idx="4"/>
          </p:nvPr>
        </p:nvSpPr>
        <p:spPr>
          <a:xfrm>
            <a:off x="2777959" y="131799"/>
            <a:ext cx="1440000" cy="360000"/>
          </a:xfrm>
          <a:prstGeom prst="rect">
            <a:avLst/>
          </a:prstGeom>
        </p:spPr>
        <p:txBody>
          <a:bodyPr spcFirstLastPara="1" wrap="square" lIns="91425" tIns="0" rIns="91425" bIns="0" anchor="ctr" anchorCtr="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a:endParaRPr/>
          </a:p>
        </p:txBody>
      </p:sp>
      <p:sp>
        <p:nvSpPr>
          <p:cNvPr id="388" name="Google Shape;388;p38"/>
          <p:cNvSpPr txBox="1">
            <a:spLocks noGrp="1"/>
          </p:cNvSpPr>
          <p:nvPr>
            <p:ph type="body" idx="1"/>
          </p:nvPr>
        </p:nvSpPr>
        <p:spPr>
          <a:xfrm>
            <a:off x="7279013" y="4207225"/>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89" name="Google Shape;389;p38"/>
          <p:cNvSpPr txBox="1">
            <a:spLocks noGrp="1"/>
          </p:cNvSpPr>
          <p:nvPr>
            <p:ph type="body" idx="5"/>
          </p:nvPr>
        </p:nvSpPr>
        <p:spPr>
          <a:xfrm>
            <a:off x="7279013" y="3736475"/>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90" name="Google Shape;390;p38"/>
          <p:cNvSpPr txBox="1">
            <a:spLocks noGrp="1"/>
          </p:cNvSpPr>
          <p:nvPr>
            <p:ph type="body" idx="6"/>
          </p:nvPr>
        </p:nvSpPr>
        <p:spPr>
          <a:xfrm>
            <a:off x="7279013" y="3247325"/>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91" name="Google Shape;391;p38"/>
          <p:cNvSpPr txBox="1">
            <a:spLocks noGrp="1"/>
          </p:cNvSpPr>
          <p:nvPr>
            <p:ph type="body" idx="7"/>
          </p:nvPr>
        </p:nvSpPr>
        <p:spPr>
          <a:xfrm>
            <a:off x="7279013" y="2758013"/>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92" name="Google Shape;392;p38"/>
          <p:cNvSpPr txBox="1">
            <a:spLocks noGrp="1"/>
          </p:cNvSpPr>
          <p:nvPr>
            <p:ph type="body" idx="8"/>
          </p:nvPr>
        </p:nvSpPr>
        <p:spPr>
          <a:xfrm>
            <a:off x="7279013" y="2268713"/>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93" name="Google Shape;393;p38"/>
          <p:cNvSpPr txBox="1">
            <a:spLocks noGrp="1"/>
          </p:cNvSpPr>
          <p:nvPr>
            <p:ph type="body" idx="9"/>
          </p:nvPr>
        </p:nvSpPr>
        <p:spPr>
          <a:xfrm>
            <a:off x="5503913" y="4207225"/>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94" name="Google Shape;394;p38"/>
          <p:cNvSpPr txBox="1">
            <a:spLocks noGrp="1"/>
          </p:cNvSpPr>
          <p:nvPr>
            <p:ph type="body" idx="13"/>
          </p:nvPr>
        </p:nvSpPr>
        <p:spPr>
          <a:xfrm>
            <a:off x="5503913" y="3736475"/>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95" name="Google Shape;395;p38"/>
          <p:cNvSpPr txBox="1">
            <a:spLocks noGrp="1"/>
          </p:cNvSpPr>
          <p:nvPr>
            <p:ph type="body" idx="14"/>
          </p:nvPr>
        </p:nvSpPr>
        <p:spPr>
          <a:xfrm>
            <a:off x="5503913" y="3247325"/>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96" name="Google Shape;396;p38"/>
          <p:cNvSpPr txBox="1">
            <a:spLocks noGrp="1"/>
          </p:cNvSpPr>
          <p:nvPr>
            <p:ph type="body" idx="15"/>
          </p:nvPr>
        </p:nvSpPr>
        <p:spPr>
          <a:xfrm>
            <a:off x="5503913" y="2758013"/>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97" name="Google Shape;397;p38"/>
          <p:cNvSpPr txBox="1">
            <a:spLocks noGrp="1"/>
          </p:cNvSpPr>
          <p:nvPr>
            <p:ph type="body" idx="16"/>
          </p:nvPr>
        </p:nvSpPr>
        <p:spPr>
          <a:xfrm>
            <a:off x="5503913" y="2268713"/>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98" name="Google Shape;398;p38"/>
          <p:cNvSpPr txBox="1">
            <a:spLocks noGrp="1"/>
          </p:cNvSpPr>
          <p:nvPr>
            <p:ph type="body" idx="17"/>
          </p:nvPr>
        </p:nvSpPr>
        <p:spPr>
          <a:xfrm>
            <a:off x="3722638" y="4207225"/>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99" name="Google Shape;399;p38"/>
          <p:cNvSpPr txBox="1">
            <a:spLocks noGrp="1"/>
          </p:cNvSpPr>
          <p:nvPr>
            <p:ph type="body" idx="18"/>
          </p:nvPr>
        </p:nvSpPr>
        <p:spPr>
          <a:xfrm>
            <a:off x="3722638" y="3736475"/>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400" name="Google Shape;400;p38"/>
          <p:cNvSpPr txBox="1">
            <a:spLocks noGrp="1"/>
          </p:cNvSpPr>
          <p:nvPr>
            <p:ph type="body" idx="19"/>
          </p:nvPr>
        </p:nvSpPr>
        <p:spPr>
          <a:xfrm>
            <a:off x="3722638" y="3247325"/>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401" name="Google Shape;401;p38"/>
          <p:cNvSpPr txBox="1">
            <a:spLocks noGrp="1"/>
          </p:cNvSpPr>
          <p:nvPr>
            <p:ph type="body" idx="20"/>
          </p:nvPr>
        </p:nvSpPr>
        <p:spPr>
          <a:xfrm>
            <a:off x="3722638" y="2758013"/>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402" name="Google Shape;402;p38"/>
          <p:cNvSpPr txBox="1">
            <a:spLocks noGrp="1"/>
          </p:cNvSpPr>
          <p:nvPr>
            <p:ph type="body" idx="21"/>
          </p:nvPr>
        </p:nvSpPr>
        <p:spPr>
          <a:xfrm>
            <a:off x="3722638" y="2268713"/>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403" name="Google Shape;403;p38"/>
          <p:cNvSpPr txBox="1">
            <a:spLocks noGrp="1"/>
          </p:cNvSpPr>
          <p:nvPr>
            <p:ph type="body" idx="22"/>
          </p:nvPr>
        </p:nvSpPr>
        <p:spPr>
          <a:xfrm>
            <a:off x="1941375" y="4207225"/>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404" name="Google Shape;404;p38"/>
          <p:cNvSpPr txBox="1">
            <a:spLocks noGrp="1"/>
          </p:cNvSpPr>
          <p:nvPr>
            <p:ph type="body" idx="23"/>
          </p:nvPr>
        </p:nvSpPr>
        <p:spPr>
          <a:xfrm>
            <a:off x="1941375" y="3736475"/>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405" name="Google Shape;405;p38"/>
          <p:cNvSpPr txBox="1">
            <a:spLocks noGrp="1"/>
          </p:cNvSpPr>
          <p:nvPr>
            <p:ph type="body" idx="24"/>
          </p:nvPr>
        </p:nvSpPr>
        <p:spPr>
          <a:xfrm>
            <a:off x="1941375" y="3247325"/>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406" name="Google Shape;406;p38"/>
          <p:cNvSpPr txBox="1">
            <a:spLocks noGrp="1"/>
          </p:cNvSpPr>
          <p:nvPr>
            <p:ph type="body" idx="25"/>
          </p:nvPr>
        </p:nvSpPr>
        <p:spPr>
          <a:xfrm>
            <a:off x="1941375" y="2758013"/>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407" name="Google Shape;407;p38"/>
          <p:cNvSpPr txBox="1">
            <a:spLocks noGrp="1"/>
          </p:cNvSpPr>
          <p:nvPr>
            <p:ph type="body" idx="26"/>
          </p:nvPr>
        </p:nvSpPr>
        <p:spPr>
          <a:xfrm>
            <a:off x="1941375" y="2268713"/>
            <a:ext cx="1771200" cy="321300"/>
          </a:xfrm>
          <a:prstGeom prst="rect">
            <a:avLst/>
          </a:prstGeom>
        </p:spPr>
        <p:txBody>
          <a:bodyPr spcFirstLastPara="1" wrap="square" lIns="180000" tIns="0" rIns="0" bIns="180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408" name="Google Shape;408;p38"/>
          <p:cNvSpPr txBox="1">
            <a:spLocks noGrp="1"/>
          </p:cNvSpPr>
          <p:nvPr>
            <p:ph type="subTitle" idx="27"/>
          </p:nvPr>
        </p:nvSpPr>
        <p:spPr>
          <a:xfrm>
            <a:off x="7282625" y="1724120"/>
            <a:ext cx="1771200" cy="396000"/>
          </a:xfrm>
          <a:prstGeom prst="rect">
            <a:avLst/>
          </a:prstGeom>
        </p:spPr>
        <p:txBody>
          <a:bodyPr spcFirstLastPara="1" wrap="square" lIns="180000" tIns="90000" rIns="0" bIns="90000" anchor="t" anchorCtr="0">
            <a:normAutofit/>
          </a:bodyPr>
          <a:lstStyle>
            <a:lvl1pPr lvl="0">
              <a:spcBef>
                <a:spcPts val="0"/>
              </a:spcBef>
              <a:spcAft>
                <a:spcPts val="0"/>
              </a:spcAft>
              <a:buClr>
                <a:schemeClr val="dk1"/>
              </a:buClr>
              <a:buSzPts val="1400"/>
              <a:buFont typeface="Hanken Grotesk"/>
              <a:buNone/>
              <a:defRPr sz="1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9" name="Google Shape;409;p38"/>
          <p:cNvSpPr txBox="1">
            <a:spLocks noGrp="1"/>
          </p:cNvSpPr>
          <p:nvPr>
            <p:ph type="subTitle" idx="28"/>
          </p:nvPr>
        </p:nvSpPr>
        <p:spPr>
          <a:xfrm>
            <a:off x="337750" y="4207225"/>
            <a:ext cx="1339200" cy="154800"/>
          </a:xfrm>
          <a:prstGeom prst="rect">
            <a:avLst/>
          </a:prstGeom>
        </p:spPr>
        <p:txBody>
          <a:bodyPr spcFirstLastPara="1" wrap="square" lIns="0" tIns="0" rIns="0" bIns="0" anchor="t" anchorCtr="0">
            <a:normAutofit/>
          </a:bodyPr>
          <a:lstStyle>
            <a:lvl1pPr lvl="0">
              <a:spcBef>
                <a:spcPts val="0"/>
              </a:spcBef>
              <a:spcAft>
                <a:spcPts val="0"/>
              </a:spcAft>
              <a:buClr>
                <a:schemeClr val="dk1"/>
              </a:buClr>
              <a:buSzPts val="1000"/>
              <a:buFont typeface="Hanken Grotesk"/>
              <a:buNone/>
              <a:defRPr b="1"/>
            </a:lvl1pPr>
            <a:lvl2pPr lvl="1">
              <a:spcBef>
                <a:spcPts val="0"/>
              </a:spcBef>
              <a:spcAft>
                <a:spcPts val="0"/>
              </a:spcAft>
              <a:buSzPts val="1000"/>
              <a:buFont typeface="Hanken Grotesk"/>
              <a:buNone/>
              <a:defRPr b="1"/>
            </a:lvl2pPr>
            <a:lvl3pPr lvl="2">
              <a:spcBef>
                <a:spcPts val="0"/>
              </a:spcBef>
              <a:spcAft>
                <a:spcPts val="0"/>
              </a:spcAft>
              <a:buSzPts val="1000"/>
              <a:buFont typeface="Hanken Grotesk"/>
              <a:buNone/>
              <a:defRPr b="1"/>
            </a:lvl3pPr>
            <a:lvl4pPr lvl="3">
              <a:spcBef>
                <a:spcPts val="0"/>
              </a:spcBef>
              <a:spcAft>
                <a:spcPts val="0"/>
              </a:spcAft>
              <a:buSzPts val="1000"/>
              <a:buFont typeface="Hanken Grotesk"/>
              <a:buNone/>
              <a:defRPr b="1"/>
            </a:lvl4pPr>
            <a:lvl5pPr lvl="4">
              <a:spcBef>
                <a:spcPts val="0"/>
              </a:spcBef>
              <a:spcAft>
                <a:spcPts val="0"/>
              </a:spcAft>
              <a:buSzPts val="1000"/>
              <a:buFont typeface="Hanken Grotesk"/>
              <a:buNone/>
              <a:defRPr b="1"/>
            </a:lvl5pPr>
            <a:lvl6pPr lvl="5">
              <a:spcBef>
                <a:spcPts val="0"/>
              </a:spcBef>
              <a:spcAft>
                <a:spcPts val="0"/>
              </a:spcAft>
              <a:buSzPts val="1000"/>
              <a:buFont typeface="Hanken Grotesk"/>
              <a:buNone/>
              <a:defRPr b="1"/>
            </a:lvl6pPr>
            <a:lvl7pPr lvl="6">
              <a:spcBef>
                <a:spcPts val="0"/>
              </a:spcBef>
              <a:spcAft>
                <a:spcPts val="0"/>
              </a:spcAft>
              <a:buSzPts val="1000"/>
              <a:buFont typeface="Hanken Grotesk"/>
              <a:buNone/>
              <a:defRPr b="1"/>
            </a:lvl7pPr>
            <a:lvl8pPr lvl="7">
              <a:spcBef>
                <a:spcPts val="0"/>
              </a:spcBef>
              <a:spcAft>
                <a:spcPts val="0"/>
              </a:spcAft>
              <a:buSzPts val="1000"/>
              <a:buFont typeface="Hanken Grotesk"/>
              <a:buNone/>
              <a:defRPr b="1"/>
            </a:lvl8pPr>
            <a:lvl9pPr lvl="8">
              <a:spcBef>
                <a:spcPts val="0"/>
              </a:spcBef>
              <a:spcAft>
                <a:spcPts val="0"/>
              </a:spcAft>
              <a:buSzPts val="1000"/>
              <a:buFont typeface="Hanken Grotesk"/>
              <a:buNone/>
              <a:defRPr b="1"/>
            </a:lvl9pPr>
          </a:lstStyle>
          <a:p>
            <a:endParaRPr/>
          </a:p>
        </p:txBody>
      </p:sp>
      <p:sp>
        <p:nvSpPr>
          <p:cNvPr id="410" name="Google Shape;410;p38"/>
          <p:cNvSpPr txBox="1">
            <a:spLocks noGrp="1"/>
          </p:cNvSpPr>
          <p:nvPr>
            <p:ph type="subTitle" idx="29"/>
          </p:nvPr>
        </p:nvSpPr>
        <p:spPr>
          <a:xfrm>
            <a:off x="337750" y="3737375"/>
            <a:ext cx="1339200" cy="154800"/>
          </a:xfrm>
          <a:prstGeom prst="rect">
            <a:avLst/>
          </a:prstGeom>
        </p:spPr>
        <p:txBody>
          <a:bodyPr spcFirstLastPara="1" wrap="square" lIns="0" tIns="0" rIns="0" bIns="0" anchor="t" anchorCtr="0">
            <a:normAutofit/>
          </a:bodyPr>
          <a:lstStyle>
            <a:lvl1pPr lvl="0">
              <a:spcBef>
                <a:spcPts val="0"/>
              </a:spcBef>
              <a:spcAft>
                <a:spcPts val="0"/>
              </a:spcAft>
              <a:buClr>
                <a:schemeClr val="dk1"/>
              </a:buClr>
              <a:buSzPts val="1000"/>
              <a:buFont typeface="Hanken Grotesk"/>
              <a:buNone/>
              <a:defRPr b="1"/>
            </a:lvl1pPr>
            <a:lvl2pPr lvl="1">
              <a:spcBef>
                <a:spcPts val="0"/>
              </a:spcBef>
              <a:spcAft>
                <a:spcPts val="0"/>
              </a:spcAft>
              <a:buSzPts val="1000"/>
              <a:buFont typeface="Hanken Grotesk"/>
              <a:buNone/>
              <a:defRPr b="1"/>
            </a:lvl2pPr>
            <a:lvl3pPr lvl="2">
              <a:spcBef>
                <a:spcPts val="0"/>
              </a:spcBef>
              <a:spcAft>
                <a:spcPts val="0"/>
              </a:spcAft>
              <a:buSzPts val="1000"/>
              <a:buFont typeface="Hanken Grotesk"/>
              <a:buNone/>
              <a:defRPr b="1"/>
            </a:lvl3pPr>
            <a:lvl4pPr lvl="3">
              <a:spcBef>
                <a:spcPts val="0"/>
              </a:spcBef>
              <a:spcAft>
                <a:spcPts val="0"/>
              </a:spcAft>
              <a:buSzPts val="1000"/>
              <a:buFont typeface="Hanken Grotesk"/>
              <a:buNone/>
              <a:defRPr b="1"/>
            </a:lvl4pPr>
            <a:lvl5pPr lvl="4">
              <a:spcBef>
                <a:spcPts val="0"/>
              </a:spcBef>
              <a:spcAft>
                <a:spcPts val="0"/>
              </a:spcAft>
              <a:buSzPts val="1000"/>
              <a:buFont typeface="Hanken Grotesk"/>
              <a:buNone/>
              <a:defRPr b="1"/>
            </a:lvl5pPr>
            <a:lvl6pPr lvl="5">
              <a:spcBef>
                <a:spcPts val="0"/>
              </a:spcBef>
              <a:spcAft>
                <a:spcPts val="0"/>
              </a:spcAft>
              <a:buSzPts val="1000"/>
              <a:buFont typeface="Hanken Grotesk"/>
              <a:buNone/>
              <a:defRPr b="1"/>
            </a:lvl6pPr>
            <a:lvl7pPr lvl="6">
              <a:spcBef>
                <a:spcPts val="0"/>
              </a:spcBef>
              <a:spcAft>
                <a:spcPts val="0"/>
              </a:spcAft>
              <a:buSzPts val="1000"/>
              <a:buFont typeface="Hanken Grotesk"/>
              <a:buNone/>
              <a:defRPr b="1"/>
            </a:lvl7pPr>
            <a:lvl8pPr lvl="7">
              <a:spcBef>
                <a:spcPts val="0"/>
              </a:spcBef>
              <a:spcAft>
                <a:spcPts val="0"/>
              </a:spcAft>
              <a:buSzPts val="1000"/>
              <a:buFont typeface="Hanken Grotesk"/>
              <a:buNone/>
              <a:defRPr b="1"/>
            </a:lvl8pPr>
            <a:lvl9pPr lvl="8">
              <a:spcBef>
                <a:spcPts val="0"/>
              </a:spcBef>
              <a:spcAft>
                <a:spcPts val="0"/>
              </a:spcAft>
              <a:buSzPts val="1000"/>
              <a:buFont typeface="Hanken Grotesk"/>
              <a:buNone/>
              <a:defRPr b="1"/>
            </a:lvl9pPr>
          </a:lstStyle>
          <a:p>
            <a:endParaRPr/>
          </a:p>
        </p:txBody>
      </p:sp>
      <p:sp>
        <p:nvSpPr>
          <p:cNvPr id="411" name="Google Shape;411;p38"/>
          <p:cNvSpPr txBox="1">
            <a:spLocks noGrp="1"/>
          </p:cNvSpPr>
          <p:nvPr>
            <p:ph type="subTitle" idx="30"/>
          </p:nvPr>
        </p:nvSpPr>
        <p:spPr>
          <a:xfrm>
            <a:off x="337750" y="3247775"/>
            <a:ext cx="1339200" cy="154800"/>
          </a:xfrm>
          <a:prstGeom prst="rect">
            <a:avLst/>
          </a:prstGeom>
        </p:spPr>
        <p:txBody>
          <a:bodyPr spcFirstLastPara="1" wrap="square" lIns="0" tIns="0" rIns="0" bIns="0" anchor="t" anchorCtr="0">
            <a:normAutofit/>
          </a:bodyPr>
          <a:lstStyle>
            <a:lvl1pPr lvl="0">
              <a:spcBef>
                <a:spcPts val="0"/>
              </a:spcBef>
              <a:spcAft>
                <a:spcPts val="0"/>
              </a:spcAft>
              <a:buClr>
                <a:schemeClr val="dk1"/>
              </a:buClr>
              <a:buSzPts val="1000"/>
              <a:buFont typeface="Hanken Grotesk"/>
              <a:buNone/>
              <a:defRPr b="1"/>
            </a:lvl1pPr>
            <a:lvl2pPr lvl="1">
              <a:spcBef>
                <a:spcPts val="0"/>
              </a:spcBef>
              <a:spcAft>
                <a:spcPts val="0"/>
              </a:spcAft>
              <a:buSzPts val="1000"/>
              <a:buFont typeface="Hanken Grotesk"/>
              <a:buNone/>
              <a:defRPr b="1"/>
            </a:lvl2pPr>
            <a:lvl3pPr lvl="2">
              <a:spcBef>
                <a:spcPts val="0"/>
              </a:spcBef>
              <a:spcAft>
                <a:spcPts val="0"/>
              </a:spcAft>
              <a:buSzPts val="1000"/>
              <a:buFont typeface="Hanken Grotesk"/>
              <a:buNone/>
              <a:defRPr b="1"/>
            </a:lvl3pPr>
            <a:lvl4pPr lvl="3">
              <a:spcBef>
                <a:spcPts val="0"/>
              </a:spcBef>
              <a:spcAft>
                <a:spcPts val="0"/>
              </a:spcAft>
              <a:buSzPts val="1000"/>
              <a:buFont typeface="Hanken Grotesk"/>
              <a:buNone/>
              <a:defRPr b="1"/>
            </a:lvl4pPr>
            <a:lvl5pPr lvl="4">
              <a:spcBef>
                <a:spcPts val="0"/>
              </a:spcBef>
              <a:spcAft>
                <a:spcPts val="0"/>
              </a:spcAft>
              <a:buSzPts val="1000"/>
              <a:buFont typeface="Hanken Grotesk"/>
              <a:buNone/>
              <a:defRPr b="1"/>
            </a:lvl5pPr>
            <a:lvl6pPr lvl="5">
              <a:spcBef>
                <a:spcPts val="0"/>
              </a:spcBef>
              <a:spcAft>
                <a:spcPts val="0"/>
              </a:spcAft>
              <a:buSzPts val="1000"/>
              <a:buFont typeface="Hanken Grotesk"/>
              <a:buNone/>
              <a:defRPr b="1"/>
            </a:lvl6pPr>
            <a:lvl7pPr lvl="6">
              <a:spcBef>
                <a:spcPts val="0"/>
              </a:spcBef>
              <a:spcAft>
                <a:spcPts val="0"/>
              </a:spcAft>
              <a:buSzPts val="1000"/>
              <a:buFont typeface="Hanken Grotesk"/>
              <a:buNone/>
              <a:defRPr b="1"/>
            </a:lvl7pPr>
            <a:lvl8pPr lvl="7">
              <a:spcBef>
                <a:spcPts val="0"/>
              </a:spcBef>
              <a:spcAft>
                <a:spcPts val="0"/>
              </a:spcAft>
              <a:buSzPts val="1000"/>
              <a:buFont typeface="Hanken Grotesk"/>
              <a:buNone/>
              <a:defRPr b="1"/>
            </a:lvl8pPr>
            <a:lvl9pPr lvl="8">
              <a:spcBef>
                <a:spcPts val="0"/>
              </a:spcBef>
              <a:spcAft>
                <a:spcPts val="0"/>
              </a:spcAft>
              <a:buSzPts val="1000"/>
              <a:buFont typeface="Hanken Grotesk"/>
              <a:buNone/>
              <a:defRPr b="1"/>
            </a:lvl9pPr>
          </a:lstStyle>
          <a:p>
            <a:endParaRPr/>
          </a:p>
        </p:txBody>
      </p:sp>
      <p:sp>
        <p:nvSpPr>
          <p:cNvPr id="412" name="Google Shape;412;p38"/>
          <p:cNvSpPr txBox="1">
            <a:spLocks noGrp="1"/>
          </p:cNvSpPr>
          <p:nvPr>
            <p:ph type="subTitle" idx="31"/>
          </p:nvPr>
        </p:nvSpPr>
        <p:spPr>
          <a:xfrm>
            <a:off x="337750" y="2758175"/>
            <a:ext cx="1339200" cy="154800"/>
          </a:xfrm>
          <a:prstGeom prst="rect">
            <a:avLst/>
          </a:prstGeom>
        </p:spPr>
        <p:txBody>
          <a:bodyPr spcFirstLastPara="1" wrap="square" lIns="0" tIns="0" rIns="0" bIns="0" anchor="t" anchorCtr="0">
            <a:normAutofit/>
          </a:bodyPr>
          <a:lstStyle>
            <a:lvl1pPr lvl="0">
              <a:spcBef>
                <a:spcPts val="0"/>
              </a:spcBef>
              <a:spcAft>
                <a:spcPts val="0"/>
              </a:spcAft>
              <a:buClr>
                <a:schemeClr val="dk1"/>
              </a:buClr>
              <a:buSzPts val="1000"/>
              <a:buFont typeface="Hanken Grotesk"/>
              <a:buNone/>
              <a:defRPr b="1"/>
            </a:lvl1pPr>
            <a:lvl2pPr lvl="1">
              <a:spcBef>
                <a:spcPts val="0"/>
              </a:spcBef>
              <a:spcAft>
                <a:spcPts val="0"/>
              </a:spcAft>
              <a:buSzPts val="1000"/>
              <a:buFont typeface="Hanken Grotesk"/>
              <a:buNone/>
              <a:defRPr b="1"/>
            </a:lvl2pPr>
            <a:lvl3pPr lvl="2">
              <a:spcBef>
                <a:spcPts val="0"/>
              </a:spcBef>
              <a:spcAft>
                <a:spcPts val="0"/>
              </a:spcAft>
              <a:buSzPts val="1000"/>
              <a:buFont typeface="Hanken Grotesk"/>
              <a:buNone/>
              <a:defRPr b="1"/>
            </a:lvl3pPr>
            <a:lvl4pPr lvl="3">
              <a:spcBef>
                <a:spcPts val="0"/>
              </a:spcBef>
              <a:spcAft>
                <a:spcPts val="0"/>
              </a:spcAft>
              <a:buSzPts val="1000"/>
              <a:buFont typeface="Hanken Grotesk"/>
              <a:buNone/>
              <a:defRPr b="1"/>
            </a:lvl4pPr>
            <a:lvl5pPr lvl="4">
              <a:spcBef>
                <a:spcPts val="0"/>
              </a:spcBef>
              <a:spcAft>
                <a:spcPts val="0"/>
              </a:spcAft>
              <a:buSzPts val="1000"/>
              <a:buFont typeface="Hanken Grotesk"/>
              <a:buNone/>
              <a:defRPr b="1"/>
            </a:lvl5pPr>
            <a:lvl6pPr lvl="5">
              <a:spcBef>
                <a:spcPts val="0"/>
              </a:spcBef>
              <a:spcAft>
                <a:spcPts val="0"/>
              </a:spcAft>
              <a:buSzPts val="1000"/>
              <a:buFont typeface="Hanken Grotesk"/>
              <a:buNone/>
              <a:defRPr b="1"/>
            </a:lvl6pPr>
            <a:lvl7pPr lvl="6">
              <a:spcBef>
                <a:spcPts val="0"/>
              </a:spcBef>
              <a:spcAft>
                <a:spcPts val="0"/>
              </a:spcAft>
              <a:buSzPts val="1000"/>
              <a:buFont typeface="Hanken Grotesk"/>
              <a:buNone/>
              <a:defRPr b="1"/>
            </a:lvl7pPr>
            <a:lvl8pPr lvl="7">
              <a:spcBef>
                <a:spcPts val="0"/>
              </a:spcBef>
              <a:spcAft>
                <a:spcPts val="0"/>
              </a:spcAft>
              <a:buSzPts val="1000"/>
              <a:buFont typeface="Hanken Grotesk"/>
              <a:buNone/>
              <a:defRPr b="1"/>
            </a:lvl8pPr>
            <a:lvl9pPr lvl="8">
              <a:spcBef>
                <a:spcPts val="0"/>
              </a:spcBef>
              <a:spcAft>
                <a:spcPts val="0"/>
              </a:spcAft>
              <a:buSzPts val="1000"/>
              <a:buFont typeface="Hanken Grotesk"/>
              <a:buNone/>
              <a:defRPr b="1"/>
            </a:lvl9pPr>
          </a:lstStyle>
          <a:p>
            <a:endParaRPr/>
          </a:p>
        </p:txBody>
      </p:sp>
      <p:sp>
        <p:nvSpPr>
          <p:cNvPr id="413" name="Google Shape;413;p38"/>
          <p:cNvSpPr txBox="1">
            <a:spLocks noGrp="1"/>
          </p:cNvSpPr>
          <p:nvPr>
            <p:ph type="subTitle" idx="32"/>
          </p:nvPr>
        </p:nvSpPr>
        <p:spPr>
          <a:xfrm>
            <a:off x="337750" y="2268575"/>
            <a:ext cx="1339200" cy="154800"/>
          </a:xfrm>
          <a:prstGeom prst="rect">
            <a:avLst/>
          </a:prstGeom>
        </p:spPr>
        <p:txBody>
          <a:bodyPr spcFirstLastPara="1" wrap="square" lIns="0" tIns="0" rIns="0" bIns="0" anchor="t" anchorCtr="0">
            <a:normAutofit/>
          </a:bodyPr>
          <a:lstStyle>
            <a:lvl1pPr lvl="0">
              <a:spcBef>
                <a:spcPts val="0"/>
              </a:spcBef>
              <a:spcAft>
                <a:spcPts val="0"/>
              </a:spcAft>
              <a:buClr>
                <a:schemeClr val="dk1"/>
              </a:buClr>
              <a:buSzPts val="1000"/>
              <a:buFont typeface="Hanken Grotesk"/>
              <a:buNone/>
              <a:defRPr b="1"/>
            </a:lvl1pPr>
            <a:lvl2pPr lvl="1">
              <a:spcBef>
                <a:spcPts val="0"/>
              </a:spcBef>
              <a:spcAft>
                <a:spcPts val="0"/>
              </a:spcAft>
              <a:buSzPts val="1000"/>
              <a:buFont typeface="Hanken Grotesk"/>
              <a:buNone/>
              <a:defRPr b="1"/>
            </a:lvl2pPr>
            <a:lvl3pPr lvl="2">
              <a:spcBef>
                <a:spcPts val="0"/>
              </a:spcBef>
              <a:spcAft>
                <a:spcPts val="0"/>
              </a:spcAft>
              <a:buSzPts val="1000"/>
              <a:buFont typeface="Hanken Grotesk"/>
              <a:buNone/>
              <a:defRPr b="1"/>
            </a:lvl3pPr>
            <a:lvl4pPr lvl="3">
              <a:spcBef>
                <a:spcPts val="0"/>
              </a:spcBef>
              <a:spcAft>
                <a:spcPts val="0"/>
              </a:spcAft>
              <a:buSzPts val="1000"/>
              <a:buFont typeface="Hanken Grotesk"/>
              <a:buNone/>
              <a:defRPr b="1"/>
            </a:lvl4pPr>
            <a:lvl5pPr lvl="4">
              <a:spcBef>
                <a:spcPts val="0"/>
              </a:spcBef>
              <a:spcAft>
                <a:spcPts val="0"/>
              </a:spcAft>
              <a:buSzPts val="1000"/>
              <a:buFont typeface="Hanken Grotesk"/>
              <a:buNone/>
              <a:defRPr b="1"/>
            </a:lvl5pPr>
            <a:lvl6pPr lvl="5">
              <a:spcBef>
                <a:spcPts val="0"/>
              </a:spcBef>
              <a:spcAft>
                <a:spcPts val="0"/>
              </a:spcAft>
              <a:buSzPts val="1000"/>
              <a:buFont typeface="Hanken Grotesk"/>
              <a:buNone/>
              <a:defRPr b="1"/>
            </a:lvl6pPr>
            <a:lvl7pPr lvl="6">
              <a:spcBef>
                <a:spcPts val="0"/>
              </a:spcBef>
              <a:spcAft>
                <a:spcPts val="0"/>
              </a:spcAft>
              <a:buSzPts val="1000"/>
              <a:buFont typeface="Hanken Grotesk"/>
              <a:buNone/>
              <a:defRPr b="1"/>
            </a:lvl7pPr>
            <a:lvl8pPr lvl="7">
              <a:spcBef>
                <a:spcPts val="0"/>
              </a:spcBef>
              <a:spcAft>
                <a:spcPts val="0"/>
              </a:spcAft>
              <a:buSzPts val="1000"/>
              <a:buFont typeface="Hanken Grotesk"/>
              <a:buNone/>
              <a:defRPr b="1"/>
            </a:lvl8pPr>
            <a:lvl9pPr lvl="8">
              <a:spcBef>
                <a:spcPts val="0"/>
              </a:spcBef>
              <a:spcAft>
                <a:spcPts val="0"/>
              </a:spcAft>
              <a:buSzPts val="1000"/>
              <a:buFont typeface="Hanken Grotesk"/>
              <a:buNone/>
              <a:defRPr b="1"/>
            </a:lvl9pPr>
          </a:lstStyle>
          <a:p>
            <a:endParaRPr/>
          </a:p>
        </p:txBody>
      </p:sp>
      <p:sp>
        <p:nvSpPr>
          <p:cNvPr id="414" name="Google Shape;414;p38"/>
          <p:cNvSpPr txBox="1">
            <a:spLocks noGrp="1"/>
          </p:cNvSpPr>
          <p:nvPr>
            <p:ph type="title" idx="33"/>
          </p:nvPr>
        </p:nvSpPr>
        <p:spPr>
          <a:xfrm>
            <a:off x="596525" y="753313"/>
            <a:ext cx="7062000" cy="615900"/>
          </a:xfrm>
          <a:prstGeom prst="rect">
            <a:avLst/>
          </a:prstGeom>
        </p:spPr>
        <p:txBody>
          <a:bodyPr spcFirstLastPara="1" wrap="square" lIns="91425" tIns="0" rIns="91425" bIns="91425" anchor="t" anchorCtr="0">
            <a:normAutofit/>
          </a:bodyPr>
          <a:lstStyle>
            <a:lvl1pPr lvl="0">
              <a:spcBef>
                <a:spcPts val="0"/>
              </a:spcBef>
              <a:spcAft>
                <a:spcPts val="0"/>
              </a:spcAft>
              <a:buSzPts val="28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15" name="Google Shape;415;p38"/>
          <p:cNvSpPr txBox="1">
            <a:spLocks noGrp="1"/>
          </p:cNvSpPr>
          <p:nvPr>
            <p:ph type="subTitle" idx="34"/>
          </p:nvPr>
        </p:nvSpPr>
        <p:spPr>
          <a:xfrm>
            <a:off x="1950863" y="1724125"/>
            <a:ext cx="1771200" cy="396000"/>
          </a:xfrm>
          <a:prstGeom prst="rect">
            <a:avLst/>
          </a:prstGeom>
        </p:spPr>
        <p:txBody>
          <a:bodyPr spcFirstLastPara="1" wrap="square" lIns="180000" tIns="90000" rIns="0" bIns="90000" anchor="t" anchorCtr="0">
            <a:normAutofit/>
          </a:bodyPr>
          <a:lstStyle>
            <a:lvl1pPr lvl="0">
              <a:spcBef>
                <a:spcPts val="0"/>
              </a:spcBef>
              <a:spcAft>
                <a:spcPts val="0"/>
              </a:spcAft>
              <a:buClr>
                <a:schemeClr val="dk1"/>
              </a:buClr>
              <a:buSzPts val="1400"/>
              <a:buFont typeface="Hanken Grotesk"/>
              <a:buNone/>
              <a:defRPr sz="1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6" name="Google Shape;416;p38"/>
          <p:cNvSpPr txBox="1">
            <a:spLocks noGrp="1"/>
          </p:cNvSpPr>
          <p:nvPr>
            <p:ph type="subTitle" idx="35"/>
          </p:nvPr>
        </p:nvSpPr>
        <p:spPr>
          <a:xfrm>
            <a:off x="3726825" y="1724125"/>
            <a:ext cx="1771200" cy="396000"/>
          </a:xfrm>
          <a:prstGeom prst="rect">
            <a:avLst/>
          </a:prstGeom>
        </p:spPr>
        <p:txBody>
          <a:bodyPr spcFirstLastPara="1" wrap="square" lIns="180000" tIns="90000" rIns="0" bIns="90000" anchor="t" anchorCtr="0">
            <a:normAutofit/>
          </a:bodyPr>
          <a:lstStyle>
            <a:lvl1pPr lvl="0">
              <a:spcBef>
                <a:spcPts val="0"/>
              </a:spcBef>
              <a:spcAft>
                <a:spcPts val="0"/>
              </a:spcAft>
              <a:buClr>
                <a:schemeClr val="dk1"/>
              </a:buClr>
              <a:buSzPts val="1400"/>
              <a:buFont typeface="Hanken Grotesk"/>
              <a:buNone/>
              <a:defRPr sz="1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7" name="Google Shape;417;p38"/>
          <p:cNvSpPr txBox="1">
            <a:spLocks noGrp="1"/>
          </p:cNvSpPr>
          <p:nvPr>
            <p:ph type="subTitle" idx="36"/>
          </p:nvPr>
        </p:nvSpPr>
        <p:spPr>
          <a:xfrm>
            <a:off x="5503900" y="1724125"/>
            <a:ext cx="1771200" cy="396000"/>
          </a:xfrm>
          <a:prstGeom prst="rect">
            <a:avLst/>
          </a:prstGeom>
        </p:spPr>
        <p:txBody>
          <a:bodyPr spcFirstLastPara="1" wrap="square" lIns="180000" tIns="90000" rIns="0" bIns="90000" anchor="t" anchorCtr="0">
            <a:normAutofit/>
          </a:bodyPr>
          <a:lstStyle>
            <a:lvl1pPr lvl="0">
              <a:spcBef>
                <a:spcPts val="0"/>
              </a:spcBef>
              <a:spcAft>
                <a:spcPts val="0"/>
              </a:spcAft>
              <a:buClr>
                <a:schemeClr val="dk1"/>
              </a:buClr>
              <a:buSzPts val="1400"/>
              <a:buFont typeface="Hanken Grotesk"/>
              <a:buNone/>
              <a:defRPr sz="1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731">
          <p15:clr>
            <a:srgbClr val="E46962"/>
          </p15:clr>
        </p15:guide>
        <p15:guide id="2" orient="horz" pos="2435">
          <p15:clr>
            <a:srgbClr val="E46962"/>
          </p15:clr>
        </p15:guide>
        <p15:guide id="3" orient="horz" pos="1819">
          <p15:clr>
            <a:srgbClr val="E46962"/>
          </p15:clr>
        </p15:guide>
        <p15:guide id="4" orient="horz" pos="2129">
          <p15:clr>
            <a:srgbClr val="E46962"/>
          </p15:clr>
        </p15:guide>
        <p15:guide id="5" orient="horz" pos="1510">
          <p15:clr>
            <a:srgbClr val="E46962"/>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Graphics and folder background">
  <p:cSld name="CUSTOM_1_1">
    <p:spTree>
      <p:nvGrpSpPr>
        <p:cNvPr id="1" name="Shape 418"/>
        <p:cNvGrpSpPr/>
        <p:nvPr/>
      </p:nvGrpSpPr>
      <p:grpSpPr>
        <a:xfrm>
          <a:off x="0" y="0"/>
          <a:ext cx="0" cy="0"/>
          <a:chOff x="0" y="0"/>
          <a:chExt cx="0" cy="0"/>
        </a:xfrm>
      </p:grpSpPr>
      <p:sp>
        <p:nvSpPr>
          <p:cNvPr id="419" name="Google Shape;419;p39"/>
          <p:cNvSpPr/>
          <p:nvPr/>
        </p:nvSpPr>
        <p:spPr>
          <a:xfrm>
            <a:off x="-2450" y="486600"/>
            <a:ext cx="9144000" cy="4656900"/>
          </a:xfrm>
          <a:prstGeom prst="roundRect">
            <a:avLst>
              <a:gd name="adj" fmla="val 0"/>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8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sp>
        <p:nvSpPr>
          <p:cNvPr id="420" name="Google Shape;420;p39"/>
          <p:cNvSpPr txBox="1">
            <a:spLocks noGrp="1"/>
          </p:cNvSpPr>
          <p:nvPr>
            <p:ph type="subTitle" idx="1"/>
          </p:nvPr>
        </p:nvSpPr>
        <p:spPr>
          <a:xfrm>
            <a:off x="1314600" y="131800"/>
            <a:ext cx="1440000" cy="360000"/>
          </a:xfrm>
          <a:prstGeom prst="rect">
            <a:avLst/>
          </a:prstGeom>
        </p:spPr>
        <p:txBody>
          <a:bodyPr spcFirstLastPara="1" wrap="square" lIns="91425" tIns="0" rIns="91425" bIns="0" anchor="ctr" anchorCtr="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a:endParaRPr/>
          </a:p>
        </p:txBody>
      </p:sp>
      <p:sp>
        <p:nvSpPr>
          <p:cNvPr id="421" name="Google Shape;421;p39"/>
          <p:cNvSpPr txBox="1">
            <a:spLocks noGrp="1"/>
          </p:cNvSpPr>
          <p:nvPr>
            <p:ph type="subTitle" idx="2"/>
          </p:nvPr>
        </p:nvSpPr>
        <p:spPr>
          <a:xfrm>
            <a:off x="4228850" y="131800"/>
            <a:ext cx="1440000" cy="360000"/>
          </a:xfrm>
          <a:prstGeom prst="rect">
            <a:avLst/>
          </a:prstGeom>
        </p:spPr>
        <p:txBody>
          <a:bodyPr spcFirstLastPara="1" wrap="square" lIns="91425" tIns="0" rIns="91425" bIns="0" anchor="ctr" anchorCtr="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a:endParaRPr/>
          </a:p>
        </p:txBody>
      </p:sp>
      <p:sp>
        <p:nvSpPr>
          <p:cNvPr id="422" name="Google Shape;422;p39"/>
          <p:cNvSpPr txBox="1">
            <a:spLocks noGrp="1"/>
          </p:cNvSpPr>
          <p:nvPr>
            <p:ph type="subTitle" idx="3"/>
          </p:nvPr>
        </p:nvSpPr>
        <p:spPr>
          <a:xfrm>
            <a:off x="5724100" y="131800"/>
            <a:ext cx="1440000" cy="360000"/>
          </a:xfrm>
          <a:prstGeom prst="rect">
            <a:avLst/>
          </a:prstGeom>
        </p:spPr>
        <p:txBody>
          <a:bodyPr spcFirstLastPara="1" wrap="square" lIns="91425" tIns="0" rIns="91425" bIns="0" anchor="ctr" anchorCtr="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a:endParaRPr/>
          </a:p>
        </p:txBody>
      </p:sp>
      <p:sp>
        <p:nvSpPr>
          <p:cNvPr id="423" name="Google Shape;423;p39"/>
          <p:cNvSpPr txBox="1">
            <a:spLocks noGrp="1"/>
          </p:cNvSpPr>
          <p:nvPr>
            <p:ph type="title"/>
          </p:nvPr>
        </p:nvSpPr>
        <p:spPr>
          <a:xfrm>
            <a:off x="2777959" y="131799"/>
            <a:ext cx="1440000" cy="360000"/>
          </a:xfrm>
          <a:prstGeom prst="rect">
            <a:avLst/>
          </a:prstGeom>
        </p:spPr>
        <p:txBody>
          <a:bodyPr spcFirstLastPara="1" wrap="square" lIns="91425" tIns="0" rIns="91425" bIns="0" anchor="ctr" anchorCtr="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a:endParaRPr/>
          </a:p>
        </p:txBody>
      </p:sp>
      <p:sp>
        <p:nvSpPr>
          <p:cNvPr id="424" name="Google Shape;424;p39"/>
          <p:cNvSpPr txBox="1">
            <a:spLocks noGrp="1"/>
          </p:cNvSpPr>
          <p:nvPr>
            <p:ph type="subTitle" idx="4"/>
          </p:nvPr>
        </p:nvSpPr>
        <p:spPr>
          <a:xfrm>
            <a:off x="4617888" y="2276000"/>
            <a:ext cx="4291500" cy="525600"/>
          </a:xfrm>
          <a:prstGeom prst="rect">
            <a:avLst/>
          </a:prstGeom>
        </p:spPr>
        <p:txBody>
          <a:bodyPr spcFirstLastPara="1" wrap="square" lIns="180000" tIns="90000" rIns="180000" bIns="0" anchor="t" anchorCtr="0">
            <a:normAutofit/>
          </a:bodyPr>
          <a:lstStyle>
            <a:lvl1pPr lvl="0">
              <a:spcBef>
                <a:spcPts val="0"/>
              </a:spcBef>
              <a:spcAft>
                <a:spcPts val="0"/>
              </a:spcAft>
              <a:buClr>
                <a:schemeClr val="dk1"/>
              </a:buClr>
              <a:buSzPts val="1600"/>
              <a:buFont typeface="Neuton Light"/>
              <a:buNone/>
              <a:defRPr sz="1600">
                <a:latin typeface="Neuton Light"/>
                <a:ea typeface="Neuton Light"/>
                <a:cs typeface="Neuton Light"/>
                <a:sym typeface="Neuton Light"/>
              </a:defRPr>
            </a:lvl1pPr>
            <a:lvl2pPr lvl="1">
              <a:spcBef>
                <a:spcPts val="0"/>
              </a:spcBef>
              <a:spcAft>
                <a:spcPts val="0"/>
              </a:spcAft>
              <a:buSzPts val="1600"/>
              <a:buFont typeface="Neuton Light"/>
              <a:buNone/>
              <a:defRPr sz="1600">
                <a:latin typeface="Neuton Light"/>
                <a:ea typeface="Neuton Light"/>
                <a:cs typeface="Neuton Light"/>
                <a:sym typeface="Neuton Light"/>
              </a:defRPr>
            </a:lvl2pPr>
            <a:lvl3pPr lvl="2">
              <a:spcBef>
                <a:spcPts val="0"/>
              </a:spcBef>
              <a:spcAft>
                <a:spcPts val="0"/>
              </a:spcAft>
              <a:buSzPts val="1600"/>
              <a:buFont typeface="Neuton Light"/>
              <a:buNone/>
              <a:defRPr sz="1600">
                <a:latin typeface="Neuton Light"/>
                <a:ea typeface="Neuton Light"/>
                <a:cs typeface="Neuton Light"/>
                <a:sym typeface="Neuton Light"/>
              </a:defRPr>
            </a:lvl3pPr>
            <a:lvl4pPr lvl="3">
              <a:spcBef>
                <a:spcPts val="0"/>
              </a:spcBef>
              <a:spcAft>
                <a:spcPts val="0"/>
              </a:spcAft>
              <a:buSzPts val="1600"/>
              <a:buFont typeface="Neuton Light"/>
              <a:buNone/>
              <a:defRPr sz="1600">
                <a:latin typeface="Neuton Light"/>
                <a:ea typeface="Neuton Light"/>
                <a:cs typeface="Neuton Light"/>
                <a:sym typeface="Neuton Light"/>
              </a:defRPr>
            </a:lvl4pPr>
            <a:lvl5pPr lvl="4">
              <a:spcBef>
                <a:spcPts val="0"/>
              </a:spcBef>
              <a:spcAft>
                <a:spcPts val="0"/>
              </a:spcAft>
              <a:buSzPts val="1600"/>
              <a:buFont typeface="Neuton Light"/>
              <a:buNone/>
              <a:defRPr sz="1600">
                <a:latin typeface="Neuton Light"/>
                <a:ea typeface="Neuton Light"/>
                <a:cs typeface="Neuton Light"/>
                <a:sym typeface="Neuton Light"/>
              </a:defRPr>
            </a:lvl5pPr>
            <a:lvl6pPr lvl="5">
              <a:spcBef>
                <a:spcPts val="0"/>
              </a:spcBef>
              <a:spcAft>
                <a:spcPts val="0"/>
              </a:spcAft>
              <a:buSzPts val="1600"/>
              <a:buFont typeface="Neuton Light"/>
              <a:buNone/>
              <a:defRPr sz="1600">
                <a:latin typeface="Neuton Light"/>
                <a:ea typeface="Neuton Light"/>
                <a:cs typeface="Neuton Light"/>
                <a:sym typeface="Neuton Light"/>
              </a:defRPr>
            </a:lvl6pPr>
            <a:lvl7pPr lvl="6">
              <a:spcBef>
                <a:spcPts val="0"/>
              </a:spcBef>
              <a:spcAft>
                <a:spcPts val="0"/>
              </a:spcAft>
              <a:buSzPts val="1600"/>
              <a:buFont typeface="Neuton Light"/>
              <a:buNone/>
              <a:defRPr sz="1600">
                <a:latin typeface="Neuton Light"/>
                <a:ea typeface="Neuton Light"/>
                <a:cs typeface="Neuton Light"/>
                <a:sym typeface="Neuton Light"/>
              </a:defRPr>
            </a:lvl7pPr>
            <a:lvl8pPr lvl="7">
              <a:spcBef>
                <a:spcPts val="0"/>
              </a:spcBef>
              <a:spcAft>
                <a:spcPts val="0"/>
              </a:spcAft>
              <a:buSzPts val="1600"/>
              <a:buFont typeface="Neuton Light"/>
              <a:buNone/>
              <a:defRPr sz="1600">
                <a:latin typeface="Neuton Light"/>
                <a:ea typeface="Neuton Light"/>
                <a:cs typeface="Neuton Light"/>
                <a:sym typeface="Neuton Light"/>
              </a:defRPr>
            </a:lvl8pPr>
            <a:lvl9pPr lvl="8">
              <a:spcBef>
                <a:spcPts val="0"/>
              </a:spcBef>
              <a:spcAft>
                <a:spcPts val="0"/>
              </a:spcAft>
              <a:buSzPts val="1600"/>
              <a:buFont typeface="Neuton Light"/>
              <a:buNone/>
              <a:defRPr sz="1600">
                <a:latin typeface="Neuton Light"/>
                <a:ea typeface="Neuton Light"/>
                <a:cs typeface="Neuton Light"/>
                <a:sym typeface="Neuton Light"/>
              </a:defRPr>
            </a:lvl9pPr>
          </a:lstStyle>
          <a:p>
            <a:endParaRPr/>
          </a:p>
        </p:txBody>
      </p:sp>
      <p:cxnSp>
        <p:nvCxnSpPr>
          <p:cNvPr id="425" name="Google Shape;425;p39"/>
          <p:cNvCxnSpPr/>
          <p:nvPr/>
        </p:nvCxnSpPr>
        <p:spPr>
          <a:xfrm rot="10800000">
            <a:off x="5397992" y="3025650"/>
            <a:ext cx="0" cy="1576800"/>
          </a:xfrm>
          <a:prstGeom prst="straightConnector1">
            <a:avLst/>
          </a:prstGeom>
          <a:noFill/>
          <a:ln w="9525" cap="flat" cmpd="sng">
            <a:solidFill>
              <a:schemeClr val="dk1"/>
            </a:solidFill>
            <a:prstDash val="dot"/>
            <a:round/>
            <a:headEnd type="none" w="sm" len="sm"/>
            <a:tailEnd type="none" w="sm" len="sm"/>
          </a:ln>
        </p:spPr>
      </p:cxnSp>
      <p:cxnSp>
        <p:nvCxnSpPr>
          <p:cNvPr id="426" name="Google Shape;426;p39"/>
          <p:cNvCxnSpPr/>
          <p:nvPr/>
        </p:nvCxnSpPr>
        <p:spPr>
          <a:xfrm rot="10800000">
            <a:off x="6114201" y="3025007"/>
            <a:ext cx="0" cy="1576800"/>
          </a:xfrm>
          <a:prstGeom prst="straightConnector1">
            <a:avLst/>
          </a:prstGeom>
          <a:noFill/>
          <a:ln w="9525" cap="flat" cmpd="sng">
            <a:solidFill>
              <a:schemeClr val="dk1"/>
            </a:solidFill>
            <a:prstDash val="dot"/>
            <a:round/>
            <a:headEnd type="none" w="sm" len="sm"/>
            <a:tailEnd type="none" w="sm" len="sm"/>
          </a:ln>
        </p:spPr>
      </p:cxnSp>
      <p:cxnSp>
        <p:nvCxnSpPr>
          <p:cNvPr id="427" name="Google Shape;427;p39"/>
          <p:cNvCxnSpPr/>
          <p:nvPr/>
        </p:nvCxnSpPr>
        <p:spPr>
          <a:xfrm rot="10800000">
            <a:off x="6816098" y="3025650"/>
            <a:ext cx="0" cy="1576800"/>
          </a:xfrm>
          <a:prstGeom prst="straightConnector1">
            <a:avLst/>
          </a:prstGeom>
          <a:noFill/>
          <a:ln w="9525" cap="flat" cmpd="sng">
            <a:solidFill>
              <a:schemeClr val="dk1"/>
            </a:solidFill>
            <a:prstDash val="dot"/>
            <a:round/>
            <a:headEnd type="none" w="sm" len="sm"/>
            <a:tailEnd type="none" w="sm" len="sm"/>
          </a:ln>
        </p:spPr>
      </p:cxnSp>
      <p:cxnSp>
        <p:nvCxnSpPr>
          <p:cNvPr id="428" name="Google Shape;428;p39"/>
          <p:cNvCxnSpPr/>
          <p:nvPr/>
        </p:nvCxnSpPr>
        <p:spPr>
          <a:xfrm rot="10800000">
            <a:off x="7517325" y="3025650"/>
            <a:ext cx="0" cy="1576800"/>
          </a:xfrm>
          <a:prstGeom prst="straightConnector1">
            <a:avLst/>
          </a:prstGeom>
          <a:noFill/>
          <a:ln w="9525" cap="flat" cmpd="sng">
            <a:solidFill>
              <a:schemeClr val="dk1"/>
            </a:solidFill>
            <a:prstDash val="dot"/>
            <a:round/>
            <a:headEnd type="none" w="sm" len="sm"/>
            <a:tailEnd type="none" w="sm" len="sm"/>
          </a:ln>
        </p:spPr>
      </p:cxnSp>
      <p:cxnSp>
        <p:nvCxnSpPr>
          <p:cNvPr id="429" name="Google Shape;429;p39"/>
          <p:cNvCxnSpPr/>
          <p:nvPr/>
        </p:nvCxnSpPr>
        <p:spPr>
          <a:xfrm rot="10800000">
            <a:off x="8218904" y="3025011"/>
            <a:ext cx="0" cy="1576800"/>
          </a:xfrm>
          <a:prstGeom prst="straightConnector1">
            <a:avLst/>
          </a:prstGeom>
          <a:noFill/>
          <a:ln w="9525" cap="flat" cmpd="sng">
            <a:solidFill>
              <a:schemeClr val="dk1"/>
            </a:solidFill>
            <a:prstDash val="dot"/>
            <a:round/>
            <a:headEnd type="none" w="sm" len="sm"/>
            <a:tailEnd type="none" w="sm" len="sm"/>
          </a:ln>
        </p:spPr>
      </p:cxnSp>
      <p:cxnSp>
        <p:nvCxnSpPr>
          <p:cNvPr id="430" name="Google Shape;430;p39"/>
          <p:cNvCxnSpPr/>
          <p:nvPr/>
        </p:nvCxnSpPr>
        <p:spPr>
          <a:xfrm rot="10800000">
            <a:off x="5043384" y="4397242"/>
            <a:ext cx="3684900" cy="0"/>
          </a:xfrm>
          <a:prstGeom prst="straightConnector1">
            <a:avLst/>
          </a:prstGeom>
          <a:noFill/>
          <a:ln w="9525" cap="flat" cmpd="sng">
            <a:solidFill>
              <a:schemeClr val="dk1"/>
            </a:solidFill>
            <a:prstDash val="dot"/>
            <a:round/>
            <a:headEnd type="none" w="sm" len="sm"/>
            <a:tailEnd type="none" w="sm" len="sm"/>
          </a:ln>
        </p:spPr>
      </p:cxnSp>
      <p:cxnSp>
        <p:nvCxnSpPr>
          <p:cNvPr id="431" name="Google Shape;431;p39"/>
          <p:cNvCxnSpPr/>
          <p:nvPr/>
        </p:nvCxnSpPr>
        <p:spPr>
          <a:xfrm rot="10800000">
            <a:off x="5043384" y="4106948"/>
            <a:ext cx="3684900" cy="0"/>
          </a:xfrm>
          <a:prstGeom prst="straightConnector1">
            <a:avLst/>
          </a:prstGeom>
          <a:noFill/>
          <a:ln w="9525" cap="flat" cmpd="sng">
            <a:solidFill>
              <a:schemeClr val="dk1"/>
            </a:solidFill>
            <a:prstDash val="dot"/>
            <a:round/>
            <a:headEnd type="none" w="sm" len="sm"/>
            <a:tailEnd type="none" w="sm" len="sm"/>
          </a:ln>
        </p:spPr>
      </p:cxnSp>
      <p:cxnSp>
        <p:nvCxnSpPr>
          <p:cNvPr id="432" name="Google Shape;432;p39"/>
          <p:cNvCxnSpPr/>
          <p:nvPr/>
        </p:nvCxnSpPr>
        <p:spPr>
          <a:xfrm rot="10800000">
            <a:off x="5043384" y="3813733"/>
            <a:ext cx="3684900" cy="0"/>
          </a:xfrm>
          <a:prstGeom prst="straightConnector1">
            <a:avLst/>
          </a:prstGeom>
          <a:noFill/>
          <a:ln w="9525" cap="flat" cmpd="sng">
            <a:solidFill>
              <a:schemeClr val="dk1"/>
            </a:solidFill>
            <a:prstDash val="dot"/>
            <a:round/>
            <a:headEnd type="none" w="sm" len="sm"/>
            <a:tailEnd type="none" w="sm" len="sm"/>
          </a:ln>
        </p:spPr>
      </p:cxnSp>
      <p:cxnSp>
        <p:nvCxnSpPr>
          <p:cNvPr id="433" name="Google Shape;433;p39"/>
          <p:cNvCxnSpPr/>
          <p:nvPr/>
        </p:nvCxnSpPr>
        <p:spPr>
          <a:xfrm rot="10800000">
            <a:off x="5043384" y="3521491"/>
            <a:ext cx="3684900" cy="0"/>
          </a:xfrm>
          <a:prstGeom prst="straightConnector1">
            <a:avLst/>
          </a:prstGeom>
          <a:noFill/>
          <a:ln w="9525" cap="flat" cmpd="sng">
            <a:solidFill>
              <a:schemeClr val="dk1"/>
            </a:solidFill>
            <a:prstDash val="dot"/>
            <a:round/>
            <a:headEnd type="none" w="sm" len="sm"/>
            <a:tailEnd type="none" w="sm" len="sm"/>
          </a:ln>
        </p:spPr>
      </p:cxnSp>
      <p:cxnSp>
        <p:nvCxnSpPr>
          <p:cNvPr id="434" name="Google Shape;434;p39"/>
          <p:cNvCxnSpPr/>
          <p:nvPr/>
        </p:nvCxnSpPr>
        <p:spPr>
          <a:xfrm rot="10800000">
            <a:off x="5043384" y="3228574"/>
            <a:ext cx="3684900" cy="0"/>
          </a:xfrm>
          <a:prstGeom prst="straightConnector1">
            <a:avLst/>
          </a:prstGeom>
          <a:noFill/>
          <a:ln w="9525" cap="flat" cmpd="sng">
            <a:solidFill>
              <a:schemeClr val="dk1"/>
            </a:solidFill>
            <a:prstDash val="dot"/>
            <a:round/>
            <a:headEnd type="none" w="sm" len="sm"/>
            <a:tailEnd type="none" w="sm" len="sm"/>
          </a:ln>
        </p:spPr>
      </p:cxnSp>
      <p:cxnSp>
        <p:nvCxnSpPr>
          <p:cNvPr id="435" name="Google Shape;435;p39"/>
          <p:cNvCxnSpPr/>
          <p:nvPr/>
        </p:nvCxnSpPr>
        <p:spPr>
          <a:xfrm rot="10800000">
            <a:off x="5043640" y="4602364"/>
            <a:ext cx="3684900" cy="0"/>
          </a:xfrm>
          <a:prstGeom prst="straightConnector1">
            <a:avLst/>
          </a:prstGeom>
          <a:noFill/>
          <a:ln w="9525" cap="flat" cmpd="sng">
            <a:solidFill>
              <a:schemeClr val="dk1"/>
            </a:solidFill>
            <a:prstDash val="solid"/>
            <a:round/>
            <a:headEnd type="none" w="sm" len="sm"/>
            <a:tailEnd type="none" w="sm" len="sm"/>
          </a:ln>
        </p:spPr>
      </p:cxnSp>
      <p:cxnSp>
        <p:nvCxnSpPr>
          <p:cNvPr id="436" name="Google Shape;436;p39"/>
          <p:cNvCxnSpPr/>
          <p:nvPr/>
        </p:nvCxnSpPr>
        <p:spPr>
          <a:xfrm rot="10800000">
            <a:off x="5043455" y="3022856"/>
            <a:ext cx="0" cy="1582200"/>
          </a:xfrm>
          <a:prstGeom prst="straightConnector1">
            <a:avLst/>
          </a:prstGeom>
          <a:noFill/>
          <a:ln w="9525" cap="flat" cmpd="sng">
            <a:solidFill>
              <a:schemeClr val="dk1"/>
            </a:solidFill>
            <a:prstDash val="solid"/>
            <a:round/>
            <a:headEnd type="none" w="sm" len="sm"/>
            <a:tailEnd type="none" w="sm" len="sm"/>
          </a:ln>
        </p:spPr>
      </p:cxnSp>
      <p:sp>
        <p:nvSpPr>
          <p:cNvPr id="437" name="Google Shape;437;p39"/>
          <p:cNvSpPr txBox="1">
            <a:spLocks noGrp="1"/>
          </p:cNvSpPr>
          <p:nvPr>
            <p:ph type="subTitle" idx="5"/>
          </p:nvPr>
        </p:nvSpPr>
        <p:spPr>
          <a:xfrm>
            <a:off x="392000" y="4601800"/>
            <a:ext cx="916500" cy="183600"/>
          </a:xfrm>
          <a:prstGeom prst="rect">
            <a:avLst/>
          </a:prstGeom>
        </p:spPr>
        <p:txBody>
          <a:bodyPr spcFirstLastPara="1" wrap="square" lIns="0" tIns="54000" rIns="0" bIns="0" anchor="t" anchorCtr="0">
            <a:normAutofit/>
          </a:bodyPr>
          <a:lstStyle>
            <a:lvl1pPr lvl="0">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38" name="Google Shape;438;p39"/>
          <p:cNvSpPr txBox="1">
            <a:spLocks noGrp="1"/>
          </p:cNvSpPr>
          <p:nvPr>
            <p:ph type="subTitle" idx="6"/>
          </p:nvPr>
        </p:nvSpPr>
        <p:spPr>
          <a:xfrm>
            <a:off x="1390838" y="4601800"/>
            <a:ext cx="916500" cy="183600"/>
          </a:xfrm>
          <a:prstGeom prst="rect">
            <a:avLst/>
          </a:prstGeom>
        </p:spPr>
        <p:txBody>
          <a:bodyPr spcFirstLastPara="1" wrap="square" lIns="0" tIns="54000" rIns="0" bIns="0" anchor="t" anchorCtr="0">
            <a:normAutofit/>
          </a:bodyPr>
          <a:lstStyle>
            <a:lvl1pPr lvl="0">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39" name="Google Shape;439;p39"/>
          <p:cNvSpPr txBox="1">
            <a:spLocks noGrp="1"/>
          </p:cNvSpPr>
          <p:nvPr>
            <p:ph type="subTitle" idx="7"/>
          </p:nvPr>
        </p:nvSpPr>
        <p:spPr>
          <a:xfrm>
            <a:off x="2389500" y="4602800"/>
            <a:ext cx="903600" cy="183600"/>
          </a:xfrm>
          <a:prstGeom prst="rect">
            <a:avLst/>
          </a:prstGeom>
        </p:spPr>
        <p:txBody>
          <a:bodyPr spcFirstLastPara="1" wrap="square" lIns="0" tIns="54000" rIns="0" bIns="0" anchor="t" anchorCtr="0">
            <a:normAutofit/>
          </a:bodyPr>
          <a:lstStyle>
            <a:lvl1pPr lvl="0">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40" name="Google Shape;440;p39"/>
          <p:cNvSpPr txBox="1">
            <a:spLocks noGrp="1"/>
          </p:cNvSpPr>
          <p:nvPr>
            <p:ph type="subTitle" idx="8"/>
          </p:nvPr>
        </p:nvSpPr>
        <p:spPr>
          <a:xfrm>
            <a:off x="3388150" y="4601800"/>
            <a:ext cx="960300" cy="183600"/>
          </a:xfrm>
          <a:prstGeom prst="rect">
            <a:avLst/>
          </a:prstGeom>
        </p:spPr>
        <p:txBody>
          <a:bodyPr spcFirstLastPara="1" wrap="square" lIns="0" tIns="54000" rIns="0" bIns="0" anchor="t" anchorCtr="0">
            <a:normAutofit/>
          </a:bodyPr>
          <a:lstStyle>
            <a:lvl1pPr lvl="0">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41" name="Google Shape;441;p39"/>
          <p:cNvSpPr txBox="1">
            <a:spLocks noGrp="1"/>
          </p:cNvSpPr>
          <p:nvPr>
            <p:ph type="subTitle" idx="9"/>
          </p:nvPr>
        </p:nvSpPr>
        <p:spPr>
          <a:xfrm>
            <a:off x="392025" y="4022425"/>
            <a:ext cx="916500" cy="579600"/>
          </a:xfrm>
          <a:prstGeom prst="rect">
            <a:avLst/>
          </a:prstGeom>
        </p:spPr>
        <p:txBody>
          <a:bodyPr spcFirstLastPara="1" wrap="square" lIns="54000" tIns="0" rIns="0" bIns="0" anchor="b" anchorCtr="0">
            <a:normAutofit/>
          </a:bodyPr>
          <a:lstStyle>
            <a:lvl1pPr lvl="0">
              <a:spcBef>
                <a:spcPts val="0"/>
              </a:spcBef>
              <a:spcAft>
                <a:spcPts val="0"/>
              </a:spcAft>
              <a:buClr>
                <a:schemeClr val="dk1"/>
              </a:buClr>
              <a:buSzPts val="3000"/>
              <a:buFont typeface="Hanken Grotesk Medium"/>
              <a:buNone/>
              <a:defRPr sz="3000">
                <a:latin typeface="Hanken Grotesk Medium"/>
                <a:ea typeface="Hanken Grotesk Medium"/>
                <a:cs typeface="Hanken Grotesk Medium"/>
                <a:sym typeface="Hanken Grotesk Medium"/>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42" name="Google Shape;442;p39"/>
          <p:cNvSpPr txBox="1">
            <a:spLocks noGrp="1"/>
          </p:cNvSpPr>
          <p:nvPr>
            <p:ph type="subTitle" idx="13"/>
          </p:nvPr>
        </p:nvSpPr>
        <p:spPr>
          <a:xfrm>
            <a:off x="1391050" y="3875575"/>
            <a:ext cx="916500" cy="726600"/>
          </a:xfrm>
          <a:prstGeom prst="rect">
            <a:avLst/>
          </a:prstGeom>
        </p:spPr>
        <p:txBody>
          <a:bodyPr spcFirstLastPara="1" wrap="square" lIns="54000" tIns="0" rIns="0" bIns="0" anchor="b" anchorCtr="0">
            <a:normAutofit/>
          </a:bodyPr>
          <a:lstStyle>
            <a:lvl1pPr lvl="0">
              <a:spcBef>
                <a:spcPts val="0"/>
              </a:spcBef>
              <a:spcAft>
                <a:spcPts val="0"/>
              </a:spcAft>
              <a:buClr>
                <a:schemeClr val="dk1"/>
              </a:buClr>
              <a:buSzPts val="3000"/>
              <a:buFont typeface="Hanken Grotesk Medium"/>
              <a:buNone/>
              <a:defRPr sz="3000">
                <a:latin typeface="Hanken Grotesk Medium"/>
                <a:ea typeface="Hanken Grotesk Medium"/>
                <a:cs typeface="Hanken Grotesk Medium"/>
                <a:sym typeface="Hanken Grotesk Medium"/>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43" name="Google Shape;443;p39"/>
          <p:cNvSpPr txBox="1">
            <a:spLocks noGrp="1"/>
          </p:cNvSpPr>
          <p:nvPr>
            <p:ph type="subTitle" idx="14"/>
          </p:nvPr>
        </p:nvSpPr>
        <p:spPr>
          <a:xfrm>
            <a:off x="2390200" y="3875575"/>
            <a:ext cx="916500" cy="726600"/>
          </a:xfrm>
          <a:prstGeom prst="rect">
            <a:avLst/>
          </a:prstGeom>
        </p:spPr>
        <p:txBody>
          <a:bodyPr spcFirstLastPara="1" wrap="square" lIns="54000" tIns="0" rIns="0" bIns="0" anchor="b" anchorCtr="0">
            <a:normAutofit/>
          </a:bodyPr>
          <a:lstStyle>
            <a:lvl1pPr lvl="0">
              <a:spcBef>
                <a:spcPts val="0"/>
              </a:spcBef>
              <a:spcAft>
                <a:spcPts val="0"/>
              </a:spcAft>
              <a:buClr>
                <a:schemeClr val="dk1"/>
              </a:buClr>
              <a:buSzPts val="3000"/>
              <a:buFont typeface="Hanken Grotesk Medium"/>
              <a:buNone/>
              <a:defRPr sz="3000">
                <a:latin typeface="Hanken Grotesk Medium"/>
                <a:ea typeface="Hanken Grotesk Medium"/>
                <a:cs typeface="Hanken Grotesk Medium"/>
                <a:sym typeface="Hanken Grotesk Medium"/>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44" name="Google Shape;444;p39"/>
          <p:cNvSpPr txBox="1">
            <a:spLocks noGrp="1"/>
          </p:cNvSpPr>
          <p:nvPr>
            <p:ph type="subTitle" idx="15"/>
          </p:nvPr>
        </p:nvSpPr>
        <p:spPr>
          <a:xfrm>
            <a:off x="3394525" y="4022425"/>
            <a:ext cx="954000" cy="579600"/>
          </a:xfrm>
          <a:prstGeom prst="rect">
            <a:avLst/>
          </a:prstGeom>
        </p:spPr>
        <p:txBody>
          <a:bodyPr spcFirstLastPara="1" wrap="square" lIns="54000" tIns="0" rIns="0" bIns="0" anchor="b" anchorCtr="0">
            <a:normAutofit/>
          </a:bodyPr>
          <a:lstStyle>
            <a:lvl1pPr lvl="0">
              <a:spcBef>
                <a:spcPts val="0"/>
              </a:spcBef>
              <a:spcAft>
                <a:spcPts val="0"/>
              </a:spcAft>
              <a:buClr>
                <a:schemeClr val="dk1"/>
              </a:buClr>
              <a:buSzPts val="3000"/>
              <a:buFont typeface="Hanken Grotesk Medium"/>
              <a:buNone/>
              <a:defRPr sz="3000">
                <a:latin typeface="Hanken Grotesk Medium"/>
                <a:ea typeface="Hanken Grotesk Medium"/>
                <a:cs typeface="Hanken Grotesk Medium"/>
                <a:sym typeface="Hanken Grotesk Medium"/>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45" name="Google Shape;445;p39"/>
          <p:cNvSpPr txBox="1">
            <a:spLocks noGrp="1"/>
          </p:cNvSpPr>
          <p:nvPr>
            <p:ph type="subTitle" idx="16"/>
          </p:nvPr>
        </p:nvSpPr>
        <p:spPr>
          <a:xfrm>
            <a:off x="227625" y="2276000"/>
            <a:ext cx="4291500" cy="525600"/>
          </a:xfrm>
          <a:prstGeom prst="rect">
            <a:avLst/>
          </a:prstGeom>
        </p:spPr>
        <p:txBody>
          <a:bodyPr spcFirstLastPara="1" wrap="square" lIns="180000" tIns="90000" rIns="180000" bIns="0" anchor="t" anchorCtr="0">
            <a:normAutofit/>
          </a:bodyPr>
          <a:lstStyle>
            <a:lvl1pPr lvl="0">
              <a:spcBef>
                <a:spcPts val="0"/>
              </a:spcBef>
              <a:spcAft>
                <a:spcPts val="0"/>
              </a:spcAft>
              <a:buClr>
                <a:schemeClr val="dk1"/>
              </a:buClr>
              <a:buSzPts val="1600"/>
              <a:buFont typeface="Neuton Light"/>
              <a:buNone/>
              <a:defRPr sz="1600">
                <a:latin typeface="Neuton Light"/>
                <a:ea typeface="Neuton Light"/>
                <a:cs typeface="Neuton Light"/>
                <a:sym typeface="Neuton Light"/>
              </a:defRPr>
            </a:lvl1pPr>
            <a:lvl2pPr lvl="1">
              <a:spcBef>
                <a:spcPts val="0"/>
              </a:spcBef>
              <a:spcAft>
                <a:spcPts val="0"/>
              </a:spcAft>
              <a:buSzPts val="1600"/>
              <a:buFont typeface="Neuton Light"/>
              <a:buNone/>
              <a:defRPr sz="1600">
                <a:latin typeface="Neuton Light"/>
                <a:ea typeface="Neuton Light"/>
                <a:cs typeface="Neuton Light"/>
                <a:sym typeface="Neuton Light"/>
              </a:defRPr>
            </a:lvl2pPr>
            <a:lvl3pPr lvl="2">
              <a:spcBef>
                <a:spcPts val="0"/>
              </a:spcBef>
              <a:spcAft>
                <a:spcPts val="0"/>
              </a:spcAft>
              <a:buSzPts val="1600"/>
              <a:buFont typeface="Neuton Light"/>
              <a:buNone/>
              <a:defRPr sz="1600">
                <a:latin typeface="Neuton Light"/>
                <a:ea typeface="Neuton Light"/>
                <a:cs typeface="Neuton Light"/>
                <a:sym typeface="Neuton Light"/>
              </a:defRPr>
            </a:lvl3pPr>
            <a:lvl4pPr lvl="3">
              <a:spcBef>
                <a:spcPts val="0"/>
              </a:spcBef>
              <a:spcAft>
                <a:spcPts val="0"/>
              </a:spcAft>
              <a:buSzPts val="1600"/>
              <a:buFont typeface="Neuton Light"/>
              <a:buNone/>
              <a:defRPr sz="1600">
                <a:latin typeface="Neuton Light"/>
                <a:ea typeface="Neuton Light"/>
                <a:cs typeface="Neuton Light"/>
                <a:sym typeface="Neuton Light"/>
              </a:defRPr>
            </a:lvl4pPr>
            <a:lvl5pPr lvl="4">
              <a:spcBef>
                <a:spcPts val="0"/>
              </a:spcBef>
              <a:spcAft>
                <a:spcPts val="0"/>
              </a:spcAft>
              <a:buSzPts val="1600"/>
              <a:buFont typeface="Neuton Light"/>
              <a:buNone/>
              <a:defRPr sz="1600">
                <a:latin typeface="Neuton Light"/>
                <a:ea typeface="Neuton Light"/>
                <a:cs typeface="Neuton Light"/>
                <a:sym typeface="Neuton Light"/>
              </a:defRPr>
            </a:lvl5pPr>
            <a:lvl6pPr lvl="5">
              <a:spcBef>
                <a:spcPts val="0"/>
              </a:spcBef>
              <a:spcAft>
                <a:spcPts val="0"/>
              </a:spcAft>
              <a:buSzPts val="1600"/>
              <a:buFont typeface="Neuton Light"/>
              <a:buNone/>
              <a:defRPr sz="1600">
                <a:latin typeface="Neuton Light"/>
                <a:ea typeface="Neuton Light"/>
                <a:cs typeface="Neuton Light"/>
                <a:sym typeface="Neuton Light"/>
              </a:defRPr>
            </a:lvl6pPr>
            <a:lvl7pPr lvl="6">
              <a:spcBef>
                <a:spcPts val="0"/>
              </a:spcBef>
              <a:spcAft>
                <a:spcPts val="0"/>
              </a:spcAft>
              <a:buSzPts val="1600"/>
              <a:buFont typeface="Neuton Light"/>
              <a:buNone/>
              <a:defRPr sz="1600">
                <a:latin typeface="Neuton Light"/>
                <a:ea typeface="Neuton Light"/>
                <a:cs typeface="Neuton Light"/>
                <a:sym typeface="Neuton Light"/>
              </a:defRPr>
            </a:lvl7pPr>
            <a:lvl8pPr lvl="7">
              <a:spcBef>
                <a:spcPts val="0"/>
              </a:spcBef>
              <a:spcAft>
                <a:spcPts val="0"/>
              </a:spcAft>
              <a:buSzPts val="1600"/>
              <a:buFont typeface="Neuton Light"/>
              <a:buNone/>
              <a:defRPr sz="1600">
                <a:latin typeface="Neuton Light"/>
                <a:ea typeface="Neuton Light"/>
                <a:cs typeface="Neuton Light"/>
                <a:sym typeface="Neuton Light"/>
              </a:defRPr>
            </a:lvl8pPr>
            <a:lvl9pPr lvl="8">
              <a:spcBef>
                <a:spcPts val="0"/>
              </a:spcBef>
              <a:spcAft>
                <a:spcPts val="0"/>
              </a:spcAft>
              <a:buSzPts val="1600"/>
              <a:buFont typeface="Neuton Light"/>
              <a:buNone/>
              <a:defRPr sz="1600">
                <a:latin typeface="Neuton Light"/>
                <a:ea typeface="Neuton Light"/>
                <a:cs typeface="Neuton Light"/>
                <a:sym typeface="Neuton Light"/>
              </a:defRPr>
            </a:lvl9pPr>
          </a:lstStyle>
          <a:p>
            <a:endParaRPr/>
          </a:p>
        </p:txBody>
      </p:sp>
      <p:sp>
        <p:nvSpPr>
          <p:cNvPr id="446" name="Google Shape;446;p39"/>
          <p:cNvSpPr txBox="1">
            <a:spLocks noGrp="1"/>
          </p:cNvSpPr>
          <p:nvPr>
            <p:ph type="subTitle" idx="17"/>
          </p:nvPr>
        </p:nvSpPr>
        <p:spPr>
          <a:xfrm>
            <a:off x="5401957" y="4602450"/>
            <a:ext cx="507600" cy="183600"/>
          </a:xfrm>
          <a:prstGeom prst="rect">
            <a:avLst/>
          </a:prstGeom>
        </p:spPr>
        <p:txBody>
          <a:bodyPr spcFirstLastPara="1" wrap="square" lIns="0" tIns="54000" rIns="0" bIns="0" anchor="t" anchorCtr="0">
            <a:normAutofit/>
          </a:bodyPr>
          <a:lstStyle>
            <a:lvl1pPr lvl="0">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47" name="Google Shape;447;p39"/>
          <p:cNvSpPr txBox="1">
            <a:spLocks noGrp="1"/>
          </p:cNvSpPr>
          <p:nvPr>
            <p:ph type="subTitle" idx="18"/>
          </p:nvPr>
        </p:nvSpPr>
        <p:spPr>
          <a:xfrm>
            <a:off x="6104132" y="4602450"/>
            <a:ext cx="507600" cy="183600"/>
          </a:xfrm>
          <a:prstGeom prst="rect">
            <a:avLst/>
          </a:prstGeom>
        </p:spPr>
        <p:txBody>
          <a:bodyPr spcFirstLastPara="1" wrap="square" lIns="0" tIns="54000" rIns="0" bIns="0" anchor="t" anchorCtr="0">
            <a:normAutofit/>
          </a:bodyPr>
          <a:lstStyle>
            <a:lvl1pPr lvl="0">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48" name="Google Shape;448;p39"/>
          <p:cNvSpPr txBox="1">
            <a:spLocks noGrp="1"/>
          </p:cNvSpPr>
          <p:nvPr>
            <p:ph type="subTitle" idx="19"/>
          </p:nvPr>
        </p:nvSpPr>
        <p:spPr>
          <a:xfrm>
            <a:off x="6811663" y="4602450"/>
            <a:ext cx="507600" cy="183600"/>
          </a:xfrm>
          <a:prstGeom prst="rect">
            <a:avLst/>
          </a:prstGeom>
        </p:spPr>
        <p:txBody>
          <a:bodyPr spcFirstLastPara="1" wrap="square" lIns="0" tIns="54000" rIns="0" bIns="0" anchor="t" anchorCtr="0">
            <a:normAutofit/>
          </a:bodyPr>
          <a:lstStyle>
            <a:lvl1pPr lvl="0">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49" name="Google Shape;449;p39"/>
          <p:cNvSpPr txBox="1">
            <a:spLocks noGrp="1"/>
          </p:cNvSpPr>
          <p:nvPr>
            <p:ph type="subTitle" idx="20"/>
          </p:nvPr>
        </p:nvSpPr>
        <p:spPr>
          <a:xfrm>
            <a:off x="8220182" y="4602450"/>
            <a:ext cx="507600" cy="183600"/>
          </a:xfrm>
          <a:prstGeom prst="rect">
            <a:avLst/>
          </a:prstGeom>
        </p:spPr>
        <p:txBody>
          <a:bodyPr spcFirstLastPara="1" wrap="square" lIns="0" tIns="54000" rIns="0" bIns="0" anchor="t" anchorCtr="0">
            <a:normAutofit/>
          </a:bodyPr>
          <a:lstStyle>
            <a:lvl1pPr lvl="0">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50" name="Google Shape;450;p39"/>
          <p:cNvSpPr txBox="1">
            <a:spLocks noGrp="1"/>
          </p:cNvSpPr>
          <p:nvPr>
            <p:ph type="subTitle" idx="21"/>
          </p:nvPr>
        </p:nvSpPr>
        <p:spPr>
          <a:xfrm>
            <a:off x="7516525" y="4602450"/>
            <a:ext cx="507600" cy="183600"/>
          </a:xfrm>
          <a:prstGeom prst="rect">
            <a:avLst/>
          </a:prstGeom>
        </p:spPr>
        <p:txBody>
          <a:bodyPr spcFirstLastPara="1" wrap="square" lIns="0" tIns="54000" rIns="0" bIns="0" anchor="t" anchorCtr="0">
            <a:normAutofit/>
          </a:bodyPr>
          <a:lstStyle>
            <a:lvl1pPr lvl="0">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51" name="Google Shape;451;p39"/>
          <p:cNvSpPr txBox="1">
            <a:spLocks noGrp="1"/>
          </p:cNvSpPr>
          <p:nvPr>
            <p:ph type="subTitle" idx="22"/>
          </p:nvPr>
        </p:nvSpPr>
        <p:spPr>
          <a:xfrm>
            <a:off x="4695907" y="4059350"/>
            <a:ext cx="309600" cy="93600"/>
          </a:xfrm>
          <a:prstGeom prst="rect">
            <a:avLst/>
          </a:prstGeom>
        </p:spPr>
        <p:txBody>
          <a:bodyPr spcFirstLastPara="1" wrap="square" lIns="0" tIns="0" rIns="0" bIns="0" anchor="t" anchorCtr="0">
            <a:normAutofit/>
          </a:bodyPr>
          <a:lstStyle>
            <a:lvl1pPr lvl="0" algn="r">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52" name="Google Shape;452;p39"/>
          <p:cNvSpPr txBox="1">
            <a:spLocks noGrp="1"/>
          </p:cNvSpPr>
          <p:nvPr>
            <p:ph type="subTitle" idx="23"/>
          </p:nvPr>
        </p:nvSpPr>
        <p:spPr>
          <a:xfrm>
            <a:off x="4695907" y="4358875"/>
            <a:ext cx="309600" cy="93600"/>
          </a:xfrm>
          <a:prstGeom prst="rect">
            <a:avLst/>
          </a:prstGeom>
        </p:spPr>
        <p:txBody>
          <a:bodyPr spcFirstLastPara="1" wrap="square" lIns="0" tIns="0" rIns="0" bIns="0" anchor="t" anchorCtr="0">
            <a:normAutofit/>
          </a:bodyPr>
          <a:lstStyle>
            <a:lvl1pPr lvl="0" algn="r">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53" name="Google Shape;453;p39"/>
          <p:cNvSpPr txBox="1">
            <a:spLocks noGrp="1"/>
          </p:cNvSpPr>
          <p:nvPr>
            <p:ph type="subTitle" idx="24"/>
          </p:nvPr>
        </p:nvSpPr>
        <p:spPr>
          <a:xfrm>
            <a:off x="4695907" y="3474700"/>
            <a:ext cx="309600" cy="93600"/>
          </a:xfrm>
          <a:prstGeom prst="rect">
            <a:avLst/>
          </a:prstGeom>
        </p:spPr>
        <p:txBody>
          <a:bodyPr spcFirstLastPara="1" wrap="square" lIns="0" tIns="0" rIns="0" bIns="0" anchor="t" anchorCtr="0">
            <a:normAutofit/>
          </a:bodyPr>
          <a:lstStyle>
            <a:lvl1pPr lvl="0" algn="r">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54" name="Google Shape;454;p39"/>
          <p:cNvSpPr txBox="1">
            <a:spLocks noGrp="1"/>
          </p:cNvSpPr>
          <p:nvPr>
            <p:ph type="subTitle" idx="25"/>
          </p:nvPr>
        </p:nvSpPr>
        <p:spPr>
          <a:xfrm>
            <a:off x="4695907" y="3777850"/>
            <a:ext cx="309600" cy="93600"/>
          </a:xfrm>
          <a:prstGeom prst="rect">
            <a:avLst/>
          </a:prstGeom>
        </p:spPr>
        <p:txBody>
          <a:bodyPr spcFirstLastPara="1" wrap="square" lIns="0" tIns="0" rIns="0" bIns="0" anchor="t" anchorCtr="0">
            <a:normAutofit/>
          </a:bodyPr>
          <a:lstStyle>
            <a:lvl1pPr lvl="0" algn="r">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55" name="Google Shape;455;p39"/>
          <p:cNvSpPr txBox="1">
            <a:spLocks noGrp="1"/>
          </p:cNvSpPr>
          <p:nvPr>
            <p:ph type="subTitle" idx="26"/>
          </p:nvPr>
        </p:nvSpPr>
        <p:spPr>
          <a:xfrm>
            <a:off x="4695907" y="3181775"/>
            <a:ext cx="309600" cy="93600"/>
          </a:xfrm>
          <a:prstGeom prst="rect">
            <a:avLst/>
          </a:prstGeom>
        </p:spPr>
        <p:txBody>
          <a:bodyPr spcFirstLastPara="1" wrap="square" lIns="0" tIns="0" rIns="0" bIns="0" anchor="t" anchorCtr="0">
            <a:normAutofit/>
          </a:bodyPr>
          <a:lstStyle>
            <a:lvl1pPr lvl="0" algn="r">
              <a:spcBef>
                <a:spcPts val="0"/>
              </a:spcBef>
              <a:spcAft>
                <a:spcPts val="0"/>
              </a:spcAft>
              <a:buClr>
                <a:schemeClr val="dk1"/>
              </a:buClr>
              <a:buSzPts val="800"/>
              <a:buFont typeface="Hanken Grotesk"/>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56" name="Google Shape;456;p39"/>
          <p:cNvSpPr txBox="1">
            <a:spLocks noGrp="1"/>
          </p:cNvSpPr>
          <p:nvPr>
            <p:ph type="title" idx="27"/>
          </p:nvPr>
        </p:nvSpPr>
        <p:spPr>
          <a:xfrm>
            <a:off x="593775" y="707062"/>
            <a:ext cx="7196400" cy="615900"/>
          </a:xfrm>
          <a:prstGeom prst="rect">
            <a:avLst/>
          </a:prstGeom>
        </p:spPr>
        <p:txBody>
          <a:bodyPr spcFirstLastPara="1" wrap="square" lIns="0" tIns="0" rIns="0"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lumns 2">
  <p:cSld name="CUSTOM_7_1_1_1_1_1_1_1_1_1_1_1_1_1_1_1_1_9">
    <p:spTree>
      <p:nvGrpSpPr>
        <p:cNvPr id="1" name="Shape 457"/>
        <p:cNvGrpSpPr/>
        <p:nvPr/>
      </p:nvGrpSpPr>
      <p:grpSpPr>
        <a:xfrm>
          <a:off x="0" y="0"/>
          <a:ext cx="0" cy="0"/>
          <a:chOff x="0" y="0"/>
          <a:chExt cx="0" cy="0"/>
        </a:xfrm>
      </p:grpSpPr>
      <p:sp>
        <p:nvSpPr>
          <p:cNvPr id="458" name="Google Shape;458;p40"/>
          <p:cNvSpPr txBox="1">
            <a:spLocks noGrp="1"/>
          </p:cNvSpPr>
          <p:nvPr>
            <p:ph type="title"/>
          </p:nvPr>
        </p:nvSpPr>
        <p:spPr>
          <a:xfrm>
            <a:off x="2121700" y="637675"/>
            <a:ext cx="360000" cy="360000"/>
          </a:xfrm>
          <a:prstGeom prst="rect">
            <a:avLst/>
          </a:prstGeom>
        </p:spPr>
        <p:txBody>
          <a:bodyPr spcFirstLastPara="1" wrap="square" lIns="0" tIns="0" rIns="0" bIns="0" anchor="ctr" anchorCtr="0">
            <a:noAutofit/>
          </a:bodyPr>
          <a:lstStyle>
            <a:lvl1pPr lvl="0" algn="ctr">
              <a:lnSpc>
                <a:spcPct val="90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1pPr>
            <a:lvl2pPr lvl="1"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2pPr>
            <a:lvl3pPr lvl="2"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3pPr>
            <a:lvl4pPr lvl="3"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4pPr>
            <a:lvl5pPr lvl="4"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5pPr>
            <a:lvl6pPr lvl="5"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6pPr>
            <a:lvl7pPr lvl="6"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7pPr>
            <a:lvl8pPr lvl="7"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8pPr>
            <a:lvl9pPr lvl="8"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9pPr>
          </a:lstStyle>
          <a:p>
            <a:endParaRPr/>
          </a:p>
        </p:txBody>
      </p:sp>
      <p:sp>
        <p:nvSpPr>
          <p:cNvPr id="459" name="Google Shape;459;p40"/>
          <p:cNvSpPr txBox="1">
            <a:spLocks noGrp="1"/>
          </p:cNvSpPr>
          <p:nvPr>
            <p:ph type="title" idx="2"/>
          </p:nvPr>
        </p:nvSpPr>
        <p:spPr>
          <a:xfrm>
            <a:off x="3899225" y="637675"/>
            <a:ext cx="360000" cy="360000"/>
          </a:xfrm>
          <a:prstGeom prst="rect">
            <a:avLst/>
          </a:prstGeom>
        </p:spPr>
        <p:txBody>
          <a:bodyPr spcFirstLastPara="1" wrap="square" lIns="0" tIns="0" rIns="0" bIns="0" anchor="ctr" anchorCtr="0">
            <a:noAutofit/>
          </a:bodyPr>
          <a:lstStyle>
            <a:lvl1pPr lvl="0" algn="ctr">
              <a:lnSpc>
                <a:spcPct val="90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1pPr>
            <a:lvl2pPr lvl="1"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2pPr>
            <a:lvl3pPr lvl="2"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3pPr>
            <a:lvl4pPr lvl="3"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4pPr>
            <a:lvl5pPr lvl="4"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5pPr>
            <a:lvl6pPr lvl="5"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6pPr>
            <a:lvl7pPr lvl="6"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7pPr>
            <a:lvl8pPr lvl="7"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8pPr>
            <a:lvl9pPr lvl="8"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9pPr>
          </a:lstStyle>
          <a:p>
            <a:endParaRPr/>
          </a:p>
        </p:txBody>
      </p:sp>
      <p:sp>
        <p:nvSpPr>
          <p:cNvPr id="460" name="Google Shape;460;p40"/>
          <p:cNvSpPr txBox="1">
            <a:spLocks noGrp="1"/>
          </p:cNvSpPr>
          <p:nvPr>
            <p:ph type="title" idx="3"/>
          </p:nvPr>
        </p:nvSpPr>
        <p:spPr>
          <a:xfrm>
            <a:off x="5676475" y="637675"/>
            <a:ext cx="360000" cy="360000"/>
          </a:xfrm>
          <a:prstGeom prst="rect">
            <a:avLst/>
          </a:prstGeom>
        </p:spPr>
        <p:txBody>
          <a:bodyPr spcFirstLastPara="1" wrap="square" lIns="0" tIns="0" rIns="0" bIns="0" anchor="ctr" anchorCtr="0">
            <a:noAutofit/>
          </a:bodyPr>
          <a:lstStyle>
            <a:lvl1pPr lvl="0" algn="ctr">
              <a:lnSpc>
                <a:spcPct val="90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1pPr>
            <a:lvl2pPr lvl="1"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2pPr>
            <a:lvl3pPr lvl="2"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3pPr>
            <a:lvl4pPr lvl="3"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4pPr>
            <a:lvl5pPr lvl="4"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5pPr>
            <a:lvl6pPr lvl="5"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6pPr>
            <a:lvl7pPr lvl="6"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7pPr>
            <a:lvl8pPr lvl="7"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8pPr>
            <a:lvl9pPr lvl="8"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9pPr>
          </a:lstStyle>
          <a:p>
            <a:endParaRPr/>
          </a:p>
        </p:txBody>
      </p:sp>
      <p:sp>
        <p:nvSpPr>
          <p:cNvPr id="461" name="Google Shape;461;p40"/>
          <p:cNvSpPr txBox="1">
            <a:spLocks noGrp="1"/>
          </p:cNvSpPr>
          <p:nvPr>
            <p:ph type="title" idx="4"/>
          </p:nvPr>
        </p:nvSpPr>
        <p:spPr>
          <a:xfrm>
            <a:off x="7453725" y="637675"/>
            <a:ext cx="360000" cy="360000"/>
          </a:xfrm>
          <a:prstGeom prst="rect">
            <a:avLst/>
          </a:prstGeom>
        </p:spPr>
        <p:txBody>
          <a:bodyPr spcFirstLastPara="1" wrap="square" lIns="0" tIns="0" rIns="0" bIns="0" anchor="ctr" anchorCtr="0">
            <a:noAutofit/>
          </a:bodyPr>
          <a:lstStyle>
            <a:lvl1pPr lvl="0" algn="ctr">
              <a:lnSpc>
                <a:spcPct val="90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1pPr>
            <a:lvl2pPr lvl="1"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2pPr>
            <a:lvl3pPr lvl="2"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3pPr>
            <a:lvl4pPr lvl="3"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4pPr>
            <a:lvl5pPr lvl="4"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5pPr>
            <a:lvl6pPr lvl="5"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6pPr>
            <a:lvl7pPr lvl="6"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7pPr>
            <a:lvl8pPr lvl="7"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8pPr>
            <a:lvl9pPr lvl="8"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9pPr>
          </a:lstStyle>
          <a:p>
            <a:endParaRPr/>
          </a:p>
        </p:txBody>
      </p:sp>
      <p:sp>
        <p:nvSpPr>
          <p:cNvPr id="462" name="Google Shape;462;p40"/>
          <p:cNvSpPr txBox="1">
            <a:spLocks noGrp="1"/>
          </p:cNvSpPr>
          <p:nvPr>
            <p:ph type="title" idx="5"/>
          </p:nvPr>
        </p:nvSpPr>
        <p:spPr>
          <a:xfrm>
            <a:off x="341975" y="637675"/>
            <a:ext cx="360000" cy="360000"/>
          </a:xfrm>
          <a:prstGeom prst="rect">
            <a:avLst/>
          </a:prstGeom>
        </p:spPr>
        <p:txBody>
          <a:bodyPr spcFirstLastPara="1" wrap="square" lIns="0" tIns="0" rIns="0" bIns="0" anchor="ctr" anchorCtr="0">
            <a:noAutofit/>
          </a:bodyPr>
          <a:lstStyle>
            <a:lvl1pPr lvl="0" algn="ctr">
              <a:lnSpc>
                <a:spcPct val="90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1pPr>
            <a:lvl2pPr lvl="1"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2pPr>
            <a:lvl3pPr lvl="2"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3pPr>
            <a:lvl4pPr lvl="3"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4pPr>
            <a:lvl5pPr lvl="4"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5pPr>
            <a:lvl6pPr lvl="5"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6pPr>
            <a:lvl7pPr lvl="6"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7pPr>
            <a:lvl8pPr lvl="7"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8pPr>
            <a:lvl9pPr lvl="8" algn="ctr">
              <a:lnSpc>
                <a:spcPct val="115000"/>
              </a:lnSpc>
              <a:spcBef>
                <a:spcPts val="0"/>
              </a:spcBef>
              <a:spcAft>
                <a:spcPts val="0"/>
              </a:spcAft>
              <a:buClr>
                <a:schemeClr val="lt1"/>
              </a:buClr>
              <a:buSzPts val="2800"/>
              <a:buNone/>
              <a:defRPr sz="1600">
                <a:solidFill>
                  <a:schemeClr val="lt1"/>
                </a:solidFill>
                <a:latin typeface="Hanken Grotesk"/>
                <a:ea typeface="Hanken Grotesk"/>
                <a:cs typeface="Hanken Grotesk"/>
                <a:sym typeface="Hanken Grotesk"/>
              </a:defRPr>
            </a:lvl9pPr>
          </a:lstStyle>
          <a:p>
            <a:endParaRPr/>
          </a:p>
        </p:txBody>
      </p:sp>
      <p:sp>
        <p:nvSpPr>
          <p:cNvPr id="463" name="Google Shape;463;p40"/>
          <p:cNvSpPr txBox="1">
            <a:spLocks noGrp="1"/>
          </p:cNvSpPr>
          <p:nvPr>
            <p:ph type="title" idx="6"/>
          </p:nvPr>
        </p:nvSpPr>
        <p:spPr>
          <a:xfrm>
            <a:off x="2184250" y="1183050"/>
            <a:ext cx="1440300" cy="252000"/>
          </a:xfrm>
          <a:prstGeom prst="rect">
            <a:avLst/>
          </a:prstGeom>
        </p:spPr>
        <p:txBody>
          <a:bodyPr spcFirstLastPara="1" wrap="square" lIns="0" tIns="0" rIns="0" bIns="0" anchor="ctr" anchorCtr="0">
            <a:noAutofit/>
          </a:bodyPr>
          <a:lstStyle>
            <a:lvl1pPr lvl="0" algn="ctr">
              <a:lnSpc>
                <a:spcPct val="90000"/>
              </a:lnSpc>
              <a:spcBef>
                <a:spcPts val="0"/>
              </a:spcBef>
              <a:spcAft>
                <a:spcPts val="0"/>
              </a:spcAft>
              <a:buSzPts val="2800"/>
              <a:buNone/>
              <a:defRPr sz="1000">
                <a:latin typeface="Hanken Grotesk"/>
                <a:ea typeface="Hanken Grotesk"/>
                <a:cs typeface="Hanken Grotesk"/>
                <a:sym typeface="Hanken Grotesk"/>
              </a:defRPr>
            </a:lvl1pPr>
            <a:lvl2pPr lvl="1" algn="ctr">
              <a:lnSpc>
                <a:spcPct val="115000"/>
              </a:lnSpc>
              <a:spcBef>
                <a:spcPts val="0"/>
              </a:spcBef>
              <a:spcAft>
                <a:spcPts val="0"/>
              </a:spcAft>
              <a:buSzPts val="2800"/>
              <a:buNone/>
              <a:defRPr sz="1000">
                <a:latin typeface="Hanken Grotesk"/>
                <a:ea typeface="Hanken Grotesk"/>
                <a:cs typeface="Hanken Grotesk"/>
                <a:sym typeface="Hanken Grotesk"/>
              </a:defRPr>
            </a:lvl2pPr>
            <a:lvl3pPr lvl="2" algn="ctr">
              <a:lnSpc>
                <a:spcPct val="115000"/>
              </a:lnSpc>
              <a:spcBef>
                <a:spcPts val="0"/>
              </a:spcBef>
              <a:spcAft>
                <a:spcPts val="0"/>
              </a:spcAft>
              <a:buSzPts val="2800"/>
              <a:buNone/>
              <a:defRPr sz="1000">
                <a:latin typeface="Hanken Grotesk"/>
                <a:ea typeface="Hanken Grotesk"/>
                <a:cs typeface="Hanken Grotesk"/>
                <a:sym typeface="Hanken Grotesk"/>
              </a:defRPr>
            </a:lvl3pPr>
            <a:lvl4pPr lvl="3" algn="ctr">
              <a:lnSpc>
                <a:spcPct val="115000"/>
              </a:lnSpc>
              <a:spcBef>
                <a:spcPts val="0"/>
              </a:spcBef>
              <a:spcAft>
                <a:spcPts val="0"/>
              </a:spcAft>
              <a:buSzPts val="2800"/>
              <a:buNone/>
              <a:defRPr sz="1000">
                <a:latin typeface="Hanken Grotesk"/>
                <a:ea typeface="Hanken Grotesk"/>
                <a:cs typeface="Hanken Grotesk"/>
                <a:sym typeface="Hanken Grotesk"/>
              </a:defRPr>
            </a:lvl4pPr>
            <a:lvl5pPr lvl="4" algn="ctr">
              <a:lnSpc>
                <a:spcPct val="115000"/>
              </a:lnSpc>
              <a:spcBef>
                <a:spcPts val="0"/>
              </a:spcBef>
              <a:spcAft>
                <a:spcPts val="0"/>
              </a:spcAft>
              <a:buSzPts val="2800"/>
              <a:buNone/>
              <a:defRPr sz="1000">
                <a:latin typeface="Hanken Grotesk"/>
                <a:ea typeface="Hanken Grotesk"/>
                <a:cs typeface="Hanken Grotesk"/>
                <a:sym typeface="Hanken Grotesk"/>
              </a:defRPr>
            </a:lvl5pPr>
            <a:lvl6pPr lvl="5" algn="ctr">
              <a:lnSpc>
                <a:spcPct val="115000"/>
              </a:lnSpc>
              <a:spcBef>
                <a:spcPts val="0"/>
              </a:spcBef>
              <a:spcAft>
                <a:spcPts val="0"/>
              </a:spcAft>
              <a:buSzPts val="2800"/>
              <a:buNone/>
              <a:defRPr sz="1000">
                <a:latin typeface="Hanken Grotesk"/>
                <a:ea typeface="Hanken Grotesk"/>
                <a:cs typeface="Hanken Grotesk"/>
                <a:sym typeface="Hanken Grotesk"/>
              </a:defRPr>
            </a:lvl6pPr>
            <a:lvl7pPr lvl="6" algn="ctr">
              <a:lnSpc>
                <a:spcPct val="115000"/>
              </a:lnSpc>
              <a:spcBef>
                <a:spcPts val="0"/>
              </a:spcBef>
              <a:spcAft>
                <a:spcPts val="0"/>
              </a:spcAft>
              <a:buSzPts val="2800"/>
              <a:buNone/>
              <a:defRPr sz="1000">
                <a:latin typeface="Hanken Grotesk"/>
                <a:ea typeface="Hanken Grotesk"/>
                <a:cs typeface="Hanken Grotesk"/>
                <a:sym typeface="Hanken Grotesk"/>
              </a:defRPr>
            </a:lvl7pPr>
            <a:lvl8pPr lvl="7" algn="ctr">
              <a:lnSpc>
                <a:spcPct val="115000"/>
              </a:lnSpc>
              <a:spcBef>
                <a:spcPts val="0"/>
              </a:spcBef>
              <a:spcAft>
                <a:spcPts val="0"/>
              </a:spcAft>
              <a:buSzPts val="2800"/>
              <a:buNone/>
              <a:defRPr sz="1000">
                <a:latin typeface="Hanken Grotesk"/>
                <a:ea typeface="Hanken Grotesk"/>
                <a:cs typeface="Hanken Grotesk"/>
                <a:sym typeface="Hanken Grotesk"/>
              </a:defRPr>
            </a:lvl8pPr>
            <a:lvl9pPr lvl="8" algn="ctr">
              <a:lnSpc>
                <a:spcPct val="115000"/>
              </a:lnSpc>
              <a:spcBef>
                <a:spcPts val="0"/>
              </a:spcBef>
              <a:spcAft>
                <a:spcPts val="0"/>
              </a:spcAft>
              <a:buSzPts val="2800"/>
              <a:buNone/>
              <a:defRPr sz="1000">
                <a:latin typeface="Hanken Grotesk"/>
                <a:ea typeface="Hanken Grotesk"/>
                <a:cs typeface="Hanken Grotesk"/>
                <a:sym typeface="Hanken Grotesk"/>
              </a:defRPr>
            </a:lvl9pPr>
          </a:lstStyle>
          <a:p>
            <a:endParaRPr/>
          </a:p>
        </p:txBody>
      </p:sp>
      <p:sp>
        <p:nvSpPr>
          <p:cNvPr id="464" name="Google Shape;464;p40"/>
          <p:cNvSpPr txBox="1">
            <a:spLocks noGrp="1"/>
          </p:cNvSpPr>
          <p:nvPr>
            <p:ph type="title" idx="7"/>
          </p:nvPr>
        </p:nvSpPr>
        <p:spPr>
          <a:xfrm>
            <a:off x="3962263" y="1183050"/>
            <a:ext cx="1440300" cy="252000"/>
          </a:xfrm>
          <a:prstGeom prst="rect">
            <a:avLst/>
          </a:prstGeom>
        </p:spPr>
        <p:txBody>
          <a:bodyPr spcFirstLastPara="1" wrap="square" lIns="0" tIns="0" rIns="0" bIns="0" anchor="ctr" anchorCtr="0">
            <a:noAutofit/>
          </a:bodyPr>
          <a:lstStyle>
            <a:lvl1pPr lvl="0" algn="ctr">
              <a:lnSpc>
                <a:spcPct val="90000"/>
              </a:lnSpc>
              <a:spcBef>
                <a:spcPts val="0"/>
              </a:spcBef>
              <a:spcAft>
                <a:spcPts val="0"/>
              </a:spcAft>
              <a:buSzPts val="2800"/>
              <a:buNone/>
              <a:defRPr sz="1000">
                <a:latin typeface="Hanken Grotesk"/>
                <a:ea typeface="Hanken Grotesk"/>
                <a:cs typeface="Hanken Grotesk"/>
                <a:sym typeface="Hanken Grotesk"/>
              </a:defRPr>
            </a:lvl1pPr>
            <a:lvl2pPr lvl="1" algn="ctr">
              <a:lnSpc>
                <a:spcPct val="115000"/>
              </a:lnSpc>
              <a:spcBef>
                <a:spcPts val="0"/>
              </a:spcBef>
              <a:spcAft>
                <a:spcPts val="0"/>
              </a:spcAft>
              <a:buSzPts val="2800"/>
              <a:buNone/>
              <a:defRPr sz="1000">
                <a:latin typeface="Hanken Grotesk"/>
                <a:ea typeface="Hanken Grotesk"/>
                <a:cs typeface="Hanken Grotesk"/>
                <a:sym typeface="Hanken Grotesk"/>
              </a:defRPr>
            </a:lvl2pPr>
            <a:lvl3pPr lvl="2" algn="ctr">
              <a:lnSpc>
                <a:spcPct val="115000"/>
              </a:lnSpc>
              <a:spcBef>
                <a:spcPts val="0"/>
              </a:spcBef>
              <a:spcAft>
                <a:spcPts val="0"/>
              </a:spcAft>
              <a:buSzPts val="2800"/>
              <a:buNone/>
              <a:defRPr sz="1000">
                <a:latin typeface="Hanken Grotesk"/>
                <a:ea typeface="Hanken Grotesk"/>
                <a:cs typeface="Hanken Grotesk"/>
                <a:sym typeface="Hanken Grotesk"/>
              </a:defRPr>
            </a:lvl3pPr>
            <a:lvl4pPr lvl="3" algn="ctr">
              <a:lnSpc>
                <a:spcPct val="115000"/>
              </a:lnSpc>
              <a:spcBef>
                <a:spcPts val="0"/>
              </a:spcBef>
              <a:spcAft>
                <a:spcPts val="0"/>
              </a:spcAft>
              <a:buSzPts val="2800"/>
              <a:buNone/>
              <a:defRPr sz="1000">
                <a:latin typeface="Hanken Grotesk"/>
                <a:ea typeface="Hanken Grotesk"/>
                <a:cs typeface="Hanken Grotesk"/>
                <a:sym typeface="Hanken Grotesk"/>
              </a:defRPr>
            </a:lvl4pPr>
            <a:lvl5pPr lvl="4" algn="ctr">
              <a:lnSpc>
                <a:spcPct val="115000"/>
              </a:lnSpc>
              <a:spcBef>
                <a:spcPts val="0"/>
              </a:spcBef>
              <a:spcAft>
                <a:spcPts val="0"/>
              </a:spcAft>
              <a:buSzPts val="2800"/>
              <a:buNone/>
              <a:defRPr sz="1000">
                <a:latin typeface="Hanken Grotesk"/>
                <a:ea typeface="Hanken Grotesk"/>
                <a:cs typeface="Hanken Grotesk"/>
                <a:sym typeface="Hanken Grotesk"/>
              </a:defRPr>
            </a:lvl5pPr>
            <a:lvl6pPr lvl="5" algn="ctr">
              <a:lnSpc>
                <a:spcPct val="115000"/>
              </a:lnSpc>
              <a:spcBef>
                <a:spcPts val="0"/>
              </a:spcBef>
              <a:spcAft>
                <a:spcPts val="0"/>
              </a:spcAft>
              <a:buSzPts val="2800"/>
              <a:buNone/>
              <a:defRPr sz="1000">
                <a:latin typeface="Hanken Grotesk"/>
                <a:ea typeface="Hanken Grotesk"/>
                <a:cs typeface="Hanken Grotesk"/>
                <a:sym typeface="Hanken Grotesk"/>
              </a:defRPr>
            </a:lvl6pPr>
            <a:lvl7pPr lvl="6" algn="ctr">
              <a:lnSpc>
                <a:spcPct val="115000"/>
              </a:lnSpc>
              <a:spcBef>
                <a:spcPts val="0"/>
              </a:spcBef>
              <a:spcAft>
                <a:spcPts val="0"/>
              </a:spcAft>
              <a:buSzPts val="2800"/>
              <a:buNone/>
              <a:defRPr sz="1000">
                <a:latin typeface="Hanken Grotesk"/>
                <a:ea typeface="Hanken Grotesk"/>
                <a:cs typeface="Hanken Grotesk"/>
                <a:sym typeface="Hanken Grotesk"/>
              </a:defRPr>
            </a:lvl7pPr>
            <a:lvl8pPr lvl="7" algn="ctr">
              <a:lnSpc>
                <a:spcPct val="115000"/>
              </a:lnSpc>
              <a:spcBef>
                <a:spcPts val="0"/>
              </a:spcBef>
              <a:spcAft>
                <a:spcPts val="0"/>
              </a:spcAft>
              <a:buSzPts val="2800"/>
              <a:buNone/>
              <a:defRPr sz="1000">
                <a:latin typeface="Hanken Grotesk"/>
                <a:ea typeface="Hanken Grotesk"/>
                <a:cs typeface="Hanken Grotesk"/>
                <a:sym typeface="Hanken Grotesk"/>
              </a:defRPr>
            </a:lvl8pPr>
            <a:lvl9pPr lvl="8" algn="ctr">
              <a:lnSpc>
                <a:spcPct val="115000"/>
              </a:lnSpc>
              <a:spcBef>
                <a:spcPts val="0"/>
              </a:spcBef>
              <a:spcAft>
                <a:spcPts val="0"/>
              </a:spcAft>
              <a:buSzPts val="2800"/>
              <a:buNone/>
              <a:defRPr sz="1000">
                <a:latin typeface="Hanken Grotesk"/>
                <a:ea typeface="Hanken Grotesk"/>
                <a:cs typeface="Hanken Grotesk"/>
                <a:sym typeface="Hanken Grotesk"/>
              </a:defRPr>
            </a:lvl9pPr>
          </a:lstStyle>
          <a:p>
            <a:endParaRPr/>
          </a:p>
        </p:txBody>
      </p:sp>
      <p:sp>
        <p:nvSpPr>
          <p:cNvPr id="465" name="Google Shape;465;p40"/>
          <p:cNvSpPr txBox="1">
            <a:spLocks noGrp="1"/>
          </p:cNvSpPr>
          <p:nvPr>
            <p:ph type="title" idx="8"/>
          </p:nvPr>
        </p:nvSpPr>
        <p:spPr>
          <a:xfrm>
            <a:off x="406525" y="1183050"/>
            <a:ext cx="1440300" cy="252000"/>
          </a:xfrm>
          <a:prstGeom prst="rect">
            <a:avLst/>
          </a:prstGeom>
        </p:spPr>
        <p:txBody>
          <a:bodyPr spcFirstLastPara="1" wrap="square" lIns="0" tIns="0" rIns="0" bIns="0" anchor="ctr" anchorCtr="0">
            <a:noAutofit/>
          </a:bodyPr>
          <a:lstStyle>
            <a:lvl1pPr lvl="0" algn="ctr">
              <a:lnSpc>
                <a:spcPct val="90000"/>
              </a:lnSpc>
              <a:spcBef>
                <a:spcPts val="0"/>
              </a:spcBef>
              <a:spcAft>
                <a:spcPts val="0"/>
              </a:spcAft>
              <a:buSzPts val="2800"/>
              <a:buNone/>
              <a:defRPr sz="1000">
                <a:latin typeface="Hanken Grotesk"/>
                <a:ea typeface="Hanken Grotesk"/>
                <a:cs typeface="Hanken Grotesk"/>
                <a:sym typeface="Hanken Grotesk"/>
              </a:defRPr>
            </a:lvl1pPr>
            <a:lvl2pPr lvl="1" algn="ctr">
              <a:lnSpc>
                <a:spcPct val="115000"/>
              </a:lnSpc>
              <a:spcBef>
                <a:spcPts val="0"/>
              </a:spcBef>
              <a:spcAft>
                <a:spcPts val="0"/>
              </a:spcAft>
              <a:buSzPts val="2800"/>
              <a:buNone/>
              <a:defRPr sz="1000">
                <a:latin typeface="Hanken Grotesk"/>
                <a:ea typeface="Hanken Grotesk"/>
                <a:cs typeface="Hanken Grotesk"/>
                <a:sym typeface="Hanken Grotesk"/>
              </a:defRPr>
            </a:lvl2pPr>
            <a:lvl3pPr lvl="2" algn="ctr">
              <a:lnSpc>
                <a:spcPct val="115000"/>
              </a:lnSpc>
              <a:spcBef>
                <a:spcPts val="0"/>
              </a:spcBef>
              <a:spcAft>
                <a:spcPts val="0"/>
              </a:spcAft>
              <a:buSzPts val="2800"/>
              <a:buNone/>
              <a:defRPr sz="1000">
                <a:latin typeface="Hanken Grotesk"/>
                <a:ea typeface="Hanken Grotesk"/>
                <a:cs typeface="Hanken Grotesk"/>
                <a:sym typeface="Hanken Grotesk"/>
              </a:defRPr>
            </a:lvl3pPr>
            <a:lvl4pPr lvl="3" algn="ctr">
              <a:lnSpc>
                <a:spcPct val="115000"/>
              </a:lnSpc>
              <a:spcBef>
                <a:spcPts val="0"/>
              </a:spcBef>
              <a:spcAft>
                <a:spcPts val="0"/>
              </a:spcAft>
              <a:buSzPts val="2800"/>
              <a:buNone/>
              <a:defRPr sz="1000">
                <a:latin typeface="Hanken Grotesk"/>
                <a:ea typeface="Hanken Grotesk"/>
                <a:cs typeface="Hanken Grotesk"/>
                <a:sym typeface="Hanken Grotesk"/>
              </a:defRPr>
            </a:lvl4pPr>
            <a:lvl5pPr lvl="4" algn="ctr">
              <a:lnSpc>
                <a:spcPct val="115000"/>
              </a:lnSpc>
              <a:spcBef>
                <a:spcPts val="0"/>
              </a:spcBef>
              <a:spcAft>
                <a:spcPts val="0"/>
              </a:spcAft>
              <a:buSzPts val="2800"/>
              <a:buNone/>
              <a:defRPr sz="1000">
                <a:latin typeface="Hanken Grotesk"/>
                <a:ea typeface="Hanken Grotesk"/>
                <a:cs typeface="Hanken Grotesk"/>
                <a:sym typeface="Hanken Grotesk"/>
              </a:defRPr>
            </a:lvl5pPr>
            <a:lvl6pPr lvl="5" algn="ctr">
              <a:lnSpc>
                <a:spcPct val="115000"/>
              </a:lnSpc>
              <a:spcBef>
                <a:spcPts val="0"/>
              </a:spcBef>
              <a:spcAft>
                <a:spcPts val="0"/>
              </a:spcAft>
              <a:buSzPts val="2800"/>
              <a:buNone/>
              <a:defRPr sz="1000">
                <a:latin typeface="Hanken Grotesk"/>
                <a:ea typeface="Hanken Grotesk"/>
                <a:cs typeface="Hanken Grotesk"/>
                <a:sym typeface="Hanken Grotesk"/>
              </a:defRPr>
            </a:lvl6pPr>
            <a:lvl7pPr lvl="6" algn="ctr">
              <a:lnSpc>
                <a:spcPct val="115000"/>
              </a:lnSpc>
              <a:spcBef>
                <a:spcPts val="0"/>
              </a:spcBef>
              <a:spcAft>
                <a:spcPts val="0"/>
              </a:spcAft>
              <a:buSzPts val="2800"/>
              <a:buNone/>
              <a:defRPr sz="1000">
                <a:latin typeface="Hanken Grotesk"/>
                <a:ea typeface="Hanken Grotesk"/>
                <a:cs typeface="Hanken Grotesk"/>
                <a:sym typeface="Hanken Grotesk"/>
              </a:defRPr>
            </a:lvl7pPr>
            <a:lvl8pPr lvl="7" algn="ctr">
              <a:lnSpc>
                <a:spcPct val="115000"/>
              </a:lnSpc>
              <a:spcBef>
                <a:spcPts val="0"/>
              </a:spcBef>
              <a:spcAft>
                <a:spcPts val="0"/>
              </a:spcAft>
              <a:buSzPts val="2800"/>
              <a:buNone/>
              <a:defRPr sz="1000">
                <a:latin typeface="Hanken Grotesk"/>
                <a:ea typeface="Hanken Grotesk"/>
                <a:cs typeface="Hanken Grotesk"/>
                <a:sym typeface="Hanken Grotesk"/>
              </a:defRPr>
            </a:lvl8pPr>
            <a:lvl9pPr lvl="8" algn="ctr">
              <a:lnSpc>
                <a:spcPct val="115000"/>
              </a:lnSpc>
              <a:spcBef>
                <a:spcPts val="0"/>
              </a:spcBef>
              <a:spcAft>
                <a:spcPts val="0"/>
              </a:spcAft>
              <a:buSzPts val="2800"/>
              <a:buNone/>
              <a:defRPr sz="1000">
                <a:latin typeface="Hanken Grotesk"/>
                <a:ea typeface="Hanken Grotesk"/>
                <a:cs typeface="Hanken Grotesk"/>
                <a:sym typeface="Hanken Grotesk"/>
              </a:defRPr>
            </a:lvl9pPr>
          </a:lstStyle>
          <a:p>
            <a:endParaRPr/>
          </a:p>
        </p:txBody>
      </p:sp>
      <p:sp>
        <p:nvSpPr>
          <p:cNvPr id="466" name="Google Shape;466;p40"/>
          <p:cNvSpPr txBox="1">
            <a:spLocks noGrp="1"/>
          </p:cNvSpPr>
          <p:nvPr>
            <p:ph type="title" idx="9"/>
          </p:nvPr>
        </p:nvSpPr>
        <p:spPr>
          <a:xfrm>
            <a:off x="5729600" y="1183050"/>
            <a:ext cx="1440300" cy="252000"/>
          </a:xfrm>
          <a:prstGeom prst="rect">
            <a:avLst/>
          </a:prstGeom>
        </p:spPr>
        <p:txBody>
          <a:bodyPr spcFirstLastPara="1" wrap="square" lIns="0" tIns="0" rIns="0" bIns="0" anchor="ctr" anchorCtr="0">
            <a:noAutofit/>
          </a:bodyPr>
          <a:lstStyle>
            <a:lvl1pPr lvl="0" algn="ctr">
              <a:lnSpc>
                <a:spcPct val="90000"/>
              </a:lnSpc>
              <a:spcBef>
                <a:spcPts val="0"/>
              </a:spcBef>
              <a:spcAft>
                <a:spcPts val="0"/>
              </a:spcAft>
              <a:buSzPts val="2800"/>
              <a:buNone/>
              <a:defRPr sz="1000">
                <a:latin typeface="Hanken Grotesk"/>
                <a:ea typeface="Hanken Grotesk"/>
                <a:cs typeface="Hanken Grotesk"/>
                <a:sym typeface="Hanken Grotesk"/>
              </a:defRPr>
            </a:lvl1pPr>
            <a:lvl2pPr lvl="1" algn="ctr">
              <a:lnSpc>
                <a:spcPct val="115000"/>
              </a:lnSpc>
              <a:spcBef>
                <a:spcPts val="0"/>
              </a:spcBef>
              <a:spcAft>
                <a:spcPts val="0"/>
              </a:spcAft>
              <a:buSzPts val="2800"/>
              <a:buNone/>
              <a:defRPr sz="1000">
                <a:latin typeface="Hanken Grotesk"/>
                <a:ea typeface="Hanken Grotesk"/>
                <a:cs typeface="Hanken Grotesk"/>
                <a:sym typeface="Hanken Grotesk"/>
              </a:defRPr>
            </a:lvl2pPr>
            <a:lvl3pPr lvl="2" algn="ctr">
              <a:lnSpc>
                <a:spcPct val="115000"/>
              </a:lnSpc>
              <a:spcBef>
                <a:spcPts val="0"/>
              </a:spcBef>
              <a:spcAft>
                <a:spcPts val="0"/>
              </a:spcAft>
              <a:buSzPts val="2800"/>
              <a:buNone/>
              <a:defRPr sz="1000">
                <a:latin typeface="Hanken Grotesk"/>
                <a:ea typeface="Hanken Grotesk"/>
                <a:cs typeface="Hanken Grotesk"/>
                <a:sym typeface="Hanken Grotesk"/>
              </a:defRPr>
            </a:lvl3pPr>
            <a:lvl4pPr lvl="3" algn="ctr">
              <a:lnSpc>
                <a:spcPct val="115000"/>
              </a:lnSpc>
              <a:spcBef>
                <a:spcPts val="0"/>
              </a:spcBef>
              <a:spcAft>
                <a:spcPts val="0"/>
              </a:spcAft>
              <a:buSzPts val="2800"/>
              <a:buNone/>
              <a:defRPr sz="1000">
                <a:latin typeface="Hanken Grotesk"/>
                <a:ea typeface="Hanken Grotesk"/>
                <a:cs typeface="Hanken Grotesk"/>
                <a:sym typeface="Hanken Grotesk"/>
              </a:defRPr>
            </a:lvl4pPr>
            <a:lvl5pPr lvl="4" algn="ctr">
              <a:lnSpc>
                <a:spcPct val="115000"/>
              </a:lnSpc>
              <a:spcBef>
                <a:spcPts val="0"/>
              </a:spcBef>
              <a:spcAft>
                <a:spcPts val="0"/>
              </a:spcAft>
              <a:buSzPts val="2800"/>
              <a:buNone/>
              <a:defRPr sz="1000">
                <a:latin typeface="Hanken Grotesk"/>
                <a:ea typeface="Hanken Grotesk"/>
                <a:cs typeface="Hanken Grotesk"/>
                <a:sym typeface="Hanken Grotesk"/>
              </a:defRPr>
            </a:lvl5pPr>
            <a:lvl6pPr lvl="5" algn="ctr">
              <a:lnSpc>
                <a:spcPct val="115000"/>
              </a:lnSpc>
              <a:spcBef>
                <a:spcPts val="0"/>
              </a:spcBef>
              <a:spcAft>
                <a:spcPts val="0"/>
              </a:spcAft>
              <a:buSzPts val="2800"/>
              <a:buNone/>
              <a:defRPr sz="1000">
                <a:latin typeface="Hanken Grotesk"/>
                <a:ea typeface="Hanken Grotesk"/>
                <a:cs typeface="Hanken Grotesk"/>
                <a:sym typeface="Hanken Grotesk"/>
              </a:defRPr>
            </a:lvl6pPr>
            <a:lvl7pPr lvl="6" algn="ctr">
              <a:lnSpc>
                <a:spcPct val="115000"/>
              </a:lnSpc>
              <a:spcBef>
                <a:spcPts val="0"/>
              </a:spcBef>
              <a:spcAft>
                <a:spcPts val="0"/>
              </a:spcAft>
              <a:buSzPts val="2800"/>
              <a:buNone/>
              <a:defRPr sz="1000">
                <a:latin typeface="Hanken Grotesk"/>
                <a:ea typeface="Hanken Grotesk"/>
                <a:cs typeface="Hanken Grotesk"/>
                <a:sym typeface="Hanken Grotesk"/>
              </a:defRPr>
            </a:lvl7pPr>
            <a:lvl8pPr lvl="7" algn="ctr">
              <a:lnSpc>
                <a:spcPct val="115000"/>
              </a:lnSpc>
              <a:spcBef>
                <a:spcPts val="0"/>
              </a:spcBef>
              <a:spcAft>
                <a:spcPts val="0"/>
              </a:spcAft>
              <a:buSzPts val="2800"/>
              <a:buNone/>
              <a:defRPr sz="1000">
                <a:latin typeface="Hanken Grotesk"/>
                <a:ea typeface="Hanken Grotesk"/>
                <a:cs typeface="Hanken Grotesk"/>
                <a:sym typeface="Hanken Grotesk"/>
              </a:defRPr>
            </a:lvl8pPr>
            <a:lvl9pPr lvl="8" algn="ctr">
              <a:lnSpc>
                <a:spcPct val="115000"/>
              </a:lnSpc>
              <a:spcBef>
                <a:spcPts val="0"/>
              </a:spcBef>
              <a:spcAft>
                <a:spcPts val="0"/>
              </a:spcAft>
              <a:buSzPts val="2800"/>
              <a:buNone/>
              <a:defRPr sz="1000">
                <a:latin typeface="Hanken Grotesk"/>
                <a:ea typeface="Hanken Grotesk"/>
                <a:cs typeface="Hanken Grotesk"/>
                <a:sym typeface="Hanken Grotesk"/>
              </a:defRPr>
            </a:lvl9pPr>
          </a:lstStyle>
          <a:p>
            <a:endParaRPr/>
          </a:p>
        </p:txBody>
      </p:sp>
      <p:sp>
        <p:nvSpPr>
          <p:cNvPr id="467" name="Google Shape;467;p40"/>
          <p:cNvSpPr txBox="1">
            <a:spLocks noGrp="1"/>
          </p:cNvSpPr>
          <p:nvPr>
            <p:ph type="title" idx="13"/>
          </p:nvPr>
        </p:nvSpPr>
        <p:spPr>
          <a:xfrm>
            <a:off x="7518138" y="1183050"/>
            <a:ext cx="1440300" cy="252000"/>
          </a:xfrm>
          <a:prstGeom prst="rect">
            <a:avLst/>
          </a:prstGeom>
        </p:spPr>
        <p:txBody>
          <a:bodyPr spcFirstLastPara="1" wrap="square" lIns="0" tIns="0" rIns="0" bIns="0" anchor="ctr" anchorCtr="0">
            <a:noAutofit/>
          </a:bodyPr>
          <a:lstStyle>
            <a:lvl1pPr lvl="0" algn="ctr">
              <a:lnSpc>
                <a:spcPct val="90000"/>
              </a:lnSpc>
              <a:spcBef>
                <a:spcPts val="0"/>
              </a:spcBef>
              <a:spcAft>
                <a:spcPts val="0"/>
              </a:spcAft>
              <a:buSzPts val="2800"/>
              <a:buNone/>
              <a:defRPr sz="1000">
                <a:latin typeface="Hanken Grotesk"/>
                <a:ea typeface="Hanken Grotesk"/>
                <a:cs typeface="Hanken Grotesk"/>
                <a:sym typeface="Hanken Grotesk"/>
              </a:defRPr>
            </a:lvl1pPr>
            <a:lvl2pPr lvl="1" algn="ctr">
              <a:lnSpc>
                <a:spcPct val="115000"/>
              </a:lnSpc>
              <a:spcBef>
                <a:spcPts val="0"/>
              </a:spcBef>
              <a:spcAft>
                <a:spcPts val="0"/>
              </a:spcAft>
              <a:buSzPts val="2800"/>
              <a:buNone/>
              <a:defRPr sz="1000">
                <a:latin typeface="Hanken Grotesk"/>
                <a:ea typeface="Hanken Grotesk"/>
                <a:cs typeface="Hanken Grotesk"/>
                <a:sym typeface="Hanken Grotesk"/>
              </a:defRPr>
            </a:lvl2pPr>
            <a:lvl3pPr lvl="2" algn="ctr">
              <a:lnSpc>
                <a:spcPct val="115000"/>
              </a:lnSpc>
              <a:spcBef>
                <a:spcPts val="0"/>
              </a:spcBef>
              <a:spcAft>
                <a:spcPts val="0"/>
              </a:spcAft>
              <a:buSzPts val="2800"/>
              <a:buNone/>
              <a:defRPr sz="1000">
                <a:latin typeface="Hanken Grotesk"/>
                <a:ea typeface="Hanken Grotesk"/>
                <a:cs typeface="Hanken Grotesk"/>
                <a:sym typeface="Hanken Grotesk"/>
              </a:defRPr>
            </a:lvl3pPr>
            <a:lvl4pPr lvl="3" algn="ctr">
              <a:lnSpc>
                <a:spcPct val="115000"/>
              </a:lnSpc>
              <a:spcBef>
                <a:spcPts val="0"/>
              </a:spcBef>
              <a:spcAft>
                <a:spcPts val="0"/>
              </a:spcAft>
              <a:buSzPts val="2800"/>
              <a:buNone/>
              <a:defRPr sz="1000">
                <a:latin typeface="Hanken Grotesk"/>
                <a:ea typeface="Hanken Grotesk"/>
                <a:cs typeface="Hanken Grotesk"/>
                <a:sym typeface="Hanken Grotesk"/>
              </a:defRPr>
            </a:lvl4pPr>
            <a:lvl5pPr lvl="4" algn="ctr">
              <a:lnSpc>
                <a:spcPct val="115000"/>
              </a:lnSpc>
              <a:spcBef>
                <a:spcPts val="0"/>
              </a:spcBef>
              <a:spcAft>
                <a:spcPts val="0"/>
              </a:spcAft>
              <a:buSzPts val="2800"/>
              <a:buNone/>
              <a:defRPr sz="1000">
                <a:latin typeface="Hanken Grotesk"/>
                <a:ea typeface="Hanken Grotesk"/>
                <a:cs typeface="Hanken Grotesk"/>
                <a:sym typeface="Hanken Grotesk"/>
              </a:defRPr>
            </a:lvl5pPr>
            <a:lvl6pPr lvl="5" algn="ctr">
              <a:lnSpc>
                <a:spcPct val="115000"/>
              </a:lnSpc>
              <a:spcBef>
                <a:spcPts val="0"/>
              </a:spcBef>
              <a:spcAft>
                <a:spcPts val="0"/>
              </a:spcAft>
              <a:buSzPts val="2800"/>
              <a:buNone/>
              <a:defRPr sz="1000">
                <a:latin typeface="Hanken Grotesk"/>
                <a:ea typeface="Hanken Grotesk"/>
                <a:cs typeface="Hanken Grotesk"/>
                <a:sym typeface="Hanken Grotesk"/>
              </a:defRPr>
            </a:lvl6pPr>
            <a:lvl7pPr lvl="6" algn="ctr">
              <a:lnSpc>
                <a:spcPct val="115000"/>
              </a:lnSpc>
              <a:spcBef>
                <a:spcPts val="0"/>
              </a:spcBef>
              <a:spcAft>
                <a:spcPts val="0"/>
              </a:spcAft>
              <a:buSzPts val="2800"/>
              <a:buNone/>
              <a:defRPr sz="1000">
                <a:latin typeface="Hanken Grotesk"/>
                <a:ea typeface="Hanken Grotesk"/>
                <a:cs typeface="Hanken Grotesk"/>
                <a:sym typeface="Hanken Grotesk"/>
              </a:defRPr>
            </a:lvl7pPr>
            <a:lvl8pPr lvl="7" algn="ctr">
              <a:lnSpc>
                <a:spcPct val="115000"/>
              </a:lnSpc>
              <a:spcBef>
                <a:spcPts val="0"/>
              </a:spcBef>
              <a:spcAft>
                <a:spcPts val="0"/>
              </a:spcAft>
              <a:buSzPts val="2800"/>
              <a:buNone/>
              <a:defRPr sz="1000">
                <a:latin typeface="Hanken Grotesk"/>
                <a:ea typeface="Hanken Grotesk"/>
                <a:cs typeface="Hanken Grotesk"/>
                <a:sym typeface="Hanken Grotesk"/>
              </a:defRPr>
            </a:lvl8pPr>
            <a:lvl9pPr lvl="8" algn="ctr">
              <a:lnSpc>
                <a:spcPct val="115000"/>
              </a:lnSpc>
              <a:spcBef>
                <a:spcPts val="0"/>
              </a:spcBef>
              <a:spcAft>
                <a:spcPts val="0"/>
              </a:spcAft>
              <a:buSzPts val="2800"/>
              <a:buNone/>
              <a:defRPr sz="1000">
                <a:latin typeface="Hanken Grotesk"/>
                <a:ea typeface="Hanken Grotesk"/>
                <a:cs typeface="Hanken Grotesk"/>
                <a:sym typeface="Hanken Grotesk"/>
              </a:defRPr>
            </a:lvl9pPr>
          </a:lstStyle>
          <a:p>
            <a:endParaRPr/>
          </a:p>
        </p:txBody>
      </p:sp>
      <p:sp>
        <p:nvSpPr>
          <p:cNvPr id="468" name="Google Shape;468;p40"/>
          <p:cNvSpPr txBox="1">
            <a:spLocks noGrp="1"/>
          </p:cNvSpPr>
          <p:nvPr>
            <p:ph type="body" idx="1"/>
          </p:nvPr>
        </p:nvSpPr>
        <p:spPr>
          <a:xfrm>
            <a:off x="223881" y="3318500"/>
            <a:ext cx="1778400" cy="651600"/>
          </a:xfrm>
          <a:prstGeom prst="rect">
            <a:avLst/>
          </a:prstGeom>
        </p:spPr>
        <p:txBody>
          <a:bodyPr spcFirstLastPara="1" wrap="square" lIns="108000" tIns="54000" rIns="10800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469" name="Google Shape;469;p40"/>
          <p:cNvSpPr txBox="1">
            <a:spLocks noGrp="1"/>
          </p:cNvSpPr>
          <p:nvPr>
            <p:ph type="body" idx="14"/>
          </p:nvPr>
        </p:nvSpPr>
        <p:spPr>
          <a:xfrm>
            <a:off x="2004019" y="3316400"/>
            <a:ext cx="1778400" cy="651600"/>
          </a:xfrm>
          <a:prstGeom prst="rect">
            <a:avLst/>
          </a:prstGeom>
        </p:spPr>
        <p:txBody>
          <a:bodyPr spcFirstLastPara="1" wrap="square" lIns="108000" tIns="54000" rIns="10800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470" name="Google Shape;470;p40"/>
          <p:cNvSpPr txBox="1">
            <a:spLocks noGrp="1"/>
          </p:cNvSpPr>
          <p:nvPr>
            <p:ph type="body" idx="15"/>
          </p:nvPr>
        </p:nvSpPr>
        <p:spPr>
          <a:xfrm>
            <a:off x="3781781" y="3317450"/>
            <a:ext cx="1778400" cy="651600"/>
          </a:xfrm>
          <a:prstGeom prst="rect">
            <a:avLst/>
          </a:prstGeom>
        </p:spPr>
        <p:txBody>
          <a:bodyPr spcFirstLastPara="1" wrap="square" lIns="108000" tIns="54000" rIns="10800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471" name="Google Shape;471;p40"/>
          <p:cNvSpPr txBox="1">
            <a:spLocks noGrp="1"/>
          </p:cNvSpPr>
          <p:nvPr>
            <p:ph type="body" idx="16"/>
          </p:nvPr>
        </p:nvSpPr>
        <p:spPr>
          <a:xfrm>
            <a:off x="5559956" y="3315350"/>
            <a:ext cx="1778400" cy="651600"/>
          </a:xfrm>
          <a:prstGeom prst="rect">
            <a:avLst/>
          </a:prstGeom>
        </p:spPr>
        <p:txBody>
          <a:bodyPr spcFirstLastPara="1" wrap="square" lIns="108000" tIns="54000" rIns="10800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472" name="Google Shape;472;p40"/>
          <p:cNvSpPr txBox="1">
            <a:spLocks noGrp="1"/>
          </p:cNvSpPr>
          <p:nvPr>
            <p:ph type="body" idx="17"/>
          </p:nvPr>
        </p:nvSpPr>
        <p:spPr>
          <a:xfrm>
            <a:off x="7341056" y="3315350"/>
            <a:ext cx="1778400" cy="651600"/>
          </a:xfrm>
          <a:prstGeom prst="rect">
            <a:avLst/>
          </a:prstGeom>
        </p:spPr>
        <p:txBody>
          <a:bodyPr spcFirstLastPara="1" wrap="square" lIns="108000" tIns="54000" rIns="10800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473" name="Google Shape;473;p40"/>
          <p:cNvSpPr txBox="1">
            <a:spLocks noGrp="1"/>
          </p:cNvSpPr>
          <p:nvPr>
            <p:ph type="body" idx="18"/>
          </p:nvPr>
        </p:nvSpPr>
        <p:spPr>
          <a:xfrm>
            <a:off x="223881" y="4143425"/>
            <a:ext cx="1778400" cy="651600"/>
          </a:xfrm>
          <a:prstGeom prst="rect">
            <a:avLst/>
          </a:prstGeom>
        </p:spPr>
        <p:txBody>
          <a:bodyPr spcFirstLastPara="1" wrap="square" lIns="108000" tIns="54000" rIns="10800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474" name="Google Shape;474;p40"/>
          <p:cNvSpPr txBox="1">
            <a:spLocks noGrp="1"/>
          </p:cNvSpPr>
          <p:nvPr>
            <p:ph type="body" idx="19"/>
          </p:nvPr>
        </p:nvSpPr>
        <p:spPr>
          <a:xfrm>
            <a:off x="2004019" y="4143425"/>
            <a:ext cx="1778400" cy="651600"/>
          </a:xfrm>
          <a:prstGeom prst="rect">
            <a:avLst/>
          </a:prstGeom>
        </p:spPr>
        <p:txBody>
          <a:bodyPr spcFirstLastPara="1" wrap="square" lIns="108000" tIns="54000" rIns="10800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475" name="Google Shape;475;p40"/>
          <p:cNvSpPr txBox="1">
            <a:spLocks noGrp="1"/>
          </p:cNvSpPr>
          <p:nvPr>
            <p:ph type="body" idx="20"/>
          </p:nvPr>
        </p:nvSpPr>
        <p:spPr>
          <a:xfrm>
            <a:off x="3781781" y="4143425"/>
            <a:ext cx="1778400" cy="651600"/>
          </a:xfrm>
          <a:prstGeom prst="rect">
            <a:avLst/>
          </a:prstGeom>
        </p:spPr>
        <p:txBody>
          <a:bodyPr spcFirstLastPara="1" wrap="square" lIns="108000" tIns="54000" rIns="10800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476" name="Google Shape;476;p40"/>
          <p:cNvSpPr txBox="1">
            <a:spLocks noGrp="1"/>
          </p:cNvSpPr>
          <p:nvPr>
            <p:ph type="body" idx="21"/>
          </p:nvPr>
        </p:nvSpPr>
        <p:spPr>
          <a:xfrm>
            <a:off x="5559956" y="4143425"/>
            <a:ext cx="1778400" cy="651600"/>
          </a:xfrm>
          <a:prstGeom prst="rect">
            <a:avLst/>
          </a:prstGeom>
        </p:spPr>
        <p:txBody>
          <a:bodyPr spcFirstLastPara="1" wrap="square" lIns="108000" tIns="54000" rIns="10800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477" name="Google Shape;477;p40"/>
          <p:cNvSpPr txBox="1">
            <a:spLocks noGrp="1"/>
          </p:cNvSpPr>
          <p:nvPr>
            <p:ph type="body" idx="22"/>
          </p:nvPr>
        </p:nvSpPr>
        <p:spPr>
          <a:xfrm>
            <a:off x="7341056" y="4143425"/>
            <a:ext cx="1778400" cy="651600"/>
          </a:xfrm>
          <a:prstGeom prst="rect">
            <a:avLst/>
          </a:prstGeom>
        </p:spPr>
        <p:txBody>
          <a:bodyPr spcFirstLastPara="1" wrap="square" lIns="108000" tIns="54000" rIns="10800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478" name="Google Shape;478;p40"/>
          <p:cNvSpPr txBox="1">
            <a:spLocks noGrp="1"/>
          </p:cNvSpPr>
          <p:nvPr>
            <p:ph type="title" idx="23"/>
          </p:nvPr>
        </p:nvSpPr>
        <p:spPr>
          <a:xfrm>
            <a:off x="3782413" y="1925063"/>
            <a:ext cx="1778700" cy="651900"/>
          </a:xfrm>
          <a:prstGeom prst="rect">
            <a:avLst/>
          </a:prstGeom>
        </p:spPr>
        <p:txBody>
          <a:bodyPr spcFirstLastPara="1" wrap="square" lIns="108000" tIns="0" rIns="108000" bIns="54000" anchor="t" anchorCtr="0">
            <a:noAutofit/>
          </a:bodyPr>
          <a:lstStyle>
            <a:lvl1pPr lvl="0">
              <a:lnSpc>
                <a:spcPct val="90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9pPr>
          </a:lstStyle>
          <a:p>
            <a:endParaRPr/>
          </a:p>
        </p:txBody>
      </p:sp>
      <p:sp>
        <p:nvSpPr>
          <p:cNvPr id="479" name="Google Shape;479;p40"/>
          <p:cNvSpPr txBox="1">
            <a:spLocks noGrp="1"/>
          </p:cNvSpPr>
          <p:nvPr>
            <p:ph type="title" idx="24"/>
          </p:nvPr>
        </p:nvSpPr>
        <p:spPr>
          <a:xfrm>
            <a:off x="2004613" y="1924013"/>
            <a:ext cx="1778700" cy="651900"/>
          </a:xfrm>
          <a:prstGeom prst="rect">
            <a:avLst/>
          </a:prstGeom>
        </p:spPr>
        <p:txBody>
          <a:bodyPr spcFirstLastPara="1" wrap="square" lIns="108000" tIns="0" rIns="108000" bIns="54000" anchor="t" anchorCtr="0">
            <a:noAutofit/>
          </a:bodyPr>
          <a:lstStyle>
            <a:lvl1pPr lvl="0">
              <a:lnSpc>
                <a:spcPct val="90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9pPr>
          </a:lstStyle>
          <a:p>
            <a:endParaRPr/>
          </a:p>
        </p:txBody>
      </p:sp>
      <p:sp>
        <p:nvSpPr>
          <p:cNvPr id="480" name="Google Shape;480;p40"/>
          <p:cNvSpPr txBox="1">
            <a:spLocks noGrp="1"/>
          </p:cNvSpPr>
          <p:nvPr>
            <p:ph type="title" idx="25"/>
          </p:nvPr>
        </p:nvSpPr>
        <p:spPr>
          <a:xfrm>
            <a:off x="227650" y="1926113"/>
            <a:ext cx="1778700" cy="651900"/>
          </a:xfrm>
          <a:prstGeom prst="rect">
            <a:avLst/>
          </a:prstGeom>
        </p:spPr>
        <p:txBody>
          <a:bodyPr spcFirstLastPara="1" wrap="square" lIns="108000" tIns="0" rIns="108000" bIns="54000" anchor="t" anchorCtr="0">
            <a:noAutofit/>
          </a:bodyPr>
          <a:lstStyle>
            <a:lvl1pPr lvl="0">
              <a:lnSpc>
                <a:spcPct val="90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9pPr>
          </a:lstStyle>
          <a:p>
            <a:endParaRPr/>
          </a:p>
        </p:txBody>
      </p:sp>
      <p:sp>
        <p:nvSpPr>
          <p:cNvPr id="481" name="Google Shape;481;p40"/>
          <p:cNvSpPr txBox="1">
            <a:spLocks noGrp="1"/>
          </p:cNvSpPr>
          <p:nvPr>
            <p:ph type="title" idx="26"/>
          </p:nvPr>
        </p:nvSpPr>
        <p:spPr>
          <a:xfrm>
            <a:off x="7340875" y="1922963"/>
            <a:ext cx="1778700" cy="651900"/>
          </a:xfrm>
          <a:prstGeom prst="rect">
            <a:avLst/>
          </a:prstGeom>
        </p:spPr>
        <p:txBody>
          <a:bodyPr spcFirstLastPara="1" wrap="square" lIns="108000" tIns="0" rIns="108000" bIns="54000" anchor="t" anchorCtr="0">
            <a:noAutofit/>
          </a:bodyPr>
          <a:lstStyle>
            <a:lvl1pPr lvl="0">
              <a:lnSpc>
                <a:spcPct val="90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9pPr>
          </a:lstStyle>
          <a:p>
            <a:endParaRPr/>
          </a:p>
        </p:txBody>
      </p:sp>
      <p:sp>
        <p:nvSpPr>
          <p:cNvPr id="482" name="Google Shape;482;p40"/>
          <p:cNvSpPr txBox="1">
            <a:spLocks noGrp="1"/>
          </p:cNvSpPr>
          <p:nvPr>
            <p:ph type="title" idx="27"/>
          </p:nvPr>
        </p:nvSpPr>
        <p:spPr>
          <a:xfrm>
            <a:off x="5559375" y="1922963"/>
            <a:ext cx="1778700" cy="651900"/>
          </a:xfrm>
          <a:prstGeom prst="rect">
            <a:avLst/>
          </a:prstGeom>
        </p:spPr>
        <p:txBody>
          <a:bodyPr spcFirstLastPara="1" wrap="square" lIns="108000" tIns="0" rIns="108000" bIns="54000" anchor="t" anchorCtr="0">
            <a:noAutofit/>
          </a:bodyPr>
          <a:lstStyle>
            <a:lvl1pPr lvl="0">
              <a:lnSpc>
                <a:spcPct val="90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9pPr>
          </a:lstStyle>
          <a:p>
            <a:endParaRPr/>
          </a:p>
        </p:txBody>
      </p:sp>
      <p:sp>
        <p:nvSpPr>
          <p:cNvPr id="483" name="Google Shape;483;p40"/>
          <p:cNvSpPr txBox="1">
            <a:spLocks noGrp="1"/>
          </p:cNvSpPr>
          <p:nvPr>
            <p:ph type="subTitle" idx="28"/>
          </p:nvPr>
        </p:nvSpPr>
        <p:spPr>
          <a:xfrm>
            <a:off x="594025" y="184700"/>
            <a:ext cx="3696300" cy="153900"/>
          </a:xfrm>
          <a:prstGeom prst="rect">
            <a:avLst/>
          </a:prstGeom>
        </p:spPr>
        <p:txBody>
          <a:bodyPr spcFirstLastPara="1" wrap="square" lIns="0" tIns="0" rIns="0" bIns="0" anchor="ctr" anchorCtr="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a:endParaRPr/>
          </a:p>
        </p:txBody>
      </p:sp>
      <p:sp>
        <p:nvSpPr>
          <p:cNvPr id="484" name="Google Shape;484;p40"/>
          <p:cNvSpPr txBox="1">
            <a:spLocks noGrp="1"/>
          </p:cNvSpPr>
          <p:nvPr>
            <p:ph type="body" idx="29"/>
          </p:nvPr>
        </p:nvSpPr>
        <p:spPr>
          <a:xfrm>
            <a:off x="223881" y="2490413"/>
            <a:ext cx="1778400" cy="651600"/>
          </a:xfrm>
          <a:prstGeom prst="rect">
            <a:avLst/>
          </a:prstGeom>
        </p:spPr>
        <p:txBody>
          <a:bodyPr spcFirstLastPara="1" wrap="square" lIns="108000" tIns="54000" rIns="10800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485" name="Google Shape;485;p40"/>
          <p:cNvSpPr txBox="1">
            <a:spLocks noGrp="1"/>
          </p:cNvSpPr>
          <p:nvPr>
            <p:ph type="body" idx="30"/>
          </p:nvPr>
        </p:nvSpPr>
        <p:spPr>
          <a:xfrm>
            <a:off x="2004019" y="2488313"/>
            <a:ext cx="1778400" cy="651600"/>
          </a:xfrm>
          <a:prstGeom prst="rect">
            <a:avLst/>
          </a:prstGeom>
        </p:spPr>
        <p:txBody>
          <a:bodyPr spcFirstLastPara="1" wrap="square" lIns="108000" tIns="54000" rIns="10800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486" name="Google Shape;486;p40"/>
          <p:cNvSpPr txBox="1">
            <a:spLocks noGrp="1"/>
          </p:cNvSpPr>
          <p:nvPr>
            <p:ph type="body" idx="31"/>
          </p:nvPr>
        </p:nvSpPr>
        <p:spPr>
          <a:xfrm>
            <a:off x="3781781" y="2489363"/>
            <a:ext cx="1778400" cy="651600"/>
          </a:xfrm>
          <a:prstGeom prst="rect">
            <a:avLst/>
          </a:prstGeom>
        </p:spPr>
        <p:txBody>
          <a:bodyPr spcFirstLastPara="1" wrap="square" lIns="108000" tIns="54000" rIns="10800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487" name="Google Shape;487;p40"/>
          <p:cNvSpPr txBox="1">
            <a:spLocks noGrp="1"/>
          </p:cNvSpPr>
          <p:nvPr>
            <p:ph type="body" idx="32"/>
          </p:nvPr>
        </p:nvSpPr>
        <p:spPr>
          <a:xfrm>
            <a:off x="5559956" y="2487263"/>
            <a:ext cx="1778400" cy="651600"/>
          </a:xfrm>
          <a:prstGeom prst="rect">
            <a:avLst/>
          </a:prstGeom>
        </p:spPr>
        <p:txBody>
          <a:bodyPr spcFirstLastPara="1" wrap="square" lIns="108000" tIns="54000" rIns="10800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488" name="Google Shape;488;p40"/>
          <p:cNvSpPr txBox="1">
            <a:spLocks noGrp="1"/>
          </p:cNvSpPr>
          <p:nvPr>
            <p:ph type="body" idx="33"/>
          </p:nvPr>
        </p:nvSpPr>
        <p:spPr>
          <a:xfrm>
            <a:off x="7341056" y="2487263"/>
            <a:ext cx="1778400" cy="651600"/>
          </a:xfrm>
          <a:prstGeom prst="rect">
            <a:avLst/>
          </a:prstGeom>
        </p:spPr>
        <p:txBody>
          <a:bodyPr spcFirstLastPara="1" wrap="square" lIns="108000" tIns="54000" rIns="10800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Graphics 1">
  <p:cSld name="CUSTOM_7_1_1_1_1_1_1_1_1_1_1_1_1_1_1_1_1_7">
    <p:spTree>
      <p:nvGrpSpPr>
        <p:cNvPr id="1" name="Shape 489"/>
        <p:cNvGrpSpPr/>
        <p:nvPr/>
      </p:nvGrpSpPr>
      <p:grpSpPr>
        <a:xfrm>
          <a:off x="0" y="0"/>
          <a:ext cx="0" cy="0"/>
          <a:chOff x="0" y="0"/>
          <a:chExt cx="0" cy="0"/>
        </a:xfrm>
      </p:grpSpPr>
      <p:sp>
        <p:nvSpPr>
          <p:cNvPr id="490" name="Google Shape;490;p41"/>
          <p:cNvSpPr txBox="1">
            <a:spLocks noGrp="1"/>
          </p:cNvSpPr>
          <p:nvPr>
            <p:ph type="subTitle" idx="1"/>
          </p:nvPr>
        </p:nvSpPr>
        <p:spPr>
          <a:xfrm>
            <a:off x="594025" y="184700"/>
            <a:ext cx="3696300" cy="153900"/>
          </a:xfrm>
          <a:prstGeom prst="rect">
            <a:avLst/>
          </a:prstGeom>
        </p:spPr>
        <p:txBody>
          <a:bodyPr spcFirstLastPara="1" wrap="square" lIns="0" tIns="0" rIns="0" bIns="0" anchor="ctr" anchorCtr="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a:endParaRPr/>
          </a:p>
        </p:txBody>
      </p:sp>
      <p:sp>
        <p:nvSpPr>
          <p:cNvPr id="491" name="Google Shape;491;p41"/>
          <p:cNvSpPr txBox="1">
            <a:spLocks noGrp="1"/>
          </p:cNvSpPr>
          <p:nvPr>
            <p:ph type="title"/>
          </p:nvPr>
        </p:nvSpPr>
        <p:spPr>
          <a:xfrm>
            <a:off x="594025" y="539600"/>
            <a:ext cx="7196700" cy="576000"/>
          </a:xfrm>
          <a:prstGeom prst="rect">
            <a:avLst/>
          </a:prstGeom>
        </p:spPr>
        <p:txBody>
          <a:bodyPr spcFirstLastPara="1" wrap="square" lIns="0" tIns="0" rIns="0" bIns="0" anchor="t" anchorCtr="0">
            <a:noAutofit/>
          </a:bodyPr>
          <a:lstStyle>
            <a:lvl1pPr lvl="0">
              <a:lnSpc>
                <a:spcPct val="90000"/>
              </a:lnSpc>
              <a:spcBef>
                <a:spcPts val="0"/>
              </a:spcBef>
              <a:spcAft>
                <a:spcPts val="0"/>
              </a:spcAft>
              <a:buSzPts val="2800"/>
              <a:buNone/>
              <a:defRPr sz="4000"/>
            </a:lvl1pPr>
            <a:lvl2pPr lvl="1">
              <a:lnSpc>
                <a:spcPct val="115000"/>
              </a:lnSpc>
              <a:spcBef>
                <a:spcPts val="0"/>
              </a:spcBef>
              <a:spcAft>
                <a:spcPts val="0"/>
              </a:spcAft>
              <a:buSzPts val="2800"/>
              <a:buNone/>
              <a:defRPr sz="4000"/>
            </a:lvl2pPr>
            <a:lvl3pPr lvl="2">
              <a:lnSpc>
                <a:spcPct val="115000"/>
              </a:lnSpc>
              <a:spcBef>
                <a:spcPts val="0"/>
              </a:spcBef>
              <a:spcAft>
                <a:spcPts val="0"/>
              </a:spcAft>
              <a:buSzPts val="2800"/>
              <a:buNone/>
              <a:defRPr sz="4000"/>
            </a:lvl3pPr>
            <a:lvl4pPr lvl="3">
              <a:lnSpc>
                <a:spcPct val="115000"/>
              </a:lnSpc>
              <a:spcBef>
                <a:spcPts val="0"/>
              </a:spcBef>
              <a:spcAft>
                <a:spcPts val="0"/>
              </a:spcAft>
              <a:buSzPts val="2800"/>
              <a:buNone/>
              <a:defRPr sz="4000"/>
            </a:lvl4pPr>
            <a:lvl5pPr lvl="4">
              <a:lnSpc>
                <a:spcPct val="115000"/>
              </a:lnSpc>
              <a:spcBef>
                <a:spcPts val="0"/>
              </a:spcBef>
              <a:spcAft>
                <a:spcPts val="0"/>
              </a:spcAft>
              <a:buSzPts val="2800"/>
              <a:buNone/>
              <a:defRPr sz="4000"/>
            </a:lvl5pPr>
            <a:lvl6pPr lvl="5">
              <a:lnSpc>
                <a:spcPct val="115000"/>
              </a:lnSpc>
              <a:spcBef>
                <a:spcPts val="0"/>
              </a:spcBef>
              <a:spcAft>
                <a:spcPts val="0"/>
              </a:spcAft>
              <a:buSzPts val="2800"/>
              <a:buNone/>
              <a:defRPr sz="4000"/>
            </a:lvl6pPr>
            <a:lvl7pPr lvl="6">
              <a:lnSpc>
                <a:spcPct val="115000"/>
              </a:lnSpc>
              <a:spcBef>
                <a:spcPts val="0"/>
              </a:spcBef>
              <a:spcAft>
                <a:spcPts val="0"/>
              </a:spcAft>
              <a:buSzPts val="2800"/>
              <a:buNone/>
              <a:defRPr sz="4000"/>
            </a:lvl7pPr>
            <a:lvl8pPr lvl="7">
              <a:lnSpc>
                <a:spcPct val="115000"/>
              </a:lnSpc>
              <a:spcBef>
                <a:spcPts val="0"/>
              </a:spcBef>
              <a:spcAft>
                <a:spcPts val="0"/>
              </a:spcAft>
              <a:buSzPts val="2800"/>
              <a:buNone/>
              <a:defRPr sz="4000"/>
            </a:lvl8pPr>
            <a:lvl9pPr lvl="8">
              <a:lnSpc>
                <a:spcPct val="115000"/>
              </a:lnSpc>
              <a:spcBef>
                <a:spcPts val="0"/>
              </a:spcBef>
              <a:spcAft>
                <a:spcPts val="0"/>
              </a:spcAft>
              <a:buSzPts val="2800"/>
              <a:buNone/>
              <a:defRPr sz="4000"/>
            </a:lvl9pPr>
          </a:lstStyle>
          <a:p>
            <a:endParaRPr/>
          </a:p>
        </p:txBody>
      </p:sp>
      <p:cxnSp>
        <p:nvCxnSpPr>
          <p:cNvPr id="492" name="Google Shape;492;p41"/>
          <p:cNvCxnSpPr/>
          <p:nvPr/>
        </p:nvCxnSpPr>
        <p:spPr>
          <a:xfrm rot="10800000">
            <a:off x="1721971" y="1322379"/>
            <a:ext cx="0" cy="3222900"/>
          </a:xfrm>
          <a:prstGeom prst="straightConnector1">
            <a:avLst/>
          </a:prstGeom>
          <a:noFill/>
          <a:ln w="9525" cap="flat" cmpd="sng">
            <a:solidFill>
              <a:schemeClr val="dk1"/>
            </a:solidFill>
            <a:prstDash val="dot"/>
            <a:round/>
            <a:headEnd type="none" w="sm" len="sm"/>
            <a:tailEnd type="none" w="sm" len="sm"/>
          </a:ln>
        </p:spPr>
      </p:cxnSp>
      <p:cxnSp>
        <p:nvCxnSpPr>
          <p:cNvPr id="493" name="Google Shape;493;p41"/>
          <p:cNvCxnSpPr/>
          <p:nvPr/>
        </p:nvCxnSpPr>
        <p:spPr>
          <a:xfrm rot="10800000">
            <a:off x="3185875" y="1321065"/>
            <a:ext cx="0" cy="3222900"/>
          </a:xfrm>
          <a:prstGeom prst="straightConnector1">
            <a:avLst/>
          </a:prstGeom>
          <a:noFill/>
          <a:ln w="9525" cap="flat" cmpd="sng">
            <a:solidFill>
              <a:schemeClr val="dk1"/>
            </a:solidFill>
            <a:prstDash val="dot"/>
            <a:round/>
            <a:headEnd type="none" w="sm" len="sm"/>
            <a:tailEnd type="none" w="sm" len="sm"/>
          </a:ln>
        </p:spPr>
      </p:cxnSp>
      <p:cxnSp>
        <p:nvCxnSpPr>
          <p:cNvPr id="494" name="Google Shape;494;p41"/>
          <p:cNvCxnSpPr/>
          <p:nvPr/>
        </p:nvCxnSpPr>
        <p:spPr>
          <a:xfrm rot="10800000">
            <a:off x="4620526" y="1322379"/>
            <a:ext cx="0" cy="3222900"/>
          </a:xfrm>
          <a:prstGeom prst="straightConnector1">
            <a:avLst/>
          </a:prstGeom>
          <a:noFill/>
          <a:ln w="9525" cap="flat" cmpd="sng">
            <a:solidFill>
              <a:schemeClr val="dk1"/>
            </a:solidFill>
            <a:prstDash val="dot"/>
            <a:round/>
            <a:headEnd type="none" w="sm" len="sm"/>
            <a:tailEnd type="none" w="sm" len="sm"/>
          </a:ln>
        </p:spPr>
      </p:cxnSp>
      <p:cxnSp>
        <p:nvCxnSpPr>
          <p:cNvPr id="495" name="Google Shape;495;p41"/>
          <p:cNvCxnSpPr/>
          <p:nvPr/>
        </p:nvCxnSpPr>
        <p:spPr>
          <a:xfrm rot="10800000">
            <a:off x="6053808" y="1322379"/>
            <a:ext cx="0" cy="3222900"/>
          </a:xfrm>
          <a:prstGeom prst="straightConnector1">
            <a:avLst/>
          </a:prstGeom>
          <a:noFill/>
          <a:ln w="9525" cap="flat" cmpd="sng">
            <a:solidFill>
              <a:schemeClr val="dk1"/>
            </a:solidFill>
            <a:prstDash val="dot"/>
            <a:round/>
            <a:headEnd type="none" w="sm" len="sm"/>
            <a:tailEnd type="none" w="sm" len="sm"/>
          </a:ln>
        </p:spPr>
      </p:cxnSp>
      <p:cxnSp>
        <p:nvCxnSpPr>
          <p:cNvPr id="496" name="Google Shape;496;p41"/>
          <p:cNvCxnSpPr/>
          <p:nvPr/>
        </p:nvCxnSpPr>
        <p:spPr>
          <a:xfrm rot="10800000">
            <a:off x="7487809" y="1321073"/>
            <a:ext cx="0" cy="3222900"/>
          </a:xfrm>
          <a:prstGeom prst="straightConnector1">
            <a:avLst/>
          </a:prstGeom>
          <a:noFill/>
          <a:ln w="9525" cap="flat" cmpd="sng">
            <a:solidFill>
              <a:schemeClr val="dk1"/>
            </a:solidFill>
            <a:prstDash val="dot"/>
            <a:round/>
            <a:headEnd type="none" w="sm" len="sm"/>
            <a:tailEnd type="none" w="sm" len="sm"/>
          </a:ln>
        </p:spPr>
      </p:cxnSp>
      <p:cxnSp>
        <p:nvCxnSpPr>
          <p:cNvPr id="497" name="Google Shape;497;p41"/>
          <p:cNvCxnSpPr/>
          <p:nvPr/>
        </p:nvCxnSpPr>
        <p:spPr>
          <a:xfrm rot="10800000">
            <a:off x="997162" y="4125842"/>
            <a:ext cx="7531800" cy="0"/>
          </a:xfrm>
          <a:prstGeom prst="straightConnector1">
            <a:avLst/>
          </a:prstGeom>
          <a:noFill/>
          <a:ln w="9525" cap="flat" cmpd="sng">
            <a:solidFill>
              <a:schemeClr val="dk1"/>
            </a:solidFill>
            <a:prstDash val="dot"/>
            <a:round/>
            <a:headEnd type="none" w="sm" len="sm"/>
            <a:tailEnd type="none" w="sm" len="sm"/>
          </a:ln>
        </p:spPr>
      </p:cxnSp>
      <p:cxnSp>
        <p:nvCxnSpPr>
          <p:cNvPr id="498" name="Google Shape;498;p41"/>
          <p:cNvCxnSpPr/>
          <p:nvPr/>
        </p:nvCxnSpPr>
        <p:spPr>
          <a:xfrm rot="10800000">
            <a:off x="997162" y="3532492"/>
            <a:ext cx="7531800" cy="0"/>
          </a:xfrm>
          <a:prstGeom prst="straightConnector1">
            <a:avLst/>
          </a:prstGeom>
          <a:noFill/>
          <a:ln w="9525" cap="flat" cmpd="sng">
            <a:solidFill>
              <a:schemeClr val="dk1"/>
            </a:solidFill>
            <a:prstDash val="dot"/>
            <a:round/>
            <a:headEnd type="none" w="sm" len="sm"/>
            <a:tailEnd type="none" w="sm" len="sm"/>
          </a:ln>
        </p:spPr>
      </p:cxnSp>
      <p:cxnSp>
        <p:nvCxnSpPr>
          <p:cNvPr id="499" name="Google Shape;499;p41"/>
          <p:cNvCxnSpPr/>
          <p:nvPr/>
        </p:nvCxnSpPr>
        <p:spPr>
          <a:xfrm rot="10800000">
            <a:off x="997162" y="2933172"/>
            <a:ext cx="7531800" cy="0"/>
          </a:xfrm>
          <a:prstGeom prst="straightConnector1">
            <a:avLst/>
          </a:prstGeom>
          <a:noFill/>
          <a:ln w="9525" cap="flat" cmpd="sng">
            <a:solidFill>
              <a:schemeClr val="dk1"/>
            </a:solidFill>
            <a:prstDash val="dot"/>
            <a:round/>
            <a:headEnd type="none" w="sm" len="sm"/>
            <a:tailEnd type="none" w="sm" len="sm"/>
          </a:ln>
        </p:spPr>
      </p:cxnSp>
      <p:cxnSp>
        <p:nvCxnSpPr>
          <p:cNvPr id="500" name="Google Shape;500;p41"/>
          <p:cNvCxnSpPr/>
          <p:nvPr/>
        </p:nvCxnSpPr>
        <p:spPr>
          <a:xfrm rot="10800000">
            <a:off x="997162" y="2335841"/>
            <a:ext cx="7531800" cy="0"/>
          </a:xfrm>
          <a:prstGeom prst="straightConnector1">
            <a:avLst/>
          </a:prstGeom>
          <a:noFill/>
          <a:ln w="9525" cap="flat" cmpd="sng">
            <a:solidFill>
              <a:schemeClr val="dk1"/>
            </a:solidFill>
            <a:prstDash val="dot"/>
            <a:round/>
            <a:headEnd type="none" w="sm" len="sm"/>
            <a:tailEnd type="none" w="sm" len="sm"/>
          </a:ln>
        </p:spPr>
      </p:cxnSp>
      <p:cxnSp>
        <p:nvCxnSpPr>
          <p:cNvPr id="501" name="Google Shape;501;p41"/>
          <p:cNvCxnSpPr/>
          <p:nvPr/>
        </p:nvCxnSpPr>
        <p:spPr>
          <a:xfrm rot="10800000">
            <a:off x="997162" y="1737130"/>
            <a:ext cx="7531800" cy="0"/>
          </a:xfrm>
          <a:prstGeom prst="straightConnector1">
            <a:avLst/>
          </a:prstGeom>
          <a:noFill/>
          <a:ln w="9525" cap="flat" cmpd="sng">
            <a:solidFill>
              <a:schemeClr val="dk1"/>
            </a:solidFill>
            <a:prstDash val="dot"/>
            <a:round/>
            <a:headEnd type="none" w="sm" len="sm"/>
            <a:tailEnd type="none" w="sm" len="sm"/>
          </a:ln>
        </p:spPr>
      </p:cxnSp>
      <p:cxnSp>
        <p:nvCxnSpPr>
          <p:cNvPr id="502" name="Google Shape;502;p41"/>
          <p:cNvCxnSpPr/>
          <p:nvPr/>
        </p:nvCxnSpPr>
        <p:spPr>
          <a:xfrm rot="10800000">
            <a:off x="997686" y="4545103"/>
            <a:ext cx="7531800" cy="0"/>
          </a:xfrm>
          <a:prstGeom prst="straightConnector1">
            <a:avLst/>
          </a:prstGeom>
          <a:noFill/>
          <a:ln w="9525" cap="flat" cmpd="sng">
            <a:solidFill>
              <a:schemeClr val="dk1"/>
            </a:solidFill>
            <a:prstDash val="solid"/>
            <a:round/>
            <a:headEnd type="none" w="sm" len="sm"/>
            <a:tailEnd type="none" w="sm" len="sm"/>
          </a:ln>
        </p:spPr>
      </p:cxnSp>
      <p:cxnSp>
        <p:nvCxnSpPr>
          <p:cNvPr id="503" name="Google Shape;503;p41"/>
          <p:cNvCxnSpPr/>
          <p:nvPr/>
        </p:nvCxnSpPr>
        <p:spPr>
          <a:xfrm rot="10800000">
            <a:off x="997311" y="1316605"/>
            <a:ext cx="0" cy="3234000"/>
          </a:xfrm>
          <a:prstGeom prst="straightConnector1">
            <a:avLst/>
          </a:prstGeom>
          <a:noFill/>
          <a:ln w="9525" cap="flat" cmpd="sng">
            <a:solidFill>
              <a:schemeClr val="dk1"/>
            </a:solidFill>
            <a:prstDash val="solid"/>
            <a:round/>
            <a:headEnd type="none" w="sm" len="sm"/>
            <a:tailEnd type="none" w="sm" len="sm"/>
          </a:ln>
        </p:spPr>
      </p:cxnSp>
      <p:sp>
        <p:nvSpPr>
          <p:cNvPr id="504" name="Google Shape;504;p41"/>
          <p:cNvSpPr txBox="1">
            <a:spLocks noGrp="1"/>
          </p:cNvSpPr>
          <p:nvPr>
            <p:ph type="subTitle" idx="2"/>
          </p:nvPr>
        </p:nvSpPr>
        <p:spPr>
          <a:xfrm>
            <a:off x="1730075" y="4545279"/>
            <a:ext cx="1037400" cy="375300"/>
          </a:xfrm>
          <a:prstGeom prst="rect">
            <a:avLst/>
          </a:prstGeom>
        </p:spPr>
        <p:txBody>
          <a:bodyPr spcFirstLastPara="1" wrap="square" lIns="0" tIns="54000" rIns="0" bIns="0" anchor="t" anchorCtr="0">
            <a:normAutofit/>
          </a:bodyPr>
          <a:lstStyle>
            <a:lvl1pPr lvl="0">
              <a:spcBef>
                <a:spcPts val="0"/>
              </a:spcBef>
              <a:spcAft>
                <a:spcPts val="0"/>
              </a:spcAft>
              <a:buClr>
                <a:schemeClr val="dk1"/>
              </a:buClr>
              <a:buSzPts val="800"/>
              <a:buFont typeface="Hanken Grotesk"/>
              <a:buNone/>
              <a:defRPr sz="800" b="1"/>
            </a:lvl1pPr>
            <a:lvl2pPr lvl="1">
              <a:spcBef>
                <a:spcPts val="0"/>
              </a:spcBef>
              <a:spcAft>
                <a:spcPts val="0"/>
              </a:spcAft>
              <a:buSzPts val="800"/>
              <a:buFont typeface="Hanken Grotesk"/>
              <a:buNone/>
              <a:defRPr sz="800" b="1"/>
            </a:lvl2pPr>
            <a:lvl3pPr lvl="2">
              <a:spcBef>
                <a:spcPts val="0"/>
              </a:spcBef>
              <a:spcAft>
                <a:spcPts val="0"/>
              </a:spcAft>
              <a:buSzPts val="800"/>
              <a:buFont typeface="Hanken Grotesk"/>
              <a:buNone/>
              <a:defRPr sz="800" b="1"/>
            </a:lvl3pPr>
            <a:lvl4pPr lvl="3">
              <a:spcBef>
                <a:spcPts val="0"/>
              </a:spcBef>
              <a:spcAft>
                <a:spcPts val="0"/>
              </a:spcAft>
              <a:buSzPts val="800"/>
              <a:buFont typeface="Hanken Grotesk"/>
              <a:buNone/>
              <a:defRPr sz="800" b="1"/>
            </a:lvl4pPr>
            <a:lvl5pPr lvl="4">
              <a:spcBef>
                <a:spcPts val="0"/>
              </a:spcBef>
              <a:spcAft>
                <a:spcPts val="0"/>
              </a:spcAft>
              <a:buSzPts val="800"/>
              <a:buFont typeface="Hanken Grotesk"/>
              <a:buNone/>
              <a:defRPr sz="800" b="1"/>
            </a:lvl5pPr>
            <a:lvl6pPr lvl="5">
              <a:spcBef>
                <a:spcPts val="0"/>
              </a:spcBef>
              <a:spcAft>
                <a:spcPts val="0"/>
              </a:spcAft>
              <a:buSzPts val="800"/>
              <a:buFont typeface="Hanken Grotesk"/>
              <a:buNone/>
              <a:defRPr sz="800" b="1"/>
            </a:lvl6pPr>
            <a:lvl7pPr lvl="6">
              <a:spcBef>
                <a:spcPts val="0"/>
              </a:spcBef>
              <a:spcAft>
                <a:spcPts val="0"/>
              </a:spcAft>
              <a:buSzPts val="800"/>
              <a:buFont typeface="Hanken Grotesk"/>
              <a:buNone/>
              <a:defRPr sz="800" b="1"/>
            </a:lvl7pPr>
            <a:lvl8pPr lvl="7">
              <a:spcBef>
                <a:spcPts val="0"/>
              </a:spcBef>
              <a:spcAft>
                <a:spcPts val="0"/>
              </a:spcAft>
              <a:buSzPts val="800"/>
              <a:buFont typeface="Hanken Grotesk"/>
              <a:buNone/>
              <a:defRPr sz="800" b="1"/>
            </a:lvl8pPr>
            <a:lvl9pPr lvl="8">
              <a:spcBef>
                <a:spcPts val="0"/>
              </a:spcBef>
              <a:spcAft>
                <a:spcPts val="0"/>
              </a:spcAft>
              <a:buSzPts val="800"/>
              <a:buFont typeface="Hanken Grotesk"/>
              <a:buNone/>
              <a:defRPr sz="800" b="1"/>
            </a:lvl9pPr>
          </a:lstStyle>
          <a:p>
            <a:endParaRPr/>
          </a:p>
        </p:txBody>
      </p:sp>
      <p:sp>
        <p:nvSpPr>
          <p:cNvPr id="505" name="Google Shape;505;p41"/>
          <p:cNvSpPr txBox="1">
            <a:spLocks noGrp="1"/>
          </p:cNvSpPr>
          <p:nvPr>
            <p:ph type="subTitle" idx="3"/>
          </p:nvPr>
        </p:nvSpPr>
        <p:spPr>
          <a:xfrm>
            <a:off x="3165294" y="4545279"/>
            <a:ext cx="1037400" cy="375300"/>
          </a:xfrm>
          <a:prstGeom prst="rect">
            <a:avLst/>
          </a:prstGeom>
        </p:spPr>
        <p:txBody>
          <a:bodyPr spcFirstLastPara="1" wrap="square" lIns="0" tIns="54000" rIns="0" bIns="0" anchor="t" anchorCtr="0">
            <a:normAutofit/>
          </a:bodyPr>
          <a:lstStyle>
            <a:lvl1pPr lvl="0">
              <a:spcBef>
                <a:spcPts val="0"/>
              </a:spcBef>
              <a:spcAft>
                <a:spcPts val="0"/>
              </a:spcAft>
              <a:buClr>
                <a:schemeClr val="dk1"/>
              </a:buClr>
              <a:buSzPts val="800"/>
              <a:buFont typeface="Hanken Grotesk"/>
              <a:buNone/>
              <a:defRPr sz="800" b="1"/>
            </a:lvl1pPr>
            <a:lvl2pPr lvl="1">
              <a:spcBef>
                <a:spcPts val="0"/>
              </a:spcBef>
              <a:spcAft>
                <a:spcPts val="0"/>
              </a:spcAft>
              <a:buSzPts val="800"/>
              <a:buFont typeface="Hanken Grotesk"/>
              <a:buNone/>
              <a:defRPr sz="800" b="1"/>
            </a:lvl2pPr>
            <a:lvl3pPr lvl="2">
              <a:spcBef>
                <a:spcPts val="0"/>
              </a:spcBef>
              <a:spcAft>
                <a:spcPts val="0"/>
              </a:spcAft>
              <a:buSzPts val="800"/>
              <a:buFont typeface="Hanken Grotesk"/>
              <a:buNone/>
              <a:defRPr sz="800" b="1"/>
            </a:lvl3pPr>
            <a:lvl4pPr lvl="3">
              <a:spcBef>
                <a:spcPts val="0"/>
              </a:spcBef>
              <a:spcAft>
                <a:spcPts val="0"/>
              </a:spcAft>
              <a:buSzPts val="800"/>
              <a:buFont typeface="Hanken Grotesk"/>
              <a:buNone/>
              <a:defRPr sz="800" b="1"/>
            </a:lvl4pPr>
            <a:lvl5pPr lvl="4">
              <a:spcBef>
                <a:spcPts val="0"/>
              </a:spcBef>
              <a:spcAft>
                <a:spcPts val="0"/>
              </a:spcAft>
              <a:buSzPts val="800"/>
              <a:buFont typeface="Hanken Grotesk"/>
              <a:buNone/>
              <a:defRPr sz="800" b="1"/>
            </a:lvl5pPr>
            <a:lvl6pPr lvl="5">
              <a:spcBef>
                <a:spcPts val="0"/>
              </a:spcBef>
              <a:spcAft>
                <a:spcPts val="0"/>
              </a:spcAft>
              <a:buSzPts val="800"/>
              <a:buFont typeface="Hanken Grotesk"/>
              <a:buNone/>
              <a:defRPr sz="800" b="1"/>
            </a:lvl6pPr>
            <a:lvl7pPr lvl="6">
              <a:spcBef>
                <a:spcPts val="0"/>
              </a:spcBef>
              <a:spcAft>
                <a:spcPts val="0"/>
              </a:spcAft>
              <a:buSzPts val="800"/>
              <a:buFont typeface="Hanken Grotesk"/>
              <a:buNone/>
              <a:defRPr sz="800" b="1"/>
            </a:lvl7pPr>
            <a:lvl8pPr lvl="7">
              <a:spcBef>
                <a:spcPts val="0"/>
              </a:spcBef>
              <a:spcAft>
                <a:spcPts val="0"/>
              </a:spcAft>
              <a:buSzPts val="800"/>
              <a:buFont typeface="Hanken Grotesk"/>
              <a:buNone/>
              <a:defRPr sz="800" b="1"/>
            </a:lvl8pPr>
            <a:lvl9pPr lvl="8">
              <a:spcBef>
                <a:spcPts val="0"/>
              </a:spcBef>
              <a:spcAft>
                <a:spcPts val="0"/>
              </a:spcAft>
              <a:buSzPts val="800"/>
              <a:buFont typeface="Hanken Grotesk"/>
              <a:buNone/>
              <a:defRPr sz="800" b="1"/>
            </a:lvl9pPr>
          </a:lstStyle>
          <a:p>
            <a:endParaRPr/>
          </a:p>
        </p:txBody>
      </p:sp>
      <p:sp>
        <p:nvSpPr>
          <p:cNvPr id="506" name="Google Shape;506;p41"/>
          <p:cNvSpPr txBox="1">
            <a:spLocks noGrp="1"/>
          </p:cNvSpPr>
          <p:nvPr>
            <p:ph type="subTitle" idx="4"/>
          </p:nvPr>
        </p:nvSpPr>
        <p:spPr>
          <a:xfrm>
            <a:off x="4611461" y="4545279"/>
            <a:ext cx="1037400" cy="375300"/>
          </a:xfrm>
          <a:prstGeom prst="rect">
            <a:avLst/>
          </a:prstGeom>
        </p:spPr>
        <p:txBody>
          <a:bodyPr spcFirstLastPara="1" wrap="square" lIns="0" tIns="54000" rIns="0" bIns="0" anchor="t" anchorCtr="0">
            <a:normAutofit/>
          </a:bodyPr>
          <a:lstStyle>
            <a:lvl1pPr lvl="0">
              <a:spcBef>
                <a:spcPts val="0"/>
              </a:spcBef>
              <a:spcAft>
                <a:spcPts val="0"/>
              </a:spcAft>
              <a:buClr>
                <a:schemeClr val="dk1"/>
              </a:buClr>
              <a:buSzPts val="800"/>
              <a:buFont typeface="Hanken Grotesk"/>
              <a:buNone/>
              <a:defRPr sz="800" b="1"/>
            </a:lvl1pPr>
            <a:lvl2pPr lvl="1">
              <a:spcBef>
                <a:spcPts val="0"/>
              </a:spcBef>
              <a:spcAft>
                <a:spcPts val="0"/>
              </a:spcAft>
              <a:buSzPts val="800"/>
              <a:buFont typeface="Hanken Grotesk"/>
              <a:buNone/>
              <a:defRPr sz="800" b="1"/>
            </a:lvl2pPr>
            <a:lvl3pPr lvl="2">
              <a:spcBef>
                <a:spcPts val="0"/>
              </a:spcBef>
              <a:spcAft>
                <a:spcPts val="0"/>
              </a:spcAft>
              <a:buSzPts val="800"/>
              <a:buFont typeface="Hanken Grotesk"/>
              <a:buNone/>
              <a:defRPr sz="800" b="1"/>
            </a:lvl3pPr>
            <a:lvl4pPr lvl="3">
              <a:spcBef>
                <a:spcPts val="0"/>
              </a:spcBef>
              <a:spcAft>
                <a:spcPts val="0"/>
              </a:spcAft>
              <a:buSzPts val="800"/>
              <a:buFont typeface="Hanken Grotesk"/>
              <a:buNone/>
              <a:defRPr sz="800" b="1"/>
            </a:lvl4pPr>
            <a:lvl5pPr lvl="4">
              <a:spcBef>
                <a:spcPts val="0"/>
              </a:spcBef>
              <a:spcAft>
                <a:spcPts val="0"/>
              </a:spcAft>
              <a:buSzPts val="800"/>
              <a:buFont typeface="Hanken Grotesk"/>
              <a:buNone/>
              <a:defRPr sz="800" b="1"/>
            </a:lvl5pPr>
            <a:lvl6pPr lvl="5">
              <a:spcBef>
                <a:spcPts val="0"/>
              </a:spcBef>
              <a:spcAft>
                <a:spcPts val="0"/>
              </a:spcAft>
              <a:buSzPts val="800"/>
              <a:buFont typeface="Hanken Grotesk"/>
              <a:buNone/>
              <a:defRPr sz="800" b="1"/>
            </a:lvl6pPr>
            <a:lvl7pPr lvl="6">
              <a:spcBef>
                <a:spcPts val="0"/>
              </a:spcBef>
              <a:spcAft>
                <a:spcPts val="0"/>
              </a:spcAft>
              <a:buSzPts val="800"/>
              <a:buFont typeface="Hanken Grotesk"/>
              <a:buNone/>
              <a:defRPr sz="800" b="1"/>
            </a:lvl7pPr>
            <a:lvl8pPr lvl="7">
              <a:spcBef>
                <a:spcPts val="0"/>
              </a:spcBef>
              <a:spcAft>
                <a:spcPts val="0"/>
              </a:spcAft>
              <a:buSzPts val="800"/>
              <a:buFont typeface="Hanken Grotesk"/>
              <a:buNone/>
              <a:defRPr sz="800" b="1"/>
            </a:lvl8pPr>
            <a:lvl9pPr lvl="8">
              <a:spcBef>
                <a:spcPts val="0"/>
              </a:spcBef>
              <a:spcAft>
                <a:spcPts val="0"/>
              </a:spcAft>
              <a:buSzPts val="800"/>
              <a:buFont typeface="Hanken Grotesk"/>
              <a:buNone/>
              <a:defRPr sz="800" b="1"/>
            </a:lvl9pPr>
          </a:lstStyle>
          <a:p>
            <a:endParaRPr/>
          </a:p>
        </p:txBody>
      </p:sp>
      <p:sp>
        <p:nvSpPr>
          <p:cNvPr id="507" name="Google Shape;507;p41"/>
          <p:cNvSpPr txBox="1">
            <a:spLocks noGrp="1"/>
          </p:cNvSpPr>
          <p:nvPr>
            <p:ph type="subTitle" idx="5"/>
          </p:nvPr>
        </p:nvSpPr>
        <p:spPr>
          <a:xfrm>
            <a:off x="7490421" y="4545279"/>
            <a:ext cx="1037400" cy="375300"/>
          </a:xfrm>
          <a:prstGeom prst="rect">
            <a:avLst/>
          </a:prstGeom>
        </p:spPr>
        <p:txBody>
          <a:bodyPr spcFirstLastPara="1" wrap="square" lIns="0" tIns="54000" rIns="0" bIns="0" anchor="t" anchorCtr="0">
            <a:normAutofit/>
          </a:bodyPr>
          <a:lstStyle>
            <a:lvl1pPr lvl="0">
              <a:spcBef>
                <a:spcPts val="0"/>
              </a:spcBef>
              <a:spcAft>
                <a:spcPts val="0"/>
              </a:spcAft>
              <a:buClr>
                <a:schemeClr val="dk1"/>
              </a:buClr>
              <a:buSzPts val="800"/>
              <a:buFont typeface="Hanken Grotesk"/>
              <a:buNone/>
              <a:defRPr sz="800" b="1"/>
            </a:lvl1pPr>
            <a:lvl2pPr lvl="1">
              <a:spcBef>
                <a:spcPts val="0"/>
              </a:spcBef>
              <a:spcAft>
                <a:spcPts val="0"/>
              </a:spcAft>
              <a:buSzPts val="800"/>
              <a:buFont typeface="Hanken Grotesk"/>
              <a:buNone/>
              <a:defRPr sz="800" b="1"/>
            </a:lvl2pPr>
            <a:lvl3pPr lvl="2">
              <a:spcBef>
                <a:spcPts val="0"/>
              </a:spcBef>
              <a:spcAft>
                <a:spcPts val="0"/>
              </a:spcAft>
              <a:buSzPts val="800"/>
              <a:buFont typeface="Hanken Grotesk"/>
              <a:buNone/>
              <a:defRPr sz="800" b="1"/>
            </a:lvl3pPr>
            <a:lvl4pPr lvl="3">
              <a:spcBef>
                <a:spcPts val="0"/>
              </a:spcBef>
              <a:spcAft>
                <a:spcPts val="0"/>
              </a:spcAft>
              <a:buSzPts val="800"/>
              <a:buFont typeface="Hanken Grotesk"/>
              <a:buNone/>
              <a:defRPr sz="800" b="1"/>
            </a:lvl4pPr>
            <a:lvl5pPr lvl="4">
              <a:spcBef>
                <a:spcPts val="0"/>
              </a:spcBef>
              <a:spcAft>
                <a:spcPts val="0"/>
              </a:spcAft>
              <a:buSzPts val="800"/>
              <a:buFont typeface="Hanken Grotesk"/>
              <a:buNone/>
              <a:defRPr sz="800" b="1"/>
            </a:lvl5pPr>
            <a:lvl6pPr lvl="5">
              <a:spcBef>
                <a:spcPts val="0"/>
              </a:spcBef>
              <a:spcAft>
                <a:spcPts val="0"/>
              </a:spcAft>
              <a:buSzPts val="800"/>
              <a:buFont typeface="Hanken Grotesk"/>
              <a:buNone/>
              <a:defRPr sz="800" b="1"/>
            </a:lvl6pPr>
            <a:lvl7pPr lvl="6">
              <a:spcBef>
                <a:spcPts val="0"/>
              </a:spcBef>
              <a:spcAft>
                <a:spcPts val="0"/>
              </a:spcAft>
              <a:buSzPts val="800"/>
              <a:buFont typeface="Hanken Grotesk"/>
              <a:buNone/>
              <a:defRPr sz="800" b="1"/>
            </a:lvl7pPr>
            <a:lvl8pPr lvl="7">
              <a:spcBef>
                <a:spcPts val="0"/>
              </a:spcBef>
              <a:spcAft>
                <a:spcPts val="0"/>
              </a:spcAft>
              <a:buSzPts val="800"/>
              <a:buFont typeface="Hanken Grotesk"/>
              <a:buNone/>
              <a:defRPr sz="800" b="1"/>
            </a:lvl8pPr>
            <a:lvl9pPr lvl="8">
              <a:spcBef>
                <a:spcPts val="0"/>
              </a:spcBef>
              <a:spcAft>
                <a:spcPts val="0"/>
              </a:spcAft>
              <a:buSzPts val="800"/>
              <a:buFont typeface="Hanken Grotesk"/>
              <a:buNone/>
              <a:defRPr sz="800" b="1"/>
            </a:lvl9pPr>
          </a:lstStyle>
          <a:p>
            <a:endParaRPr/>
          </a:p>
        </p:txBody>
      </p:sp>
      <p:sp>
        <p:nvSpPr>
          <p:cNvPr id="508" name="Google Shape;508;p41"/>
          <p:cNvSpPr txBox="1">
            <a:spLocks noGrp="1"/>
          </p:cNvSpPr>
          <p:nvPr>
            <p:ph type="subTitle" idx="6"/>
          </p:nvPr>
        </p:nvSpPr>
        <p:spPr>
          <a:xfrm>
            <a:off x="6052173" y="4545279"/>
            <a:ext cx="1037400" cy="375300"/>
          </a:xfrm>
          <a:prstGeom prst="rect">
            <a:avLst/>
          </a:prstGeom>
        </p:spPr>
        <p:txBody>
          <a:bodyPr spcFirstLastPara="1" wrap="square" lIns="0" tIns="54000" rIns="0" bIns="0" anchor="t" anchorCtr="0">
            <a:normAutofit/>
          </a:bodyPr>
          <a:lstStyle>
            <a:lvl1pPr lvl="0">
              <a:spcBef>
                <a:spcPts val="0"/>
              </a:spcBef>
              <a:spcAft>
                <a:spcPts val="0"/>
              </a:spcAft>
              <a:buClr>
                <a:schemeClr val="dk1"/>
              </a:buClr>
              <a:buSzPts val="800"/>
              <a:buFont typeface="Hanken Grotesk"/>
              <a:buNone/>
              <a:defRPr sz="800" b="1"/>
            </a:lvl1pPr>
            <a:lvl2pPr lvl="1">
              <a:spcBef>
                <a:spcPts val="0"/>
              </a:spcBef>
              <a:spcAft>
                <a:spcPts val="0"/>
              </a:spcAft>
              <a:buSzPts val="800"/>
              <a:buFont typeface="Hanken Grotesk"/>
              <a:buNone/>
              <a:defRPr sz="800" b="1"/>
            </a:lvl2pPr>
            <a:lvl3pPr lvl="2">
              <a:spcBef>
                <a:spcPts val="0"/>
              </a:spcBef>
              <a:spcAft>
                <a:spcPts val="0"/>
              </a:spcAft>
              <a:buSzPts val="800"/>
              <a:buFont typeface="Hanken Grotesk"/>
              <a:buNone/>
              <a:defRPr sz="800" b="1"/>
            </a:lvl3pPr>
            <a:lvl4pPr lvl="3">
              <a:spcBef>
                <a:spcPts val="0"/>
              </a:spcBef>
              <a:spcAft>
                <a:spcPts val="0"/>
              </a:spcAft>
              <a:buSzPts val="800"/>
              <a:buFont typeface="Hanken Grotesk"/>
              <a:buNone/>
              <a:defRPr sz="800" b="1"/>
            </a:lvl4pPr>
            <a:lvl5pPr lvl="4">
              <a:spcBef>
                <a:spcPts val="0"/>
              </a:spcBef>
              <a:spcAft>
                <a:spcPts val="0"/>
              </a:spcAft>
              <a:buSzPts val="800"/>
              <a:buFont typeface="Hanken Grotesk"/>
              <a:buNone/>
              <a:defRPr sz="800" b="1"/>
            </a:lvl5pPr>
            <a:lvl6pPr lvl="5">
              <a:spcBef>
                <a:spcPts val="0"/>
              </a:spcBef>
              <a:spcAft>
                <a:spcPts val="0"/>
              </a:spcAft>
              <a:buSzPts val="800"/>
              <a:buFont typeface="Hanken Grotesk"/>
              <a:buNone/>
              <a:defRPr sz="800" b="1"/>
            </a:lvl6pPr>
            <a:lvl7pPr lvl="6">
              <a:spcBef>
                <a:spcPts val="0"/>
              </a:spcBef>
              <a:spcAft>
                <a:spcPts val="0"/>
              </a:spcAft>
              <a:buSzPts val="800"/>
              <a:buFont typeface="Hanken Grotesk"/>
              <a:buNone/>
              <a:defRPr sz="800" b="1"/>
            </a:lvl7pPr>
            <a:lvl8pPr lvl="7">
              <a:spcBef>
                <a:spcPts val="0"/>
              </a:spcBef>
              <a:spcAft>
                <a:spcPts val="0"/>
              </a:spcAft>
              <a:buSzPts val="800"/>
              <a:buFont typeface="Hanken Grotesk"/>
              <a:buNone/>
              <a:defRPr sz="800" b="1"/>
            </a:lvl8pPr>
            <a:lvl9pPr lvl="8">
              <a:spcBef>
                <a:spcPts val="0"/>
              </a:spcBef>
              <a:spcAft>
                <a:spcPts val="0"/>
              </a:spcAft>
              <a:buSzPts val="800"/>
              <a:buFont typeface="Hanken Grotesk"/>
              <a:buNone/>
              <a:defRPr sz="800" b="1"/>
            </a:lvl9pPr>
          </a:lstStyle>
          <a:p>
            <a:endParaRPr/>
          </a:p>
        </p:txBody>
      </p:sp>
      <p:sp>
        <p:nvSpPr>
          <p:cNvPr id="509" name="Google Shape;509;p41"/>
          <p:cNvSpPr txBox="1">
            <a:spLocks noGrp="1"/>
          </p:cNvSpPr>
          <p:nvPr>
            <p:ph type="subTitle" idx="7"/>
          </p:nvPr>
        </p:nvSpPr>
        <p:spPr>
          <a:xfrm>
            <a:off x="286936" y="3435204"/>
            <a:ext cx="632700" cy="191400"/>
          </a:xfrm>
          <a:prstGeom prst="rect">
            <a:avLst/>
          </a:prstGeom>
        </p:spPr>
        <p:txBody>
          <a:bodyPr spcFirstLastPara="1" wrap="square" lIns="0" tIns="0" rIns="0" bIns="0" anchor="t" anchorCtr="0">
            <a:normAutofit/>
          </a:bodyPr>
          <a:lstStyle>
            <a:lvl1pPr lvl="0" algn="r">
              <a:spcBef>
                <a:spcPts val="0"/>
              </a:spcBef>
              <a:spcAft>
                <a:spcPts val="0"/>
              </a:spcAft>
              <a:buClr>
                <a:schemeClr val="dk1"/>
              </a:buClr>
              <a:buSzPts val="800"/>
              <a:buFont typeface="Hanken Grotesk"/>
              <a:buNone/>
              <a:defRPr sz="800" b="1"/>
            </a:lvl1pPr>
            <a:lvl2pPr lvl="1">
              <a:spcBef>
                <a:spcPts val="0"/>
              </a:spcBef>
              <a:spcAft>
                <a:spcPts val="0"/>
              </a:spcAft>
              <a:buSzPts val="800"/>
              <a:buFont typeface="Hanken Grotesk"/>
              <a:buNone/>
              <a:defRPr sz="800" b="1"/>
            </a:lvl2pPr>
            <a:lvl3pPr lvl="2">
              <a:spcBef>
                <a:spcPts val="0"/>
              </a:spcBef>
              <a:spcAft>
                <a:spcPts val="0"/>
              </a:spcAft>
              <a:buSzPts val="800"/>
              <a:buFont typeface="Hanken Grotesk"/>
              <a:buNone/>
              <a:defRPr sz="800" b="1"/>
            </a:lvl3pPr>
            <a:lvl4pPr lvl="3">
              <a:spcBef>
                <a:spcPts val="0"/>
              </a:spcBef>
              <a:spcAft>
                <a:spcPts val="0"/>
              </a:spcAft>
              <a:buSzPts val="800"/>
              <a:buFont typeface="Hanken Grotesk"/>
              <a:buNone/>
              <a:defRPr sz="800" b="1"/>
            </a:lvl4pPr>
            <a:lvl5pPr lvl="4">
              <a:spcBef>
                <a:spcPts val="0"/>
              </a:spcBef>
              <a:spcAft>
                <a:spcPts val="0"/>
              </a:spcAft>
              <a:buSzPts val="800"/>
              <a:buFont typeface="Hanken Grotesk"/>
              <a:buNone/>
              <a:defRPr sz="800" b="1"/>
            </a:lvl5pPr>
            <a:lvl6pPr lvl="5">
              <a:spcBef>
                <a:spcPts val="0"/>
              </a:spcBef>
              <a:spcAft>
                <a:spcPts val="0"/>
              </a:spcAft>
              <a:buSzPts val="800"/>
              <a:buFont typeface="Hanken Grotesk"/>
              <a:buNone/>
              <a:defRPr sz="800" b="1"/>
            </a:lvl6pPr>
            <a:lvl7pPr lvl="6">
              <a:spcBef>
                <a:spcPts val="0"/>
              </a:spcBef>
              <a:spcAft>
                <a:spcPts val="0"/>
              </a:spcAft>
              <a:buSzPts val="800"/>
              <a:buFont typeface="Hanken Grotesk"/>
              <a:buNone/>
              <a:defRPr sz="800" b="1"/>
            </a:lvl7pPr>
            <a:lvl8pPr lvl="7">
              <a:spcBef>
                <a:spcPts val="0"/>
              </a:spcBef>
              <a:spcAft>
                <a:spcPts val="0"/>
              </a:spcAft>
              <a:buSzPts val="800"/>
              <a:buFont typeface="Hanken Grotesk"/>
              <a:buNone/>
              <a:defRPr sz="800" b="1"/>
            </a:lvl8pPr>
            <a:lvl9pPr lvl="8">
              <a:spcBef>
                <a:spcPts val="0"/>
              </a:spcBef>
              <a:spcAft>
                <a:spcPts val="0"/>
              </a:spcAft>
              <a:buSzPts val="800"/>
              <a:buFont typeface="Hanken Grotesk"/>
              <a:buNone/>
              <a:defRPr sz="800" b="1"/>
            </a:lvl9pPr>
          </a:lstStyle>
          <a:p>
            <a:endParaRPr/>
          </a:p>
        </p:txBody>
      </p:sp>
      <p:sp>
        <p:nvSpPr>
          <p:cNvPr id="510" name="Google Shape;510;p41"/>
          <p:cNvSpPr txBox="1">
            <a:spLocks noGrp="1"/>
          </p:cNvSpPr>
          <p:nvPr>
            <p:ph type="subTitle" idx="8"/>
          </p:nvPr>
        </p:nvSpPr>
        <p:spPr>
          <a:xfrm>
            <a:off x="286936" y="4047421"/>
            <a:ext cx="632700" cy="191400"/>
          </a:xfrm>
          <a:prstGeom prst="rect">
            <a:avLst/>
          </a:prstGeom>
        </p:spPr>
        <p:txBody>
          <a:bodyPr spcFirstLastPara="1" wrap="square" lIns="0" tIns="0" rIns="0" bIns="0" anchor="t" anchorCtr="0">
            <a:normAutofit/>
          </a:bodyPr>
          <a:lstStyle>
            <a:lvl1pPr lvl="0" algn="r">
              <a:spcBef>
                <a:spcPts val="0"/>
              </a:spcBef>
              <a:spcAft>
                <a:spcPts val="0"/>
              </a:spcAft>
              <a:buClr>
                <a:schemeClr val="dk1"/>
              </a:buClr>
              <a:buSzPts val="800"/>
              <a:buFont typeface="Hanken Grotesk"/>
              <a:buNone/>
              <a:defRPr sz="800" b="1"/>
            </a:lvl1pPr>
            <a:lvl2pPr lvl="1">
              <a:spcBef>
                <a:spcPts val="0"/>
              </a:spcBef>
              <a:spcAft>
                <a:spcPts val="0"/>
              </a:spcAft>
              <a:buSzPts val="800"/>
              <a:buFont typeface="Hanken Grotesk"/>
              <a:buNone/>
              <a:defRPr sz="800" b="1"/>
            </a:lvl2pPr>
            <a:lvl3pPr lvl="2">
              <a:spcBef>
                <a:spcPts val="0"/>
              </a:spcBef>
              <a:spcAft>
                <a:spcPts val="0"/>
              </a:spcAft>
              <a:buSzPts val="800"/>
              <a:buFont typeface="Hanken Grotesk"/>
              <a:buNone/>
              <a:defRPr sz="800" b="1"/>
            </a:lvl3pPr>
            <a:lvl4pPr lvl="3">
              <a:spcBef>
                <a:spcPts val="0"/>
              </a:spcBef>
              <a:spcAft>
                <a:spcPts val="0"/>
              </a:spcAft>
              <a:buSzPts val="800"/>
              <a:buFont typeface="Hanken Grotesk"/>
              <a:buNone/>
              <a:defRPr sz="800" b="1"/>
            </a:lvl4pPr>
            <a:lvl5pPr lvl="4">
              <a:spcBef>
                <a:spcPts val="0"/>
              </a:spcBef>
              <a:spcAft>
                <a:spcPts val="0"/>
              </a:spcAft>
              <a:buSzPts val="800"/>
              <a:buFont typeface="Hanken Grotesk"/>
              <a:buNone/>
              <a:defRPr sz="800" b="1"/>
            </a:lvl5pPr>
            <a:lvl6pPr lvl="5">
              <a:spcBef>
                <a:spcPts val="0"/>
              </a:spcBef>
              <a:spcAft>
                <a:spcPts val="0"/>
              </a:spcAft>
              <a:buSzPts val="800"/>
              <a:buFont typeface="Hanken Grotesk"/>
              <a:buNone/>
              <a:defRPr sz="800" b="1"/>
            </a:lvl6pPr>
            <a:lvl7pPr lvl="6">
              <a:spcBef>
                <a:spcPts val="0"/>
              </a:spcBef>
              <a:spcAft>
                <a:spcPts val="0"/>
              </a:spcAft>
              <a:buSzPts val="800"/>
              <a:buFont typeface="Hanken Grotesk"/>
              <a:buNone/>
              <a:defRPr sz="800" b="1"/>
            </a:lvl7pPr>
            <a:lvl8pPr lvl="7">
              <a:spcBef>
                <a:spcPts val="0"/>
              </a:spcBef>
              <a:spcAft>
                <a:spcPts val="0"/>
              </a:spcAft>
              <a:buSzPts val="800"/>
              <a:buFont typeface="Hanken Grotesk"/>
              <a:buNone/>
              <a:defRPr sz="800" b="1"/>
            </a:lvl8pPr>
            <a:lvl9pPr lvl="8">
              <a:spcBef>
                <a:spcPts val="0"/>
              </a:spcBef>
              <a:spcAft>
                <a:spcPts val="0"/>
              </a:spcAft>
              <a:buSzPts val="800"/>
              <a:buFont typeface="Hanken Grotesk"/>
              <a:buNone/>
              <a:defRPr sz="800" b="1"/>
            </a:lvl9pPr>
          </a:lstStyle>
          <a:p>
            <a:endParaRPr/>
          </a:p>
        </p:txBody>
      </p:sp>
      <p:sp>
        <p:nvSpPr>
          <p:cNvPr id="511" name="Google Shape;511;p41"/>
          <p:cNvSpPr txBox="1">
            <a:spLocks noGrp="1"/>
          </p:cNvSpPr>
          <p:nvPr>
            <p:ph type="subTitle" idx="9"/>
          </p:nvPr>
        </p:nvSpPr>
        <p:spPr>
          <a:xfrm>
            <a:off x="286936" y="2240202"/>
            <a:ext cx="632700" cy="191400"/>
          </a:xfrm>
          <a:prstGeom prst="rect">
            <a:avLst/>
          </a:prstGeom>
        </p:spPr>
        <p:txBody>
          <a:bodyPr spcFirstLastPara="1" wrap="square" lIns="0" tIns="0" rIns="0" bIns="0" anchor="t" anchorCtr="0">
            <a:normAutofit/>
          </a:bodyPr>
          <a:lstStyle>
            <a:lvl1pPr lvl="0" algn="r">
              <a:spcBef>
                <a:spcPts val="0"/>
              </a:spcBef>
              <a:spcAft>
                <a:spcPts val="0"/>
              </a:spcAft>
              <a:buClr>
                <a:schemeClr val="dk1"/>
              </a:buClr>
              <a:buSzPts val="800"/>
              <a:buFont typeface="Hanken Grotesk"/>
              <a:buNone/>
              <a:defRPr sz="800" b="1"/>
            </a:lvl1pPr>
            <a:lvl2pPr lvl="1">
              <a:spcBef>
                <a:spcPts val="0"/>
              </a:spcBef>
              <a:spcAft>
                <a:spcPts val="0"/>
              </a:spcAft>
              <a:buSzPts val="800"/>
              <a:buFont typeface="Hanken Grotesk"/>
              <a:buNone/>
              <a:defRPr sz="800" b="1"/>
            </a:lvl2pPr>
            <a:lvl3pPr lvl="2">
              <a:spcBef>
                <a:spcPts val="0"/>
              </a:spcBef>
              <a:spcAft>
                <a:spcPts val="0"/>
              </a:spcAft>
              <a:buSzPts val="800"/>
              <a:buFont typeface="Hanken Grotesk"/>
              <a:buNone/>
              <a:defRPr sz="800" b="1"/>
            </a:lvl3pPr>
            <a:lvl4pPr lvl="3">
              <a:spcBef>
                <a:spcPts val="0"/>
              </a:spcBef>
              <a:spcAft>
                <a:spcPts val="0"/>
              </a:spcAft>
              <a:buSzPts val="800"/>
              <a:buFont typeface="Hanken Grotesk"/>
              <a:buNone/>
              <a:defRPr sz="800" b="1"/>
            </a:lvl4pPr>
            <a:lvl5pPr lvl="4">
              <a:spcBef>
                <a:spcPts val="0"/>
              </a:spcBef>
              <a:spcAft>
                <a:spcPts val="0"/>
              </a:spcAft>
              <a:buSzPts val="800"/>
              <a:buFont typeface="Hanken Grotesk"/>
              <a:buNone/>
              <a:defRPr sz="800" b="1"/>
            </a:lvl5pPr>
            <a:lvl6pPr lvl="5">
              <a:spcBef>
                <a:spcPts val="0"/>
              </a:spcBef>
              <a:spcAft>
                <a:spcPts val="0"/>
              </a:spcAft>
              <a:buSzPts val="800"/>
              <a:buFont typeface="Hanken Grotesk"/>
              <a:buNone/>
              <a:defRPr sz="800" b="1"/>
            </a:lvl6pPr>
            <a:lvl7pPr lvl="6">
              <a:spcBef>
                <a:spcPts val="0"/>
              </a:spcBef>
              <a:spcAft>
                <a:spcPts val="0"/>
              </a:spcAft>
              <a:buSzPts val="800"/>
              <a:buFont typeface="Hanken Grotesk"/>
              <a:buNone/>
              <a:defRPr sz="800" b="1"/>
            </a:lvl7pPr>
            <a:lvl8pPr lvl="7">
              <a:spcBef>
                <a:spcPts val="0"/>
              </a:spcBef>
              <a:spcAft>
                <a:spcPts val="0"/>
              </a:spcAft>
              <a:buSzPts val="800"/>
              <a:buFont typeface="Hanken Grotesk"/>
              <a:buNone/>
              <a:defRPr sz="800" b="1"/>
            </a:lvl8pPr>
            <a:lvl9pPr lvl="8">
              <a:spcBef>
                <a:spcPts val="0"/>
              </a:spcBef>
              <a:spcAft>
                <a:spcPts val="0"/>
              </a:spcAft>
              <a:buSzPts val="800"/>
              <a:buFont typeface="Hanken Grotesk"/>
              <a:buNone/>
              <a:defRPr sz="800" b="1"/>
            </a:lvl9pPr>
          </a:lstStyle>
          <a:p>
            <a:endParaRPr/>
          </a:p>
        </p:txBody>
      </p:sp>
      <p:sp>
        <p:nvSpPr>
          <p:cNvPr id="512" name="Google Shape;512;p41"/>
          <p:cNvSpPr txBox="1">
            <a:spLocks noGrp="1"/>
          </p:cNvSpPr>
          <p:nvPr>
            <p:ph type="subTitle" idx="13"/>
          </p:nvPr>
        </p:nvSpPr>
        <p:spPr>
          <a:xfrm>
            <a:off x="286936" y="2859829"/>
            <a:ext cx="632700" cy="191400"/>
          </a:xfrm>
          <a:prstGeom prst="rect">
            <a:avLst/>
          </a:prstGeom>
        </p:spPr>
        <p:txBody>
          <a:bodyPr spcFirstLastPara="1" wrap="square" lIns="0" tIns="0" rIns="0" bIns="0" anchor="t" anchorCtr="0">
            <a:normAutofit/>
          </a:bodyPr>
          <a:lstStyle>
            <a:lvl1pPr lvl="0" algn="r">
              <a:spcBef>
                <a:spcPts val="0"/>
              </a:spcBef>
              <a:spcAft>
                <a:spcPts val="0"/>
              </a:spcAft>
              <a:buClr>
                <a:schemeClr val="dk1"/>
              </a:buClr>
              <a:buSzPts val="800"/>
              <a:buFont typeface="Hanken Grotesk"/>
              <a:buNone/>
              <a:defRPr sz="800" b="1"/>
            </a:lvl1pPr>
            <a:lvl2pPr lvl="1">
              <a:spcBef>
                <a:spcPts val="0"/>
              </a:spcBef>
              <a:spcAft>
                <a:spcPts val="0"/>
              </a:spcAft>
              <a:buSzPts val="800"/>
              <a:buFont typeface="Hanken Grotesk"/>
              <a:buNone/>
              <a:defRPr sz="800" b="1"/>
            </a:lvl2pPr>
            <a:lvl3pPr lvl="2">
              <a:spcBef>
                <a:spcPts val="0"/>
              </a:spcBef>
              <a:spcAft>
                <a:spcPts val="0"/>
              </a:spcAft>
              <a:buSzPts val="800"/>
              <a:buFont typeface="Hanken Grotesk"/>
              <a:buNone/>
              <a:defRPr sz="800" b="1"/>
            </a:lvl3pPr>
            <a:lvl4pPr lvl="3">
              <a:spcBef>
                <a:spcPts val="0"/>
              </a:spcBef>
              <a:spcAft>
                <a:spcPts val="0"/>
              </a:spcAft>
              <a:buSzPts val="800"/>
              <a:buFont typeface="Hanken Grotesk"/>
              <a:buNone/>
              <a:defRPr sz="800" b="1"/>
            </a:lvl4pPr>
            <a:lvl5pPr lvl="4">
              <a:spcBef>
                <a:spcPts val="0"/>
              </a:spcBef>
              <a:spcAft>
                <a:spcPts val="0"/>
              </a:spcAft>
              <a:buSzPts val="800"/>
              <a:buFont typeface="Hanken Grotesk"/>
              <a:buNone/>
              <a:defRPr sz="800" b="1"/>
            </a:lvl5pPr>
            <a:lvl6pPr lvl="5">
              <a:spcBef>
                <a:spcPts val="0"/>
              </a:spcBef>
              <a:spcAft>
                <a:spcPts val="0"/>
              </a:spcAft>
              <a:buSzPts val="800"/>
              <a:buFont typeface="Hanken Grotesk"/>
              <a:buNone/>
              <a:defRPr sz="800" b="1"/>
            </a:lvl6pPr>
            <a:lvl7pPr lvl="6">
              <a:spcBef>
                <a:spcPts val="0"/>
              </a:spcBef>
              <a:spcAft>
                <a:spcPts val="0"/>
              </a:spcAft>
              <a:buSzPts val="800"/>
              <a:buFont typeface="Hanken Grotesk"/>
              <a:buNone/>
              <a:defRPr sz="800" b="1"/>
            </a:lvl7pPr>
            <a:lvl8pPr lvl="7">
              <a:spcBef>
                <a:spcPts val="0"/>
              </a:spcBef>
              <a:spcAft>
                <a:spcPts val="0"/>
              </a:spcAft>
              <a:buSzPts val="800"/>
              <a:buFont typeface="Hanken Grotesk"/>
              <a:buNone/>
              <a:defRPr sz="800" b="1"/>
            </a:lvl8pPr>
            <a:lvl9pPr lvl="8">
              <a:spcBef>
                <a:spcPts val="0"/>
              </a:spcBef>
              <a:spcAft>
                <a:spcPts val="0"/>
              </a:spcAft>
              <a:buSzPts val="800"/>
              <a:buFont typeface="Hanken Grotesk"/>
              <a:buNone/>
              <a:defRPr sz="800" b="1"/>
            </a:lvl9pPr>
          </a:lstStyle>
          <a:p>
            <a:endParaRPr/>
          </a:p>
        </p:txBody>
      </p:sp>
      <p:sp>
        <p:nvSpPr>
          <p:cNvPr id="513" name="Google Shape;513;p41"/>
          <p:cNvSpPr txBox="1">
            <a:spLocks noGrp="1"/>
          </p:cNvSpPr>
          <p:nvPr>
            <p:ph type="subTitle" idx="14"/>
          </p:nvPr>
        </p:nvSpPr>
        <p:spPr>
          <a:xfrm>
            <a:off x="286936" y="1641475"/>
            <a:ext cx="632700" cy="191400"/>
          </a:xfrm>
          <a:prstGeom prst="rect">
            <a:avLst/>
          </a:prstGeom>
        </p:spPr>
        <p:txBody>
          <a:bodyPr spcFirstLastPara="1" wrap="square" lIns="0" tIns="0" rIns="0" bIns="0" anchor="t" anchorCtr="0">
            <a:normAutofit/>
          </a:bodyPr>
          <a:lstStyle>
            <a:lvl1pPr lvl="0" algn="r">
              <a:spcBef>
                <a:spcPts val="0"/>
              </a:spcBef>
              <a:spcAft>
                <a:spcPts val="0"/>
              </a:spcAft>
              <a:buClr>
                <a:schemeClr val="dk1"/>
              </a:buClr>
              <a:buSzPts val="800"/>
              <a:buFont typeface="Hanken Grotesk"/>
              <a:buNone/>
              <a:defRPr sz="800" b="1"/>
            </a:lvl1pPr>
            <a:lvl2pPr lvl="1">
              <a:spcBef>
                <a:spcPts val="0"/>
              </a:spcBef>
              <a:spcAft>
                <a:spcPts val="0"/>
              </a:spcAft>
              <a:buSzPts val="800"/>
              <a:buFont typeface="Hanken Grotesk"/>
              <a:buNone/>
              <a:defRPr sz="800" b="1"/>
            </a:lvl2pPr>
            <a:lvl3pPr lvl="2">
              <a:spcBef>
                <a:spcPts val="0"/>
              </a:spcBef>
              <a:spcAft>
                <a:spcPts val="0"/>
              </a:spcAft>
              <a:buSzPts val="800"/>
              <a:buFont typeface="Hanken Grotesk"/>
              <a:buNone/>
              <a:defRPr sz="800" b="1"/>
            </a:lvl3pPr>
            <a:lvl4pPr lvl="3">
              <a:spcBef>
                <a:spcPts val="0"/>
              </a:spcBef>
              <a:spcAft>
                <a:spcPts val="0"/>
              </a:spcAft>
              <a:buSzPts val="800"/>
              <a:buFont typeface="Hanken Grotesk"/>
              <a:buNone/>
              <a:defRPr sz="800" b="1"/>
            </a:lvl4pPr>
            <a:lvl5pPr lvl="4">
              <a:spcBef>
                <a:spcPts val="0"/>
              </a:spcBef>
              <a:spcAft>
                <a:spcPts val="0"/>
              </a:spcAft>
              <a:buSzPts val="800"/>
              <a:buFont typeface="Hanken Grotesk"/>
              <a:buNone/>
              <a:defRPr sz="800" b="1"/>
            </a:lvl5pPr>
            <a:lvl6pPr lvl="5">
              <a:spcBef>
                <a:spcPts val="0"/>
              </a:spcBef>
              <a:spcAft>
                <a:spcPts val="0"/>
              </a:spcAft>
              <a:buSzPts val="800"/>
              <a:buFont typeface="Hanken Grotesk"/>
              <a:buNone/>
              <a:defRPr sz="800" b="1"/>
            </a:lvl6pPr>
            <a:lvl7pPr lvl="6">
              <a:spcBef>
                <a:spcPts val="0"/>
              </a:spcBef>
              <a:spcAft>
                <a:spcPts val="0"/>
              </a:spcAft>
              <a:buSzPts val="800"/>
              <a:buFont typeface="Hanken Grotesk"/>
              <a:buNone/>
              <a:defRPr sz="800" b="1"/>
            </a:lvl7pPr>
            <a:lvl8pPr lvl="7">
              <a:spcBef>
                <a:spcPts val="0"/>
              </a:spcBef>
              <a:spcAft>
                <a:spcPts val="0"/>
              </a:spcAft>
              <a:buSzPts val="800"/>
              <a:buFont typeface="Hanken Grotesk"/>
              <a:buNone/>
              <a:defRPr sz="800" b="1"/>
            </a:lvl8pPr>
            <a:lvl9pPr lvl="8">
              <a:spcBef>
                <a:spcPts val="0"/>
              </a:spcBef>
              <a:spcAft>
                <a:spcPts val="0"/>
              </a:spcAft>
              <a:buSzPts val="800"/>
              <a:buFont typeface="Hanken Grotesk"/>
              <a:buNone/>
              <a:defRPr sz="800" b="1"/>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Graphics 2">
  <p:cSld name="CUSTOM_7_1_1_1_1_1_1_1_1_1_1_1_1_1_1_1_1_8">
    <p:bg>
      <p:bgPr>
        <a:solidFill>
          <a:schemeClr val="dk2"/>
        </a:solidFill>
        <a:effectLst/>
      </p:bgPr>
    </p:bg>
    <p:spTree>
      <p:nvGrpSpPr>
        <p:cNvPr id="1" name="Shape 514"/>
        <p:cNvGrpSpPr/>
        <p:nvPr/>
      </p:nvGrpSpPr>
      <p:grpSpPr>
        <a:xfrm>
          <a:off x="0" y="0"/>
          <a:ext cx="0" cy="0"/>
          <a:chOff x="0" y="0"/>
          <a:chExt cx="0" cy="0"/>
        </a:xfrm>
      </p:grpSpPr>
      <p:sp>
        <p:nvSpPr>
          <p:cNvPr id="515" name="Google Shape;515;p42"/>
          <p:cNvSpPr txBox="1">
            <a:spLocks noGrp="1"/>
          </p:cNvSpPr>
          <p:nvPr>
            <p:ph type="body" idx="1"/>
          </p:nvPr>
        </p:nvSpPr>
        <p:spPr>
          <a:xfrm>
            <a:off x="6832625" y="4360925"/>
            <a:ext cx="2120400" cy="496800"/>
          </a:xfrm>
          <a:prstGeom prst="rect">
            <a:avLst/>
          </a:prstGeom>
        </p:spPr>
        <p:txBody>
          <a:bodyPr spcFirstLastPara="1" wrap="square" lIns="180000" tIns="54000" rIns="180000" bIns="91425"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516" name="Google Shape;516;p42"/>
          <p:cNvSpPr txBox="1">
            <a:spLocks noGrp="1"/>
          </p:cNvSpPr>
          <p:nvPr>
            <p:ph type="body" idx="2"/>
          </p:nvPr>
        </p:nvSpPr>
        <p:spPr>
          <a:xfrm>
            <a:off x="4619575" y="4360925"/>
            <a:ext cx="2120400" cy="496800"/>
          </a:xfrm>
          <a:prstGeom prst="rect">
            <a:avLst/>
          </a:prstGeom>
        </p:spPr>
        <p:txBody>
          <a:bodyPr spcFirstLastPara="1" wrap="square" lIns="180000" tIns="54000" rIns="180000" bIns="91425"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517" name="Google Shape;517;p42"/>
          <p:cNvSpPr txBox="1">
            <a:spLocks noGrp="1"/>
          </p:cNvSpPr>
          <p:nvPr>
            <p:ph type="body" idx="3"/>
          </p:nvPr>
        </p:nvSpPr>
        <p:spPr>
          <a:xfrm>
            <a:off x="2406525" y="4360925"/>
            <a:ext cx="2120400" cy="496800"/>
          </a:xfrm>
          <a:prstGeom prst="rect">
            <a:avLst/>
          </a:prstGeom>
        </p:spPr>
        <p:txBody>
          <a:bodyPr spcFirstLastPara="1" wrap="square" lIns="180000" tIns="54000" rIns="180000" bIns="91425"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518" name="Google Shape;518;p42"/>
          <p:cNvSpPr txBox="1">
            <a:spLocks noGrp="1"/>
          </p:cNvSpPr>
          <p:nvPr>
            <p:ph type="body" idx="4"/>
          </p:nvPr>
        </p:nvSpPr>
        <p:spPr>
          <a:xfrm>
            <a:off x="193475" y="4360925"/>
            <a:ext cx="2120400" cy="496800"/>
          </a:xfrm>
          <a:prstGeom prst="rect">
            <a:avLst/>
          </a:prstGeom>
        </p:spPr>
        <p:txBody>
          <a:bodyPr spcFirstLastPara="1" wrap="square" lIns="180000" tIns="54000" rIns="180000" bIns="91425"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519" name="Google Shape;519;p42"/>
          <p:cNvSpPr txBox="1">
            <a:spLocks noGrp="1"/>
          </p:cNvSpPr>
          <p:nvPr>
            <p:ph type="body" idx="5"/>
          </p:nvPr>
        </p:nvSpPr>
        <p:spPr>
          <a:xfrm>
            <a:off x="6831375" y="2557613"/>
            <a:ext cx="2120400" cy="496800"/>
          </a:xfrm>
          <a:prstGeom prst="rect">
            <a:avLst/>
          </a:prstGeom>
        </p:spPr>
        <p:txBody>
          <a:bodyPr spcFirstLastPara="1" wrap="square" lIns="180000" tIns="54000" rIns="180000" bIns="91425"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520" name="Google Shape;520;p42"/>
          <p:cNvSpPr txBox="1">
            <a:spLocks noGrp="1"/>
          </p:cNvSpPr>
          <p:nvPr>
            <p:ph type="body" idx="6"/>
          </p:nvPr>
        </p:nvSpPr>
        <p:spPr>
          <a:xfrm>
            <a:off x="4618325" y="2557613"/>
            <a:ext cx="2120400" cy="496800"/>
          </a:xfrm>
          <a:prstGeom prst="rect">
            <a:avLst/>
          </a:prstGeom>
        </p:spPr>
        <p:txBody>
          <a:bodyPr spcFirstLastPara="1" wrap="square" lIns="180000" tIns="54000" rIns="180000" bIns="91425"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521" name="Google Shape;521;p42"/>
          <p:cNvSpPr txBox="1">
            <a:spLocks noGrp="1"/>
          </p:cNvSpPr>
          <p:nvPr>
            <p:ph type="body" idx="7"/>
          </p:nvPr>
        </p:nvSpPr>
        <p:spPr>
          <a:xfrm>
            <a:off x="2405275" y="2557613"/>
            <a:ext cx="2120400" cy="496800"/>
          </a:xfrm>
          <a:prstGeom prst="rect">
            <a:avLst/>
          </a:prstGeom>
        </p:spPr>
        <p:txBody>
          <a:bodyPr spcFirstLastPara="1" wrap="square" lIns="180000" tIns="54000" rIns="180000" bIns="91425"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522" name="Google Shape;522;p42"/>
          <p:cNvSpPr txBox="1">
            <a:spLocks noGrp="1"/>
          </p:cNvSpPr>
          <p:nvPr>
            <p:ph type="body" idx="8"/>
          </p:nvPr>
        </p:nvSpPr>
        <p:spPr>
          <a:xfrm>
            <a:off x="192225" y="2557613"/>
            <a:ext cx="2120400" cy="496800"/>
          </a:xfrm>
          <a:prstGeom prst="rect">
            <a:avLst/>
          </a:prstGeom>
        </p:spPr>
        <p:txBody>
          <a:bodyPr spcFirstLastPara="1" wrap="square" lIns="180000" tIns="54000" rIns="180000" bIns="91425"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523" name="Google Shape;523;p42"/>
          <p:cNvSpPr txBox="1">
            <a:spLocks noGrp="1"/>
          </p:cNvSpPr>
          <p:nvPr>
            <p:ph type="title"/>
          </p:nvPr>
        </p:nvSpPr>
        <p:spPr>
          <a:xfrm>
            <a:off x="594025" y="539600"/>
            <a:ext cx="7196700" cy="576000"/>
          </a:xfrm>
          <a:prstGeom prst="rect">
            <a:avLst/>
          </a:prstGeom>
        </p:spPr>
        <p:txBody>
          <a:bodyPr spcFirstLastPara="1" wrap="square" lIns="0" tIns="0" rIns="0" bIns="0" anchor="t" anchorCtr="0">
            <a:noAutofit/>
          </a:bodyPr>
          <a:lstStyle>
            <a:lvl1pPr lvl="0">
              <a:lnSpc>
                <a:spcPct val="90000"/>
              </a:lnSpc>
              <a:spcBef>
                <a:spcPts val="0"/>
              </a:spcBef>
              <a:spcAft>
                <a:spcPts val="0"/>
              </a:spcAft>
              <a:buSzPts val="2800"/>
              <a:buNone/>
              <a:defRPr sz="4000"/>
            </a:lvl1pPr>
            <a:lvl2pPr lvl="1">
              <a:lnSpc>
                <a:spcPct val="115000"/>
              </a:lnSpc>
              <a:spcBef>
                <a:spcPts val="0"/>
              </a:spcBef>
              <a:spcAft>
                <a:spcPts val="0"/>
              </a:spcAft>
              <a:buSzPts val="2800"/>
              <a:buNone/>
              <a:defRPr sz="4000"/>
            </a:lvl2pPr>
            <a:lvl3pPr lvl="2">
              <a:lnSpc>
                <a:spcPct val="115000"/>
              </a:lnSpc>
              <a:spcBef>
                <a:spcPts val="0"/>
              </a:spcBef>
              <a:spcAft>
                <a:spcPts val="0"/>
              </a:spcAft>
              <a:buSzPts val="2800"/>
              <a:buNone/>
              <a:defRPr sz="4000"/>
            </a:lvl3pPr>
            <a:lvl4pPr lvl="3">
              <a:lnSpc>
                <a:spcPct val="115000"/>
              </a:lnSpc>
              <a:spcBef>
                <a:spcPts val="0"/>
              </a:spcBef>
              <a:spcAft>
                <a:spcPts val="0"/>
              </a:spcAft>
              <a:buSzPts val="2800"/>
              <a:buNone/>
              <a:defRPr sz="4000"/>
            </a:lvl4pPr>
            <a:lvl5pPr lvl="4">
              <a:lnSpc>
                <a:spcPct val="115000"/>
              </a:lnSpc>
              <a:spcBef>
                <a:spcPts val="0"/>
              </a:spcBef>
              <a:spcAft>
                <a:spcPts val="0"/>
              </a:spcAft>
              <a:buSzPts val="2800"/>
              <a:buNone/>
              <a:defRPr sz="4000"/>
            </a:lvl5pPr>
            <a:lvl6pPr lvl="5">
              <a:lnSpc>
                <a:spcPct val="115000"/>
              </a:lnSpc>
              <a:spcBef>
                <a:spcPts val="0"/>
              </a:spcBef>
              <a:spcAft>
                <a:spcPts val="0"/>
              </a:spcAft>
              <a:buSzPts val="2800"/>
              <a:buNone/>
              <a:defRPr sz="4000"/>
            </a:lvl6pPr>
            <a:lvl7pPr lvl="6">
              <a:lnSpc>
                <a:spcPct val="115000"/>
              </a:lnSpc>
              <a:spcBef>
                <a:spcPts val="0"/>
              </a:spcBef>
              <a:spcAft>
                <a:spcPts val="0"/>
              </a:spcAft>
              <a:buSzPts val="2800"/>
              <a:buNone/>
              <a:defRPr sz="4000"/>
            </a:lvl7pPr>
            <a:lvl8pPr lvl="7">
              <a:lnSpc>
                <a:spcPct val="115000"/>
              </a:lnSpc>
              <a:spcBef>
                <a:spcPts val="0"/>
              </a:spcBef>
              <a:spcAft>
                <a:spcPts val="0"/>
              </a:spcAft>
              <a:buSzPts val="2800"/>
              <a:buNone/>
              <a:defRPr sz="4000"/>
            </a:lvl8pPr>
            <a:lvl9pPr lvl="8">
              <a:lnSpc>
                <a:spcPct val="115000"/>
              </a:lnSpc>
              <a:spcBef>
                <a:spcPts val="0"/>
              </a:spcBef>
              <a:spcAft>
                <a:spcPts val="0"/>
              </a:spcAft>
              <a:buSzPts val="2800"/>
              <a:buNone/>
              <a:defRPr sz="4000"/>
            </a:lvl9pPr>
          </a:lstStyle>
          <a:p>
            <a:endParaRPr/>
          </a:p>
        </p:txBody>
      </p:sp>
      <p:sp>
        <p:nvSpPr>
          <p:cNvPr id="524" name="Google Shape;524;p42"/>
          <p:cNvSpPr txBox="1">
            <a:spLocks noGrp="1"/>
          </p:cNvSpPr>
          <p:nvPr>
            <p:ph type="subTitle" idx="9"/>
          </p:nvPr>
        </p:nvSpPr>
        <p:spPr>
          <a:xfrm>
            <a:off x="594025" y="184700"/>
            <a:ext cx="3696300" cy="153900"/>
          </a:xfrm>
          <a:prstGeom prst="rect">
            <a:avLst/>
          </a:prstGeom>
        </p:spPr>
        <p:txBody>
          <a:bodyPr spcFirstLastPara="1" wrap="square" lIns="0" tIns="0" rIns="0" bIns="0" anchor="ctr" anchorCtr="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a:endParaRPr/>
          </a:p>
        </p:txBody>
      </p:sp>
      <p:sp>
        <p:nvSpPr>
          <p:cNvPr id="525" name="Google Shape;525;p42"/>
          <p:cNvSpPr txBox="1">
            <a:spLocks noGrp="1"/>
          </p:cNvSpPr>
          <p:nvPr>
            <p:ph type="title" idx="13"/>
          </p:nvPr>
        </p:nvSpPr>
        <p:spPr>
          <a:xfrm>
            <a:off x="6996850" y="1364806"/>
            <a:ext cx="1839600" cy="770400"/>
          </a:xfrm>
          <a:prstGeom prst="rect">
            <a:avLst/>
          </a:prstGeom>
        </p:spPr>
        <p:txBody>
          <a:bodyPr spcFirstLastPara="1" wrap="square" lIns="0" tIns="0" rIns="0" bIns="0" anchor="t" anchorCtr="0">
            <a:normAutofit/>
          </a:bodyPr>
          <a:lstStyle>
            <a:lvl1pPr lvl="0">
              <a:spcBef>
                <a:spcPts val="0"/>
              </a:spcBef>
              <a:spcAft>
                <a:spcPts val="0"/>
              </a:spcAft>
              <a:buSzPts val="5000"/>
              <a:buFont typeface="Hanken Grotesk Light"/>
              <a:buNone/>
              <a:defRPr sz="5000">
                <a:latin typeface="Hanken Grotesk Light"/>
                <a:ea typeface="Hanken Grotesk Light"/>
                <a:cs typeface="Hanken Grotesk Light"/>
                <a:sym typeface="Hanken Grotesk Light"/>
              </a:defRPr>
            </a:lvl1pPr>
            <a:lvl2pPr lvl="1">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2pPr>
            <a:lvl3pPr lvl="2">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3pPr>
            <a:lvl4pPr lvl="3">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4pPr>
            <a:lvl5pPr lvl="4">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5pPr>
            <a:lvl6pPr lvl="5">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6pPr>
            <a:lvl7pPr lvl="6">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7pPr>
            <a:lvl8pPr lvl="7">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8pPr>
            <a:lvl9pPr lvl="8">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9pPr>
          </a:lstStyle>
          <a:p>
            <a:endParaRPr/>
          </a:p>
        </p:txBody>
      </p:sp>
      <p:sp>
        <p:nvSpPr>
          <p:cNvPr id="526" name="Google Shape;526;p42"/>
          <p:cNvSpPr txBox="1">
            <a:spLocks noGrp="1"/>
          </p:cNvSpPr>
          <p:nvPr>
            <p:ph type="title" idx="14"/>
          </p:nvPr>
        </p:nvSpPr>
        <p:spPr>
          <a:xfrm>
            <a:off x="4783238" y="1364806"/>
            <a:ext cx="1839600" cy="770400"/>
          </a:xfrm>
          <a:prstGeom prst="rect">
            <a:avLst/>
          </a:prstGeom>
        </p:spPr>
        <p:txBody>
          <a:bodyPr spcFirstLastPara="1" wrap="square" lIns="0" tIns="0" rIns="0" bIns="0" anchor="t" anchorCtr="0">
            <a:normAutofit/>
          </a:bodyPr>
          <a:lstStyle>
            <a:lvl1pPr lvl="0">
              <a:spcBef>
                <a:spcPts val="0"/>
              </a:spcBef>
              <a:spcAft>
                <a:spcPts val="0"/>
              </a:spcAft>
              <a:buSzPts val="5000"/>
              <a:buFont typeface="Hanken Grotesk Light"/>
              <a:buNone/>
              <a:defRPr sz="5000">
                <a:latin typeface="Hanken Grotesk Light"/>
                <a:ea typeface="Hanken Grotesk Light"/>
                <a:cs typeface="Hanken Grotesk Light"/>
                <a:sym typeface="Hanken Grotesk Light"/>
              </a:defRPr>
            </a:lvl1pPr>
            <a:lvl2pPr lvl="1">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2pPr>
            <a:lvl3pPr lvl="2">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3pPr>
            <a:lvl4pPr lvl="3">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4pPr>
            <a:lvl5pPr lvl="4">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5pPr>
            <a:lvl6pPr lvl="5">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6pPr>
            <a:lvl7pPr lvl="6">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7pPr>
            <a:lvl8pPr lvl="7">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8pPr>
            <a:lvl9pPr lvl="8">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9pPr>
          </a:lstStyle>
          <a:p>
            <a:endParaRPr/>
          </a:p>
        </p:txBody>
      </p:sp>
      <p:sp>
        <p:nvSpPr>
          <p:cNvPr id="527" name="Google Shape;527;p42"/>
          <p:cNvSpPr txBox="1">
            <a:spLocks noGrp="1"/>
          </p:cNvSpPr>
          <p:nvPr>
            <p:ph type="title" idx="15"/>
          </p:nvPr>
        </p:nvSpPr>
        <p:spPr>
          <a:xfrm>
            <a:off x="2546913" y="1364806"/>
            <a:ext cx="1839600" cy="770400"/>
          </a:xfrm>
          <a:prstGeom prst="rect">
            <a:avLst/>
          </a:prstGeom>
        </p:spPr>
        <p:txBody>
          <a:bodyPr spcFirstLastPara="1" wrap="square" lIns="0" tIns="0" rIns="0" bIns="0" anchor="t" anchorCtr="0">
            <a:normAutofit/>
          </a:bodyPr>
          <a:lstStyle>
            <a:lvl1pPr lvl="0">
              <a:spcBef>
                <a:spcPts val="0"/>
              </a:spcBef>
              <a:spcAft>
                <a:spcPts val="0"/>
              </a:spcAft>
              <a:buSzPts val="5000"/>
              <a:buFont typeface="Hanken Grotesk Light"/>
              <a:buNone/>
              <a:defRPr sz="5000">
                <a:latin typeface="Hanken Grotesk Light"/>
                <a:ea typeface="Hanken Grotesk Light"/>
                <a:cs typeface="Hanken Grotesk Light"/>
                <a:sym typeface="Hanken Grotesk Light"/>
              </a:defRPr>
            </a:lvl1pPr>
            <a:lvl2pPr lvl="1">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2pPr>
            <a:lvl3pPr lvl="2">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3pPr>
            <a:lvl4pPr lvl="3">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4pPr>
            <a:lvl5pPr lvl="4">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5pPr>
            <a:lvl6pPr lvl="5">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6pPr>
            <a:lvl7pPr lvl="6">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7pPr>
            <a:lvl8pPr lvl="7">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8pPr>
            <a:lvl9pPr lvl="8">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9pPr>
          </a:lstStyle>
          <a:p>
            <a:endParaRPr/>
          </a:p>
        </p:txBody>
      </p:sp>
      <p:sp>
        <p:nvSpPr>
          <p:cNvPr id="528" name="Google Shape;528;p42"/>
          <p:cNvSpPr txBox="1">
            <a:spLocks noGrp="1"/>
          </p:cNvSpPr>
          <p:nvPr>
            <p:ph type="title" idx="16"/>
          </p:nvPr>
        </p:nvSpPr>
        <p:spPr>
          <a:xfrm>
            <a:off x="355638" y="1365769"/>
            <a:ext cx="1839600" cy="770400"/>
          </a:xfrm>
          <a:prstGeom prst="rect">
            <a:avLst/>
          </a:prstGeom>
        </p:spPr>
        <p:txBody>
          <a:bodyPr spcFirstLastPara="1" wrap="square" lIns="0" tIns="0" rIns="0" bIns="0" anchor="t" anchorCtr="0">
            <a:normAutofit/>
          </a:bodyPr>
          <a:lstStyle>
            <a:lvl1pPr lvl="0">
              <a:spcBef>
                <a:spcPts val="0"/>
              </a:spcBef>
              <a:spcAft>
                <a:spcPts val="0"/>
              </a:spcAft>
              <a:buSzPts val="5000"/>
              <a:buFont typeface="Hanken Grotesk Light"/>
              <a:buNone/>
              <a:defRPr sz="5000">
                <a:latin typeface="Hanken Grotesk Light"/>
                <a:ea typeface="Hanken Grotesk Light"/>
                <a:cs typeface="Hanken Grotesk Light"/>
                <a:sym typeface="Hanken Grotesk Light"/>
              </a:defRPr>
            </a:lvl1pPr>
            <a:lvl2pPr lvl="1">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2pPr>
            <a:lvl3pPr lvl="2">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3pPr>
            <a:lvl4pPr lvl="3">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4pPr>
            <a:lvl5pPr lvl="4">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5pPr>
            <a:lvl6pPr lvl="5">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6pPr>
            <a:lvl7pPr lvl="6">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7pPr>
            <a:lvl8pPr lvl="7">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8pPr>
            <a:lvl9pPr lvl="8">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9pPr>
          </a:lstStyle>
          <a:p>
            <a:endParaRPr/>
          </a:p>
        </p:txBody>
      </p:sp>
      <p:sp>
        <p:nvSpPr>
          <p:cNvPr id="529" name="Google Shape;529;p42"/>
          <p:cNvSpPr txBox="1">
            <a:spLocks noGrp="1"/>
          </p:cNvSpPr>
          <p:nvPr>
            <p:ph type="title" idx="17"/>
          </p:nvPr>
        </p:nvSpPr>
        <p:spPr>
          <a:xfrm>
            <a:off x="7002200" y="3163356"/>
            <a:ext cx="1839600" cy="770400"/>
          </a:xfrm>
          <a:prstGeom prst="rect">
            <a:avLst/>
          </a:prstGeom>
        </p:spPr>
        <p:txBody>
          <a:bodyPr spcFirstLastPara="1" wrap="square" lIns="0" tIns="0" rIns="0" bIns="0" anchor="t" anchorCtr="0">
            <a:normAutofit/>
          </a:bodyPr>
          <a:lstStyle>
            <a:lvl1pPr lvl="0">
              <a:spcBef>
                <a:spcPts val="0"/>
              </a:spcBef>
              <a:spcAft>
                <a:spcPts val="0"/>
              </a:spcAft>
              <a:buSzPts val="5000"/>
              <a:buFont typeface="Hanken Grotesk Light"/>
              <a:buNone/>
              <a:defRPr sz="5000">
                <a:latin typeface="Hanken Grotesk Light"/>
                <a:ea typeface="Hanken Grotesk Light"/>
                <a:cs typeface="Hanken Grotesk Light"/>
                <a:sym typeface="Hanken Grotesk Light"/>
              </a:defRPr>
            </a:lvl1pPr>
            <a:lvl2pPr lvl="1">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2pPr>
            <a:lvl3pPr lvl="2">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3pPr>
            <a:lvl4pPr lvl="3">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4pPr>
            <a:lvl5pPr lvl="4">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5pPr>
            <a:lvl6pPr lvl="5">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6pPr>
            <a:lvl7pPr lvl="6">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7pPr>
            <a:lvl8pPr lvl="7">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8pPr>
            <a:lvl9pPr lvl="8">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9pPr>
          </a:lstStyle>
          <a:p>
            <a:endParaRPr/>
          </a:p>
        </p:txBody>
      </p:sp>
      <p:sp>
        <p:nvSpPr>
          <p:cNvPr id="530" name="Google Shape;530;p42"/>
          <p:cNvSpPr txBox="1">
            <a:spLocks noGrp="1"/>
          </p:cNvSpPr>
          <p:nvPr>
            <p:ph type="title" idx="18"/>
          </p:nvPr>
        </p:nvSpPr>
        <p:spPr>
          <a:xfrm>
            <a:off x="4788588" y="3163356"/>
            <a:ext cx="1839600" cy="770400"/>
          </a:xfrm>
          <a:prstGeom prst="rect">
            <a:avLst/>
          </a:prstGeom>
        </p:spPr>
        <p:txBody>
          <a:bodyPr spcFirstLastPara="1" wrap="square" lIns="0" tIns="0" rIns="0" bIns="0" anchor="t" anchorCtr="0">
            <a:normAutofit/>
          </a:bodyPr>
          <a:lstStyle>
            <a:lvl1pPr lvl="0">
              <a:spcBef>
                <a:spcPts val="0"/>
              </a:spcBef>
              <a:spcAft>
                <a:spcPts val="0"/>
              </a:spcAft>
              <a:buSzPts val="5000"/>
              <a:buFont typeface="Hanken Grotesk Light"/>
              <a:buNone/>
              <a:defRPr sz="5000">
                <a:latin typeface="Hanken Grotesk Light"/>
                <a:ea typeface="Hanken Grotesk Light"/>
                <a:cs typeface="Hanken Grotesk Light"/>
                <a:sym typeface="Hanken Grotesk Light"/>
              </a:defRPr>
            </a:lvl1pPr>
            <a:lvl2pPr lvl="1">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2pPr>
            <a:lvl3pPr lvl="2">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3pPr>
            <a:lvl4pPr lvl="3">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4pPr>
            <a:lvl5pPr lvl="4">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5pPr>
            <a:lvl6pPr lvl="5">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6pPr>
            <a:lvl7pPr lvl="6">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7pPr>
            <a:lvl8pPr lvl="7">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8pPr>
            <a:lvl9pPr lvl="8">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9pPr>
          </a:lstStyle>
          <a:p>
            <a:endParaRPr/>
          </a:p>
        </p:txBody>
      </p:sp>
      <p:sp>
        <p:nvSpPr>
          <p:cNvPr id="531" name="Google Shape;531;p42"/>
          <p:cNvSpPr txBox="1">
            <a:spLocks noGrp="1"/>
          </p:cNvSpPr>
          <p:nvPr>
            <p:ph type="title" idx="19"/>
          </p:nvPr>
        </p:nvSpPr>
        <p:spPr>
          <a:xfrm>
            <a:off x="2552263" y="3163356"/>
            <a:ext cx="1839600" cy="770400"/>
          </a:xfrm>
          <a:prstGeom prst="rect">
            <a:avLst/>
          </a:prstGeom>
        </p:spPr>
        <p:txBody>
          <a:bodyPr spcFirstLastPara="1" wrap="square" lIns="0" tIns="0" rIns="0" bIns="0" anchor="t" anchorCtr="0">
            <a:normAutofit/>
          </a:bodyPr>
          <a:lstStyle>
            <a:lvl1pPr lvl="0">
              <a:spcBef>
                <a:spcPts val="0"/>
              </a:spcBef>
              <a:spcAft>
                <a:spcPts val="0"/>
              </a:spcAft>
              <a:buSzPts val="5000"/>
              <a:buFont typeface="Hanken Grotesk Light"/>
              <a:buNone/>
              <a:defRPr sz="5000">
                <a:latin typeface="Hanken Grotesk Light"/>
                <a:ea typeface="Hanken Grotesk Light"/>
                <a:cs typeface="Hanken Grotesk Light"/>
                <a:sym typeface="Hanken Grotesk Light"/>
              </a:defRPr>
            </a:lvl1pPr>
            <a:lvl2pPr lvl="1">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2pPr>
            <a:lvl3pPr lvl="2">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3pPr>
            <a:lvl4pPr lvl="3">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4pPr>
            <a:lvl5pPr lvl="4">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5pPr>
            <a:lvl6pPr lvl="5">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6pPr>
            <a:lvl7pPr lvl="6">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7pPr>
            <a:lvl8pPr lvl="7">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8pPr>
            <a:lvl9pPr lvl="8">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9pPr>
          </a:lstStyle>
          <a:p>
            <a:endParaRPr/>
          </a:p>
        </p:txBody>
      </p:sp>
      <p:sp>
        <p:nvSpPr>
          <p:cNvPr id="532" name="Google Shape;532;p42"/>
          <p:cNvSpPr txBox="1">
            <a:spLocks noGrp="1"/>
          </p:cNvSpPr>
          <p:nvPr>
            <p:ph type="title" idx="20"/>
          </p:nvPr>
        </p:nvSpPr>
        <p:spPr>
          <a:xfrm>
            <a:off x="360988" y="3164319"/>
            <a:ext cx="1839600" cy="770400"/>
          </a:xfrm>
          <a:prstGeom prst="rect">
            <a:avLst/>
          </a:prstGeom>
        </p:spPr>
        <p:txBody>
          <a:bodyPr spcFirstLastPara="1" wrap="square" lIns="0" tIns="0" rIns="0" bIns="0" anchor="t" anchorCtr="0">
            <a:normAutofit/>
          </a:bodyPr>
          <a:lstStyle>
            <a:lvl1pPr lvl="0">
              <a:spcBef>
                <a:spcPts val="0"/>
              </a:spcBef>
              <a:spcAft>
                <a:spcPts val="0"/>
              </a:spcAft>
              <a:buSzPts val="5000"/>
              <a:buFont typeface="Hanken Grotesk Light"/>
              <a:buNone/>
              <a:defRPr sz="5000">
                <a:latin typeface="Hanken Grotesk Light"/>
                <a:ea typeface="Hanken Grotesk Light"/>
                <a:cs typeface="Hanken Grotesk Light"/>
                <a:sym typeface="Hanken Grotesk Light"/>
              </a:defRPr>
            </a:lvl1pPr>
            <a:lvl2pPr lvl="1">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2pPr>
            <a:lvl3pPr lvl="2">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3pPr>
            <a:lvl4pPr lvl="3">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4pPr>
            <a:lvl5pPr lvl="4">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5pPr>
            <a:lvl6pPr lvl="5">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6pPr>
            <a:lvl7pPr lvl="6">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7pPr>
            <a:lvl8pPr lvl="7">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8pPr>
            <a:lvl9pPr lvl="8">
              <a:spcBef>
                <a:spcPts val="0"/>
              </a:spcBef>
              <a:spcAft>
                <a:spcPts val="0"/>
              </a:spcAft>
              <a:buSzPts val="12000"/>
              <a:buFont typeface="Hanken Grotesk Light"/>
              <a:buNone/>
              <a:defRPr sz="12000">
                <a:latin typeface="Hanken Grotesk Light"/>
                <a:ea typeface="Hanken Grotesk Light"/>
                <a:cs typeface="Hanken Grotesk Light"/>
                <a:sym typeface="Hanken Grotesk Ligh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Graphics 3">
  <p:cSld name="CUSTOM_7_1_1_1_1_1_1_1_1_1_1_1_1_1_1_1_1_7_1">
    <p:spTree>
      <p:nvGrpSpPr>
        <p:cNvPr id="1" name="Shape 533"/>
        <p:cNvGrpSpPr/>
        <p:nvPr/>
      </p:nvGrpSpPr>
      <p:grpSpPr>
        <a:xfrm>
          <a:off x="0" y="0"/>
          <a:ext cx="0" cy="0"/>
          <a:chOff x="0" y="0"/>
          <a:chExt cx="0" cy="0"/>
        </a:xfrm>
      </p:grpSpPr>
      <p:sp>
        <p:nvSpPr>
          <p:cNvPr id="534" name="Google Shape;534;p43"/>
          <p:cNvSpPr txBox="1">
            <a:spLocks noGrp="1"/>
          </p:cNvSpPr>
          <p:nvPr>
            <p:ph type="subTitle" idx="1"/>
          </p:nvPr>
        </p:nvSpPr>
        <p:spPr>
          <a:xfrm>
            <a:off x="594025" y="184700"/>
            <a:ext cx="3696300" cy="153900"/>
          </a:xfrm>
          <a:prstGeom prst="rect">
            <a:avLst/>
          </a:prstGeom>
        </p:spPr>
        <p:txBody>
          <a:bodyPr spcFirstLastPara="1" wrap="square" lIns="0" tIns="0" rIns="0" bIns="0" anchor="ctr" anchorCtr="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a:endParaRPr/>
          </a:p>
        </p:txBody>
      </p:sp>
      <p:sp>
        <p:nvSpPr>
          <p:cNvPr id="535" name="Google Shape;535;p43"/>
          <p:cNvSpPr txBox="1">
            <a:spLocks noGrp="1"/>
          </p:cNvSpPr>
          <p:nvPr>
            <p:ph type="title"/>
          </p:nvPr>
        </p:nvSpPr>
        <p:spPr>
          <a:xfrm>
            <a:off x="594025" y="539600"/>
            <a:ext cx="7196700" cy="576000"/>
          </a:xfrm>
          <a:prstGeom prst="rect">
            <a:avLst/>
          </a:prstGeom>
        </p:spPr>
        <p:txBody>
          <a:bodyPr spcFirstLastPara="1" wrap="square" lIns="0" tIns="0" rIns="0" bIns="0" anchor="t" anchorCtr="0">
            <a:noAutofit/>
          </a:bodyPr>
          <a:lstStyle>
            <a:lvl1pPr lvl="0">
              <a:lnSpc>
                <a:spcPct val="90000"/>
              </a:lnSpc>
              <a:spcBef>
                <a:spcPts val="0"/>
              </a:spcBef>
              <a:spcAft>
                <a:spcPts val="0"/>
              </a:spcAft>
              <a:buSzPts val="2800"/>
              <a:buNone/>
              <a:defRPr sz="4000"/>
            </a:lvl1pPr>
            <a:lvl2pPr lvl="1">
              <a:lnSpc>
                <a:spcPct val="115000"/>
              </a:lnSpc>
              <a:spcBef>
                <a:spcPts val="0"/>
              </a:spcBef>
              <a:spcAft>
                <a:spcPts val="0"/>
              </a:spcAft>
              <a:buSzPts val="2800"/>
              <a:buNone/>
              <a:defRPr sz="4000"/>
            </a:lvl2pPr>
            <a:lvl3pPr lvl="2">
              <a:lnSpc>
                <a:spcPct val="115000"/>
              </a:lnSpc>
              <a:spcBef>
                <a:spcPts val="0"/>
              </a:spcBef>
              <a:spcAft>
                <a:spcPts val="0"/>
              </a:spcAft>
              <a:buSzPts val="2800"/>
              <a:buNone/>
              <a:defRPr sz="4000"/>
            </a:lvl3pPr>
            <a:lvl4pPr lvl="3">
              <a:lnSpc>
                <a:spcPct val="115000"/>
              </a:lnSpc>
              <a:spcBef>
                <a:spcPts val="0"/>
              </a:spcBef>
              <a:spcAft>
                <a:spcPts val="0"/>
              </a:spcAft>
              <a:buSzPts val="2800"/>
              <a:buNone/>
              <a:defRPr sz="4000"/>
            </a:lvl4pPr>
            <a:lvl5pPr lvl="4">
              <a:lnSpc>
                <a:spcPct val="115000"/>
              </a:lnSpc>
              <a:spcBef>
                <a:spcPts val="0"/>
              </a:spcBef>
              <a:spcAft>
                <a:spcPts val="0"/>
              </a:spcAft>
              <a:buSzPts val="2800"/>
              <a:buNone/>
              <a:defRPr sz="4000"/>
            </a:lvl5pPr>
            <a:lvl6pPr lvl="5">
              <a:lnSpc>
                <a:spcPct val="115000"/>
              </a:lnSpc>
              <a:spcBef>
                <a:spcPts val="0"/>
              </a:spcBef>
              <a:spcAft>
                <a:spcPts val="0"/>
              </a:spcAft>
              <a:buSzPts val="2800"/>
              <a:buNone/>
              <a:defRPr sz="4000"/>
            </a:lvl6pPr>
            <a:lvl7pPr lvl="6">
              <a:lnSpc>
                <a:spcPct val="115000"/>
              </a:lnSpc>
              <a:spcBef>
                <a:spcPts val="0"/>
              </a:spcBef>
              <a:spcAft>
                <a:spcPts val="0"/>
              </a:spcAft>
              <a:buSzPts val="2800"/>
              <a:buNone/>
              <a:defRPr sz="4000"/>
            </a:lvl7pPr>
            <a:lvl8pPr lvl="7">
              <a:lnSpc>
                <a:spcPct val="115000"/>
              </a:lnSpc>
              <a:spcBef>
                <a:spcPts val="0"/>
              </a:spcBef>
              <a:spcAft>
                <a:spcPts val="0"/>
              </a:spcAft>
              <a:buSzPts val="2800"/>
              <a:buNone/>
              <a:defRPr sz="4000"/>
            </a:lvl8pPr>
            <a:lvl9pPr lvl="8">
              <a:lnSpc>
                <a:spcPct val="115000"/>
              </a:lnSpc>
              <a:spcBef>
                <a:spcPts val="0"/>
              </a:spcBef>
              <a:spcAft>
                <a:spcPts val="0"/>
              </a:spcAft>
              <a:buSzPts val="2800"/>
              <a:buNone/>
              <a:defRPr sz="4000"/>
            </a:lvl9pPr>
          </a:lstStyle>
          <a:p>
            <a:endParaRPr/>
          </a:p>
        </p:txBody>
      </p:sp>
      <p:sp>
        <p:nvSpPr>
          <p:cNvPr id="536" name="Google Shape;536;p43"/>
          <p:cNvSpPr txBox="1">
            <a:spLocks noGrp="1"/>
          </p:cNvSpPr>
          <p:nvPr>
            <p:ph type="subTitle" idx="2"/>
          </p:nvPr>
        </p:nvSpPr>
        <p:spPr>
          <a:xfrm>
            <a:off x="193100" y="3780025"/>
            <a:ext cx="1633200" cy="615600"/>
          </a:xfrm>
          <a:prstGeom prst="rect">
            <a:avLst/>
          </a:prstGeom>
        </p:spPr>
        <p:txBody>
          <a:bodyPr spcFirstLastPara="1" wrap="square" lIns="0" tIns="0" rIns="0" bIns="0" anchor="t" anchorCtr="0">
            <a:normAutofit/>
          </a:bodyPr>
          <a:lstStyle>
            <a:lvl1pPr lvl="0">
              <a:spcBef>
                <a:spcPts val="0"/>
              </a:spcBef>
              <a:spcAft>
                <a:spcPts val="0"/>
              </a:spcAft>
              <a:buClr>
                <a:schemeClr val="dk1"/>
              </a:buClr>
              <a:buSzPts val="4000"/>
              <a:buFont typeface="Hanken Grotesk Light"/>
              <a:buNone/>
              <a:defRPr sz="4000">
                <a:latin typeface="Hanken Grotesk Light"/>
                <a:ea typeface="Hanken Grotesk Light"/>
                <a:cs typeface="Hanken Grotesk Light"/>
                <a:sym typeface="Hanken Grotesk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7" name="Google Shape;537;p43"/>
          <p:cNvSpPr txBox="1">
            <a:spLocks noGrp="1"/>
          </p:cNvSpPr>
          <p:nvPr>
            <p:ph type="subTitle" idx="3"/>
          </p:nvPr>
        </p:nvSpPr>
        <p:spPr>
          <a:xfrm>
            <a:off x="1852425" y="4067625"/>
            <a:ext cx="2529000" cy="237600"/>
          </a:xfrm>
          <a:prstGeom prst="rect">
            <a:avLst/>
          </a:prstGeom>
        </p:spPr>
        <p:txBody>
          <a:bodyPr spcFirstLastPara="1" wrap="square" lIns="54000" tIns="54000" rIns="0" bIns="0" anchor="t" anchorCtr="0">
            <a:normAutofit/>
          </a:bodyPr>
          <a:lstStyle>
            <a:lvl1pPr lvl="0">
              <a:spcBef>
                <a:spcPts val="0"/>
              </a:spcBef>
              <a:spcAft>
                <a:spcPts val="0"/>
              </a:spcAft>
              <a:buClr>
                <a:schemeClr val="dk1"/>
              </a:buClr>
              <a:buSzPts val="1200"/>
              <a:buFont typeface="Hanken Grotesk"/>
              <a:buNone/>
              <a:defRPr sz="1200"/>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a:endParaRPr/>
          </a:p>
        </p:txBody>
      </p:sp>
      <p:sp>
        <p:nvSpPr>
          <p:cNvPr id="538" name="Google Shape;538;p43"/>
          <p:cNvSpPr txBox="1">
            <a:spLocks noGrp="1"/>
          </p:cNvSpPr>
          <p:nvPr>
            <p:ph type="subTitle" idx="4"/>
          </p:nvPr>
        </p:nvSpPr>
        <p:spPr>
          <a:xfrm>
            <a:off x="193100" y="2519863"/>
            <a:ext cx="1633200" cy="615600"/>
          </a:xfrm>
          <a:prstGeom prst="rect">
            <a:avLst/>
          </a:prstGeom>
        </p:spPr>
        <p:txBody>
          <a:bodyPr spcFirstLastPara="1" wrap="square" lIns="0" tIns="0" rIns="0" bIns="0" anchor="t" anchorCtr="0">
            <a:normAutofit/>
          </a:bodyPr>
          <a:lstStyle>
            <a:lvl1pPr lvl="0">
              <a:spcBef>
                <a:spcPts val="0"/>
              </a:spcBef>
              <a:spcAft>
                <a:spcPts val="0"/>
              </a:spcAft>
              <a:buClr>
                <a:schemeClr val="dk1"/>
              </a:buClr>
              <a:buSzPts val="4000"/>
              <a:buFont typeface="Hanken Grotesk Light"/>
              <a:buNone/>
              <a:defRPr sz="4000">
                <a:latin typeface="Hanken Grotesk Light"/>
                <a:ea typeface="Hanken Grotesk Light"/>
                <a:cs typeface="Hanken Grotesk Light"/>
                <a:sym typeface="Hanken Grotesk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9" name="Google Shape;539;p43"/>
          <p:cNvSpPr txBox="1">
            <a:spLocks noGrp="1"/>
          </p:cNvSpPr>
          <p:nvPr>
            <p:ph type="subTitle" idx="5"/>
          </p:nvPr>
        </p:nvSpPr>
        <p:spPr>
          <a:xfrm>
            <a:off x="1852425" y="2807463"/>
            <a:ext cx="2529000" cy="237600"/>
          </a:xfrm>
          <a:prstGeom prst="rect">
            <a:avLst/>
          </a:prstGeom>
        </p:spPr>
        <p:txBody>
          <a:bodyPr spcFirstLastPara="1" wrap="square" lIns="54000" tIns="54000" rIns="0" bIns="0" anchor="t" anchorCtr="0">
            <a:normAutofit/>
          </a:bodyPr>
          <a:lstStyle>
            <a:lvl1pPr lvl="0">
              <a:spcBef>
                <a:spcPts val="0"/>
              </a:spcBef>
              <a:spcAft>
                <a:spcPts val="0"/>
              </a:spcAft>
              <a:buClr>
                <a:schemeClr val="dk1"/>
              </a:buClr>
              <a:buSzPts val="1200"/>
              <a:buFont typeface="Hanken Grotesk"/>
              <a:buNone/>
              <a:defRPr sz="1200"/>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a:endParaRPr/>
          </a:p>
        </p:txBody>
      </p:sp>
      <p:sp>
        <p:nvSpPr>
          <p:cNvPr id="540" name="Google Shape;540;p43"/>
          <p:cNvSpPr txBox="1">
            <a:spLocks noGrp="1"/>
          </p:cNvSpPr>
          <p:nvPr>
            <p:ph type="subTitle" idx="6"/>
          </p:nvPr>
        </p:nvSpPr>
        <p:spPr>
          <a:xfrm>
            <a:off x="219077" y="1259725"/>
            <a:ext cx="1633200" cy="615600"/>
          </a:xfrm>
          <a:prstGeom prst="rect">
            <a:avLst/>
          </a:prstGeom>
        </p:spPr>
        <p:txBody>
          <a:bodyPr spcFirstLastPara="1" wrap="square" lIns="0" tIns="0" rIns="0" bIns="0" anchor="t" anchorCtr="0">
            <a:normAutofit/>
          </a:bodyPr>
          <a:lstStyle>
            <a:lvl1pPr lvl="0">
              <a:spcBef>
                <a:spcPts val="0"/>
              </a:spcBef>
              <a:spcAft>
                <a:spcPts val="0"/>
              </a:spcAft>
              <a:buClr>
                <a:schemeClr val="dk1"/>
              </a:buClr>
              <a:buSzPts val="4000"/>
              <a:buFont typeface="Hanken Grotesk Light"/>
              <a:buNone/>
              <a:defRPr sz="4000">
                <a:latin typeface="Hanken Grotesk Light"/>
                <a:ea typeface="Hanken Grotesk Light"/>
                <a:cs typeface="Hanken Grotesk Light"/>
                <a:sym typeface="Hanken Grotesk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1" name="Google Shape;541;p43"/>
          <p:cNvSpPr txBox="1">
            <a:spLocks noGrp="1"/>
          </p:cNvSpPr>
          <p:nvPr>
            <p:ph type="subTitle" idx="7"/>
          </p:nvPr>
        </p:nvSpPr>
        <p:spPr>
          <a:xfrm>
            <a:off x="1852425" y="1547325"/>
            <a:ext cx="2529000" cy="237600"/>
          </a:xfrm>
          <a:prstGeom prst="rect">
            <a:avLst/>
          </a:prstGeom>
        </p:spPr>
        <p:txBody>
          <a:bodyPr spcFirstLastPara="1" wrap="square" lIns="54000" tIns="54000" rIns="0" bIns="0" anchor="t" anchorCtr="0">
            <a:normAutofit/>
          </a:bodyPr>
          <a:lstStyle>
            <a:lvl1pPr lvl="0">
              <a:spcBef>
                <a:spcPts val="0"/>
              </a:spcBef>
              <a:spcAft>
                <a:spcPts val="0"/>
              </a:spcAft>
              <a:buClr>
                <a:schemeClr val="dk1"/>
              </a:buClr>
              <a:buSzPts val="1200"/>
              <a:buFont typeface="Hanken Grotesk"/>
              <a:buNone/>
              <a:defRPr sz="1200"/>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a:endParaRPr/>
          </a:p>
        </p:txBody>
      </p:sp>
      <p:sp>
        <p:nvSpPr>
          <p:cNvPr id="542" name="Google Shape;542;p43"/>
          <p:cNvSpPr txBox="1">
            <a:spLocks noGrp="1"/>
          </p:cNvSpPr>
          <p:nvPr>
            <p:ph type="body" idx="8"/>
          </p:nvPr>
        </p:nvSpPr>
        <p:spPr>
          <a:xfrm>
            <a:off x="189973" y="4665450"/>
            <a:ext cx="4345200" cy="374400"/>
          </a:xfrm>
          <a:prstGeom prst="rect">
            <a:avLst/>
          </a:prstGeom>
        </p:spPr>
        <p:txBody>
          <a:bodyPr spcFirstLastPara="1" wrap="square" lIns="0" tIns="54000" rIns="0" bIns="0"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543" name="Google Shape;543;p43"/>
          <p:cNvSpPr txBox="1">
            <a:spLocks noGrp="1"/>
          </p:cNvSpPr>
          <p:nvPr>
            <p:ph type="body" idx="9"/>
          </p:nvPr>
        </p:nvSpPr>
        <p:spPr>
          <a:xfrm>
            <a:off x="189973" y="3405288"/>
            <a:ext cx="4345200" cy="374400"/>
          </a:xfrm>
          <a:prstGeom prst="rect">
            <a:avLst/>
          </a:prstGeom>
        </p:spPr>
        <p:txBody>
          <a:bodyPr spcFirstLastPara="1" wrap="square" lIns="0" tIns="54000" rIns="0" bIns="0"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544" name="Google Shape;544;p43"/>
          <p:cNvSpPr txBox="1">
            <a:spLocks noGrp="1"/>
          </p:cNvSpPr>
          <p:nvPr>
            <p:ph type="body" idx="13"/>
          </p:nvPr>
        </p:nvSpPr>
        <p:spPr>
          <a:xfrm>
            <a:off x="199273" y="2145150"/>
            <a:ext cx="4345200" cy="374400"/>
          </a:xfrm>
          <a:prstGeom prst="rect">
            <a:avLst/>
          </a:prstGeom>
        </p:spPr>
        <p:txBody>
          <a:bodyPr spcFirstLastPara="1" wrap="square" lIns="0" tIns="54000" rIns="0" bIns="0"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Graphics 4">
  <p:cSld name="CUSTOM_7_1_1_1_1_1_1_1_1_1_1_1_1_1_1_1_1_7_2">
    <p:spTree>
      <p:nvGrpSpPr>
        <p:cNvPr id="1" name="Shape 545"/>
        <p:cNvGrpSpPr/>
        <p:nvPr/>
      </p:nvGrpSpPr>
      <p:grpSpPr>
        <a:xfrm>
          <a:off x="0" y="0"/>
          <a:ext cx="0" cy="0"/>
          <a:chOff x="0" y="0"/>
          <a:chExt cx="0" cy="0"/>
        </a:xfrm>
      </p:grpSpPr>
      <p:sp>
        <p:nvSpPr>
          <p:cNvPr id="546" name="Google Shape;546;p44"/>
          <p:cNvSpPr txBox="1">
            <a:spLocks noGrp="1"/>
          </p:cNvSpPr>
          <p:nvPr>
            <p:ph type="subTitle" idx="1"/>
          </p:nvPr>
        </p:nvSpPr>
        <p:spPr>
          <a:xfrm>
            <a:off x="594025" y="184700"/>
            <a:ext cx="3696300" cy="153900"/>
          </a:xfrm>
          <a:prstGeom prst="rect">
            <a:avLst/>
          </a:prstGeom>
        </p:spPr>
        <p:txBody>
          <a:bodyPr spcFirstLastPara="1" wrap="square" lIns="0" tIns="0" rIns="0" bIns="0" anchor="ctr" anchorCtr="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a:endParaRPr/>
          </a:p>
        </p:txBody>
      </p:sp>
      <p:sp>
        <p:nvSpPr>
          <p:cNvPr id="547" name="Google Shape;547;p44"/>
          <p:cNvSpPr txBox="1">
            <a:spLocks noGrp="1"/>
          </p:cNvSpPr>
          <p:nvPr>
            <p:ph type="title"/>
          </p:nvPr>
        </p:nvSpPr>
        <p:spPr>
          <a:xfrm>
            <a:off x="594025" y="539600"/>
            <a:ext cx="7196700" cy="576000"/>
          </a:xfrm>
          <a:prstGeom prst="rect">
            <a:avLst/>
          </a:prstGeom>
        </p:spPr>
        <p:txBody>
          <a:bodyPr spcFirstLastPara="1" wrap="square" lIns="0" tIns="0" rIns="0" bIns="0" anchor="t" anchorCtr="0">
            <a:noAutofit/>
          </a:bodyPr>
          <a:lstStyle>
            <a:lvl1pPr lvl="0">
              <a:lnSpc>
                <a:spcPct val="90000"/>
              </a:lnSpc>
              <a:spcBef>
                <a:spcPts val="0"/>
              </a:spcBef>
              <a:spcAft>
                <a:spcPts val="0"/>
              </a:spcAft>
              <a:buSzPts val="2800"/>
              <a:buNone/>
              <a:defRPr sz="4000"/>
            </a:lvl1pPr>
            <a:lvl2pPr lvl="1">
              <a:lnSpc>
                <a:spcPct val="115000"/>
              </a:lnSpc>
              <a:spcBef>
                <a:spcPts val="0"/>
              </a:spcBef>
              <a:spcAft>
                <a:spcPts val="0"/>
              </a:spcAft>
              <a:buSzPts val="2800"/>
              <a:buNone/>
              <a:defRPr sz="4000"/>
            </a:lvl2pPr>
            <a:lvl3pPr lvl="2">
              <a:lnSpc>
                <a:spcPct val="115000"/>
              </a:lnSpc>
              <a:spcBef>
                <a:spcPts val="0"/>
              </a:spcBef>
              <a:spcAft>
                <a:spcPts val="0"/>
              </a:spcAft>
              <a:buSzPts val="2800"/>
              <a:buNone/>
              <a:defRPr sz="4000"/>
            </a:lvl3pPr>
            <a:lvl4pPr lvl="3">
              <a:lnSpc>
                <a:spcPct val="115000"/>
              </a:lnSpc>
              <a:spcBef>
                <a:spcPts val="0"/>
              </a:spcBef>
              <a:spcAft>
                <a:spcPts val="0"/>
              </a:spcAft>
              <a:buSzPts val="2800"/>
              <a:buNone/>
              <a:defRPr sz="4000"/>
            </a:lvl4pPr>
            <a:lvl5pPr lvl="4">
              <a:lnSpc>
                <a:spcPct val="115000"/>
              </a:lnSpc>
              <a:spcBef>
                <a:spcPts val="0"/>
              </a:spcBef>
              <a:spcAft>
                <a:spcPts val="0"/>
              </a:spcAft>
              <a:buSzPts val="2800"/>
              <a:buNone/>
              <a:defRPr sz="4000"/>
            </a:lvl5pPr>
            <a:lvl6pPr lvl="5">
              <a:lnSpc>
                <a:spcPct val="115000"/>
              </a:lnSpc>
              <a:spcBef>
                <a:spcPts val="0"/>
              </a:spcBef>
              <a:spcAft>
                <a:spcPts val="0"/>
              </a:spcAft>
              <a:buSzPts val="2800"/>
              <a:buNone/>
              <a:defRPr sz="4000"/>
            </a:lvl6pPr>
            <a:lvl7pPr lvl="6">
              <a:lnSpc>
                <a:spcPct val="115000"/>
              </a:lnSpc>
              <a:spcBef>
                <a:spcPts val="0"/>
              </a:spcBef>
              <a:spcAft>
                <a:spcPts val="0"/>
              </a:spcAft>
              <a:buSzPts val="2800"/>
              <a:buNone/>
              <a:defRPr sz="4000"/>
            </a:lvl7pPr>
            <a:lvl8pPr lvl="7">
              <a:lnSpc>
                <a:spcPct val="115000"/>
              </a:lnSpc>
              <a:spcBef>
                <a:spcPts val="0"/>
              </a:spcBef>
              <a:spcAft>
                <a:spcPts val="0"/>
              </a:spcAft>
              <a:buSzPts val="2800"/>
              <a:buNone/>
              <a:defRPr sz="4000"/>
            </a:lvl8pPr>
            <a:lvl9pPr lvl="8">
              <a:lnSpc>
                <a:spcPct val="115000"/>
              </a:lnSpc>
              <a:spcBef>
                <a:spcPts val="0"/>
              </a:spcBef>
              <a:spcAft>
                <a:spcPts val="0"/>
              </a:spcAft>
              <a:buSzPts val="2800"/>
              <a:buNone/>
              <a:defRPr sz="4000"/>
            </a:lvl9pPr>
          </a:lstStyle>
          <a:p>
            <a:endParaRPr/>
          </a:p>
        </p:txBody>
      </p:sp>
      <p:sp>
        <p:nvSpPr>
          <p:cNvPr id="548" name="Google Shape;548;p44"/>
          <p:cNvSpPr txBox="1">
            <a:spLocks noGrp="1"/>
          </p:cNvSpPr>
          <p:nvPr>
            <p:ph type="subTitle" idx="2"/>
          </p:nvPr>
        </p:nvSpPr>
        <p:spPr>
          <a:xfrm>
            <a:off x="189375" y="4264275"/>
            <a:ext cx="1529400" cy="572400"/>
          </a:xfrm>
          <a:prstGeom prst="rect">
            <a:avLst/>
          </a:prstGeom>
        </p:spPr>
        <p:txBody>
          <a:bodyPr spcFirstLastPara="1" wrap="square" lIns="91425" tIns="36000" rIns="0" bIns="0" anchor="t" anchorCtr="0">
            <a:normAutofit/>
          </a:bodyPr>
          <a:lstStyle>
            <a:lvl1pPr lvl="0">
              <a:spcBef>
                <a:spcPts val="0"/>
              </a:spcBef>
              <a:spcAft>
                <a:spcPts val="0"/>
              </a:spcAft>
              <a:buClr>
                <a:schemeClr val="dk1"/>
              </a:buClr>
              <a:buSzPts val="3000"/>
              <a:buFont typeface="Hanken Grotesk Light"/>
              <a:buNone/>
              <a:defRPr sz="3000">
                <a:latin typeface="Hanken Grotesk Light"/>
                <a:ea typeface="Hanken Grotesk Light"/>
                <a:cs typeface="Hanken Grotesk Light"/>
                <a:sym typeface="Hanken Grotesk Light"/>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9" name="Google Shape;549;p44"/>
          <p:cNvSpPr txBox="1">
            <a:spLocks noGrp="1"/>
          </p:cNvSpPr>
          <p:nvPr>
            <p:ph type="subTitle" idx="3"/>
          </p:nvPr>
        </p:nvSpPr>
        <p:spPr>
          <a:xfrm>
            <a:off x="190425" y="3693375"/>
            <a:ext cx="1529400" cy="572400"/>
          </a:xfrm>
          <a:prstGeom prst="rect">
            <a:avLst/>
          </a:prstGeom>
        </p:spPr>
        <p:txBody>
          <a:bodyPr spcFirstLastPara="1" wrap="square" lIns="91425" tIns="36000" rIns="0" bIns="0" anchor="t" anchorCtr="0">
            <a:normAutofit/>
          </a:bodyPr>
          <a:lstStyle>
            <a:lvl1pPr lvl="0">
              <a:spcBef>
                <a:spcPts val="0"/>
              </a:spcBef>
              <a:spcAft>
                <a:spcPts val="0"/>
              </a:spcAft>
              <a:buClr>
                <a:schemeClr val="dk1"/>
              </a:buClr>
              <a:buSzPts val="3000"/>
              <a:buFont typeface="Hanken Grotesk Light"/>
              <a:buNone/>
              <a:defRPr sz="3000">
                <a:latin typeface="Hanken Grotesk Light"/>
                <a:ea typeface="Hanken Grotesk Light"/>
                <a:cs typeface="Hanken Grotesk Light"/>
                <a:sym typeface="Hanken Grotesk Light"/>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50" name="Google Shape;550;p44"/>
          <p:cNvSpPr txBox="1">
            <a:spLocks noGrp="1"/>
          </p:cNvSpPr>
          <p:nvPr>
            <p:ph type="subTitle" idx="4"/>
          </p:nvPr>
        </p:nvSpPr>
        <p:spPr>
          <a:xfrm>
            <a:off x="190425" y="3118013"/>
            <a:ext cx="1529400" cy="572400"/>
          </a:xfrm>
          <a:prstGeom prst="rect">
            <a:avLst/>
          </a:prstGeom>
        </p:spPr>
        <p:txBody>
          <a:bodyPr spcFirstLastPara="1" wrap="square" lIns="91425" tIns="36000" rIns="0" bIns="0" anchor="t" anchorCtr="0">
            <a:normAutofit/>
          </a:bodyPr>
          <a:lstStyle>
            <a:lvl1pPr lvl="0">
              <a:spcBef>
                <a:spcPts val="0"/>
              </a:spcBef>
              <a:spcAft>
                <a:spcPts val="0"/>
              </a:spcAft>
              <a:buClr>
                <a:schemeClr val="dk1"/>
              </a:buClr>
              <a:buSzPts val="3000"/>
              <a:buFont typeface="Hanken Grotesk Light"/>
              <a:buNone/>
              <a:defRPr sz="3000">
                <a:latin typeface="Hanken Grotesk Light"/>
                <a:ea typeface="Hanken Grotesk Light"/>
                <a:cs typeface="Hanken Grotesk Light"/>
                <a:sym typeface="Hanken Grotesk Light"/>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51" name="Google Shape;551;p44"/>
          <p:cNvSpPr txBox="1">
            <a:spLocks noGrp="1"/>
          </p:cNvSpPr>
          <p:nvPr>
            <p:ph type="subTitle" idx="5"/>
          </p:nvPr>
        </p:nvSpPr>
        <p:spPr>
          <a:xfrm>
            <a:off x="191475" y="2547113"/>
            <a:ext cx="1529400" cy="572400"/>
          </a:xfrm>
          <a:prstGeom prst="rect">
            <a:avLst/>
          </a:prstGeom>
        </p:spPr>
        <p:txBody>
          <a:bodyPr spcFirstLastPara="1" wrap="square" lIns="91425" tIns="36000" rIns="0" bIns="0" anchor="t" anchorCtr="0">
            <a:normAutofit/>
          </a:bodyPr>
          <a:lstStyle>
            <a:lvl1pPr lvl="0">
              <a:spcBef>
                <a:spcPts val="0"/>
              </a:spcBef>
              <a:spcAft>
                <a:spcPts val="0"/>
              </a:spcAft>
              <a:buClr>
                <a:schemeClr val="dk1"/>
              </a:buClr>
              <a:buSzPts val="3000"/>
              <a:buFont typeface="Hanken Grotesk Light"/>
              <a:buNone/>
              <a:defRPr sz="3000">
                <a:latin typeface="Hanken Grotesk Light"/>
                <a:ea typeface="Hanken Grotesk Light"/>
                <a:cs typeface="Hanken Grotesk Light"/>
                <a:sym typeface="Hanken Grotesk Light"/>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52" name="Google Shape;552;p44"/>
          <p:cNvSpPr txBox="1">
            <a:spLocks noGrp="1"/>
          </p:cNvSpPr>
          <p:nvPr>
            <p:ph type="subTitle" idx="6"/>
          </p:nvPr>
        </p:nvSpPr>
        <p:spPr>
          <a:xfrm>
            <a:off x="190950" y="1971763"/>
            <a:ext cx="1529400" cy="572400"/>
          </a:xfrm>
          <a:prstGeom prst="rect">
            <a:avLst/>
          </a:prstGeom>
        </p:spPr>
        <p:txBody>
          <a:bodyPr spcFirstLastPara="1" wrap="square" lIns="91425" tIns="36000" rIns="0" bIns="0" anchor="t" anchorCtr="0">
            <a:normAutofit/>
          </a:bodyPr>
          <a:lstStyle>
            <a:lvl1pPr lvl="0">
              <a:spcBef>
                <a:spcPts val="0"/>
              </a:spcBef>
              <a:spcAft>
                <a:spcPts val="0"/>
              </a:spcAft>
              <a:buClr>
                <a:schemeClr val="dk1"/>
              </a:buClr>
              <a:buSzPts val="3000"/>
              <a:buFont typeface="Hanken Grotesk Light"/>
              <a:buNone/>
              <a:defRPr sz="3000">
                <a:latin typeface="Hanken Grotesk Light"/>
                <a:ea typeface="Hanken Grotesk Light"/>
                <a:cs typeface="Hanken Grotesk Light"/>
                <a:sym typeface="Hanken Grotesk Light"/>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53" name="Google Shape;553;p44"/>
          <p:cNvSpPr txBox="1">
            <a:spLocks noGrp="1"/>
          </p:cNvSpPr>
          <p:nvPr>
            <p:ph type="subTitle" idx="7"/>
          </p:nvPr>
        </p:nvSpPr>
        <p:spPr>
          <a:xfrm>
            <a:off x="192000" y="1400863"/>
            <a:ext cx="1529400" cy="572400"/>
          </a:xfrm>
          <a:prstGeom prst="rect">
            <a:avLst/>
          </a:prstGeom>
        </p:spPr>
        <p:txBody>
          <a:bodyPr spcFirstLastPara="1" wrap="square" lIns="91425" tIns="36000" rIns="0" bIns="0" anchor="t" anchorCtr="0">
            <a:normAutofit/>
          </a:bodyPr>
          <a:lstStyle>
            <a:lvl1pPr lvl="0">
              <a:spcBef>
                <a:spcPts val="0"/>
              </a:spcBef>
              <a:spcAft>
                <a:spcPts val="0"/>
              </a:spcAft>
              <a:buClr>
                <a:schemeClr val="dk1"/>
              </a:buClr>
              <a:buSzPts val="3000"/>
              <a:buFont typeface="Hanken Grotesk Light"/>
              <a:buNone/>
              <a:defRPr sz="3000">
                <a:latin typeface="Hanken Grotesk Light"/>
                <a:ea typeface="Hanken Grotesk Light"/>
                <a:cs typeface="Hanken Grotesk Light"/>
                <a:sym typeface="Hanken Grotesk Light"/>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54" name="Google Shape;554;p44"/>
          <p:cNvSpPr txBox="1">
            <a:spLocks noGrp="1"/>
          </p:cNvSpPr>
          <p:nvPr>
            <p:ph type="subTitle" idx="8"/>
          </p:nvPr>
        </p:nvSpPr>
        <p:spPr>
          <a:xfrm>
            <a:off x="1967073" y="2550100"/>
            <a:ext cx="1216800" cy="374400"/>
          </a:xfrm>
          <a:prstGeom prst="rect">
            <a:avLst/>
          </a:prstGeom>
        </p:spPr>
        <p:txBody>
          <a:bodyPr spcFirstLastPara="1" wrap="square" lIns="0" tIns="90000" rIns="0" bIns="108000" anchor="t" anchorCtr="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a:endParaRPr/>
          </a:p>
        </p:txBody>
      </p:sp>
      <p:sp>
        <p:nvSpPr>
          <p:cNvPr id="555" name="Google Shape;555;p44"/>
          <p:cNvSpPr txBox="1">
            <a:spLocks noGrp="1"/>
          </p:cNvSpPr>
          <p:nvPr>
            <p:ph type="subTitle" idx="9"/>
          </p:nvPr>
        </p:nvSpPr>
        <p:spPr>
          <a:xfrm>
            <a:off x="1967073" y="1400875"/>
            <a:ext cx="1216800" cy="374400"/>
          </a:xfrm>
          <a:prstGeom prst="rect">
            <a:avLst/>
          </a:prstGeom>
        </p:spPr>
        <p:txBody>
          <a:bodyPr spcFirstLastPara="1" wrap="square" lIns="0" tIns="90000" rIns="0" bIns="108000" anchor="t" anchorCtr="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a:endParaRPr/>
          </a:p>
        </p:txBody>
      </p:sp>
      <p:sp>
        <p:nvSpPr>
          <p:cNvPr id="556" name="Google Shape;556;p44"/>
          <p:cNvSpPr txBox="1">
            <a:spLocks noGrp="1"/>
          </p:cNvSpPr>
          <p:nvPr>
            <p:ph type="subTitle" idx="13"/>
          </p:nvPr>
        </p:nvSpPr>
        <p:spPr>
          <a:xfrm>
            <a:off x="1967073" y="1971775"/>
            <a:ext cx="1216800" cy="374400"/>
          </a:xfrm>
          <a:prstGeom prst="rect">
            <a:avLst/>
          </a:prstGeom>
        </p:spPr>
        <p:txBody>
          <a:bodyPr spcFirstLastPara="1" wrap="square" lIns="0" tIns="90000" rIns="0" bIns="108000" anchor="t" anchorCtr="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a:endParaRPr/>
          </a:p>
        </p:txBody>
      </p:sp>
      <p:sp>
        <p:nvSpPr>
          <p:cNvPr id="557" name="Google Shape;557;p44"/>
          <p:cNvSpPr txBox="1">
            <a:spLocks noGrp="1"/>
          </p:cNvSpPr>
          <p:nvPr>
            <p:ph type="subTitle" idx="14"/>
          </p:nvPr>
        </p:nvSpPr>
        <p:spPr>
          <a:xfrm>
            <a:off x="1967073" y="3121000"/>
            <a:ext cx="1216800" cy="374400"/>
          </a:xfrm>
          <a:prstGeom prst="rect">
            <a:avLst/>
          </a:prstGeom>
        </p:spPr>
        <p:txBody>
          <a:bodyPr spcFirstLastPara="1" wrap="square" lIns="0" tIns="90000" rIns="0" bIns="108000" anchor="t" anchorCtr="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a:endParaRPr/>
          </a:p>
        </p:txBody>
      </p:sp>
      <p:sp>
        <p:nvSpPr>
          <p:cNvPr id="558" name="Google Shape;558;p44"/>
          <p:cNvSpPr txBox="1">
            <a:spLocks noGrp="1"/>
          </p:cNvSpPr>
          <p:nvPr>
            <p:ph type="subTitle" idx="15"/>
          </p:nvPr>
        </p:nvSpPr>
        <p:spPr>
          <a:xfrm>
            <a:off x="1967073" y="4262800"/>
            <a:ext cx="1216800" cy="374400"/>
          </a:xfrm>
          <a:prstGeom prst="rect">
            <a:avLst/>
          </a:prstGeom>
        </p:spPr>
        <p:txBody>
          <a:bodyPr spcFirstLastPara="1" wrap="square" lIns="0" tIns="90000" rIns="0" bIns="108000" anchor="t" anchorCtr="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a:endParaRPr/>
          </a:p>
        </p:txBody>
      </p:sp>
      <p:sp>
        <p:nvSpPr>
          <p:cNvPr id="559" name="Google Shape;559;p44"/>
          <p:cNvSpPr txBox="1">
            <a:spLocks noGrp="1"/>
          </p:cNvSpPr>
          <p:nvPr>
            <p:ph type="subTitle" idx="16"/>
          </p:nvPr>
        </p:nvSpPr>
        <p:spPr>
          <a:xfrm>
            <a:off x="1967073" y="3691900"/>
            <a:ext cx="1216800" cy="374400"/>
          </a:xfrm>
          <a:prstGeom prst="rect">
            <a:avLst/>
          </a:prstGeom>
        </p:spPr>
        <p:txBody>
          <a:bodyPr spcFirstLastPara="1" wrap="square" lIns="0" tIns="90000" rIns="0" bIns="108000" anchor="t" anchorCtr="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a:endParaRPr/>
          </a:p>
        </p:txBody>
      </p:sp>
      <p:sp>
        <p:nvSpPr>
          <p:cNvPr id="560" name="Google Shape;560;p44"/>
          <p:cNvSpPr txBox="1">
            <a:spLocks noGrp="1"/>
          </p:cNvSpPr>
          <p:nvPr>
            <p:ph type="body" idx="17"/>
          </p:nvPr>
        </p:nvSpPr>
        <p:spPr>
          <a:xfrm>
            <a:off x="3741773" y="1973250"/>
            <a:ext cx="5137200" cy="374400"/>
          </a:xfrm>
          <a:prstGeom prst="rect">
            <a:avLst/>
          </a:prstGeom>
        </p:spPr>
        <p:txBody>
          <a:bodyPr spcFirstLastPara="1" wrap="square" lIns="0" tIns="90000" rIns="0" bIns="108000"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561" name="Google Shape;561;p44"/>
          <p:cNvSpPr txBox="1">
            <a:spLocks noGrp="1"/>
          </p:cNvSpPr>
          <p:nvPr>
            <p:ph type="body" idx="18"/>
          </p:nvPr>
        </p:nvSpPr>
        <p:spPr>
          <a:xfrm>
            <a:off x="3741773" y="2551575"/>
            <a:ext cx="5137200" cy="374400"/>
          </a:xfrm>
          <a:prstGeom prst="rect">
            <a:avLst/>
          </a:prstGeom>
        </p:spPr>
        <p:txBody>
          <a:bodyPr spcFirstLastPara="1" wrap="square" lIns="0" tIns="90000" rIns="0" bIns="108000"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562" name="Google Shape;562;p44"/>
          <p:cNvSpPr txBox="1">
            <a:spLocks noGrp="1"/>
          </p:cNvSpPr>
          <p:nvPr>
            <p:ph type="body" idx="19"/>
          </p:nvPr>
        </p:nvSpPr>
        <p:spPr>
          <a:xfrm>
            <a:off x="3741773" y="3122475"/>
            <a:ext cx="5137200" cy="374400"/>
          </a:xfrm>
          <a:prstGeom prst="rect">
            <a:avLst/>
          </a:prstGeom>
        </p:spPr>
        <p:txBody>
          <a:bodyPr spcFirstLastPara="1" wrap="square" lIns="0" tIns="90000" rIns="0" bIns="108000"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563" name="Google Shape;563;p44"/>
          <p:cNvSpPr txBox="1">
            <a:spLocks noGrp="1"/>
          </p:cNvSpPr>
          <p:nvPr>
            <p:ph type="body" idx="20"/>
          </p:nvPr>
        </p:nvSpPr>
        <p:spPr>
          <a:xfrm>
            <a:off x="3741773" y="3693375"/>
            <a:ext cx="5137200" cy="374400"/>
          </a:xfrm>
          <a:prstGeom prst="rect">
            <a:avLst/>
          </a:prstGeom>
        </p:spPr>
        <p:txBody>
          <a:bodyPr spcFirstLastPara="1" wrap="square" lIns="0" tIns="90000" rIns="0" bIns="108000"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564" name="Google Shape;564;p44"/>
          <p:cNvSpPr txBox="1">
            <a:spLocks noGrp="1"/>
          </p:cNvSpPr>
          <p:nvPr>
            <p:ph type="body" idx="21"/>
          </p:nvPr>
        </p:nvSpPr>
        <p:spPr>
          <a:xfrm>
            <a:off x="3741773" y="4264275"/>
            <a:ext cx="5137200" cy="374400"/>
          </a:xfrm>
          <a:prstGeom prst="rect">
            <a:avLst/>
          </a:prstGeom>
        </p:spPr>
        <p:txBody>
          <a:bodyPr spcFirstLastPara="1" wrap="square" lIns="0" tIns="90000" rIns="0" bIns="108000"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565" name="Google Shape;565;p44"/>
          <p:cNvSpPr txBox="1">
            <a:spLocks noGrp="1"/>
          </p:cNvSpPr>
          <p:nvPr>
            <p:ph type="body" idx="22"/>
          </p:nvPr>
        </p:nvSpPr>
        <p:spPr>
          <a:xfrm>
            <a:off x="3741773" y="1402350"/>
            <a:ext cx="5137200" cy="374400"/>
          </a:xfrm>
          <a:prstGeom prst="rect">
            <a:avLst/>
          </a:prstGeom>
        </p:spPr>
        <p:txBody>
          <a:bodyPr spcFirstLastPara="1" wrap="square" lIns="0" tIns="90000" rIns="0" bIns="108000"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able and folder background 2">
  <p:cSld name="CUSTOM_1_1_1_1">
    <p:spTree>
      <p:nvGrpSpPr>
        <p:cNvPr id="1" name="Shape 566"/>
        <p:cNvGrpSpPr/>
        <p:nvPr/>
      </p:nvGrpSpPr>
      <p:grpSpPr>
        <a:xfrm>
          <a:off x="0" y="0"/>
          <a:ext cx="0" cy="0"/>
          <a:chOff x="0" y="0"/>
          <a:chExt cx="0" cy="0"/>
        </a:xfrm>
      </p:grpSpPr>
      <p:sp>
        <p:nvSpPr>
          <p:cNvPr id="567" name="Google Shape;567;p45"/>
          <p:cNvSpPr/>
          <p:nvPr/>
        </p:nvSpPr>
        <p:spPr>
          <a:xfrm>
            <a:off x="-2450" y="486600"/>
            <a:ext cx="9144000" cy="4656900"/>
          </a:xfrm>
          <a:prstGeom prst="roundRect">
            <a:avLst>
              <a:gd name="adj" fmla="val 0"/>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8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sp>
        <p:nvSpPr>
          <p:cNvPr id="568" name="Google Shape;568;p45"/>
          <p:cNvSpPr txBox="1">
            <a:spLocks noGrp="1"/>
          </p:cNvSpPr>
          <p:nvPr>
            <p:ph type="subTitle" idx="1"/>
          </p:nvPr>
        </p:nvSpPr>
        <p:spPr>
          <a:xfrm>
            <a:off x="1314600" y="131800"/>
            <a:ext cx="1440000" cy="360000"/>
          </a:xfrm>
          <a:prstGeom prst="rect">
            <a:avLst/>
          </a:prstGeom>
        </p:spPr>
        <p:txBody>
          <a:bodyPr spcFirstLastPara="1" wrap="square" lIns="91425" tIns="0" rIns="91425" bIns="0" anchor="ctr" anchorCtr="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a:endParaRPr/>
          </a:p>
        </p:txBody>
      </p:sp>
      <p:sp>
        <p:nvSpPr>
          <p:cNvPr id="569" name="Google Shape;569;p45"/>
          <p:cNvSpPr txBox="1">
            <a:spLocks noGrp="1"/>
          </p:cNvSpPr>
          <p:nvPr>
            <p:ph type="subTitle" idx="2"/>
          </p:nvPr>
        </p:nvSpPr>
        <p:spPr>
          <a:xfrm>
            <a:off x="2783538" y="131800"/>
            <a:ext cx="1440000" cy="360000"/>
          </a:xfrm>
          <a:prstGeom prst="rect">
            <a:avLst/>
          </a:prstGeom>
        </p:spPr>
        <p:txBody>
          <a:bodyPr spcFirstLastPara="1" wrap="square" lIns="91425" tIns="0" rIns="91425" bIns="0" anchor="ctr" anchorCtr="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a:endParaRPr/>
          </a:p>
        </p:txBody>
      </p:sp>
      <p:sp>
        <p:nvSpPr>
          <p:cNvPr id="570" name="Google Shape;570;p45"/>
          <p:cNvSpPr txBox="1">
            <a:spLocks noGrp="1"/>
          </p:cNvSpPr>
          <p:nvPr>
            <p:ph type="subTitle" idx="3"/>
          </p:nvPr>
        </p:nvSpPr>
        <p:spPr>
          <a:xfrm>
            <a:off x="4228850" y="131800"/>
            <a:ext cx="1440000" cy="360000"/>
          </a:xfrm>
          <a:prstGeom prst="rect">
            <a:avLst/>
          </a:prstGeom>
        </p:spPr>
        <p:txBody>
          <a:bodyPr spcFirstLastPara="1" wrap="square" lIns="91425" tIns="0" rIns="91425" bIns="0" anchor="ctr" anchorCtr="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a:endParaRPr/>
          </a:p>
        </p:txBody>
      </p:sp>
      <p:sp>
        <p:nvSpPr>
          <p:cNvPr id="571" name="Google Shape;571;p45"/>
          <p:cNvSpPr txBox="1">
            <a:spLocks noGrp="1"/>
          </p:cNvSpPr>
          <p:nvPr>
            <p:ph type="title"/>
          </p:nvPr>
        </p:nvSpPr>
        <p:spPr>
          <a:xfrm>
            <a:off x="5723951" y="131799"/>
            <a:ext cx="1440300" cy="360000"/>
          </a:xfrm>
          <a:prstGeom prst="rect">
            <a:avLst/>
          </a:prstGeom>
        </p:spPr>
        <p:txBody>
          <a:bodyPr spcFirstLastPara="1" wrap="square" lIns="91425" tIns="0" rIns="91425" bIns="0" anchor="ctr" anchorCtr="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a:endParaRPr/>
          </a:p>
        </p:txBody>
      </p:sp>
      <p:sp>
        <p:nvSpPr>
          <p:cNvPr id="572" name="Google Shape;572;p45"/>
          <p:cNvSpPr txBox="1">
            <a:spLocks noGrp="1"/>
          </p:cNvSpPr>
          <p:nvPr>
            <p:ph type="subTitle" idx="4"/>
          </p:nvPr>
        </p:nvSpPr>
        <p:spPr>
          <a:xfrm>
            <a:off x="1759000" y="3017700"/>
            <a:ext cx="2336400" cy="374400"/>
          </a:xfrm>
          <a:prstGeom prst="rect">
            <a:avLst/>
          </a:prstGeom>
        </p:spPr>
        <p:txBody>
          <a:bodyPr spcFirstLastPara="1" wrap="square" lIns="91425" tIns="36000" rIns="0" bIns="0" anchor="t" anchorCtr="0">
            <a:normAutofit/>
          </a:bodyPr>
          <a:lstStyle>
            <a:lvl1pPr lvl="0">
              <a:spcBef>
                <a:spcPts val="0"/>
              </a:spcBef>
              <a:spcAft>
                <a:spcPts val="0"/>
              </a:spcAft>
              <a:buClr>
                <a:schemeClr val="dk1"/>
              </a:buClr>
              <a:buSzPts val="2200"/>
              <a:buFont typeface="Hanken Grotesk Light"/>
              <a:buNone/>
              <a:defRPr sz="2200">
                <a:latin typeface="Hanken Grotesk Light"/>
                <a:ea typeface="Hanken Grotesk Light"/>
                <a:cs typeface="Hanken Grotesk Light"/>
                <a:sym typeface="Hanken Grotesk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3" name="Google Shape;573;p45"/>
          <p:cNvSpPr txBox="1">
            <a:spLocks noGrp="1"/>
          </p:cNvSpPr>
          <p:nvPr>
            <p:ph type="subTitle" idx="5"/>
          </p:nvPr>
        </p:nvSpPr>
        <p:spPr>
          <a:xfrm>
            <a:off x="1758250" y="1663775"/>
            <a:ext cx="2336400" cy="374400"/>
          </a:xfrm>
          <a:prstGeom prst="rect">
            <a:avLst/>
          </a:prstGeom>
        </p:spPr>
        <p:txBody>
          <a:bodyPr spcFirstLastPara="1" wrap="square" lIns="91425" tIns="36000" rIns="0" bIns="0" anchor="t" anchorCtr="0">
            <a:normAutofit/>
          </a:bodyPr>
          <a:lstStyle>
            <a:lvl1pPr lvl="0">
              <a:spcBef>
                <a:spcPts val="0"/>
              </a:spcBef>
              <a:spcAft>
                <a:spcPts val="0"/>
              </a:spcAft>
              <a:buClr>
                <a:schemeClr val="dk1"/>
              </a:buClr>
              <a:buSzPts val="2200"/>
              <a:buFont typeface="Hanken Grotesk Light"/>
              <a:buNone/>
              <a:defRPr sz="2200">
                <a:latin typeface="Hanken Grotesk Light"/>
                <a:ea typeface="Hanken Grotesk Light"/>
                <a:cs typeface="Hanken Grotesk Light"/>
                <a:sym typeface="Hanken Grotesk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4" name="Google Shape;574;p45"/>
          <p:cNvSpPr txBox="1">
            <a:spLocks noGrp="1"/>
          </p:cNvSpPr>
          <p:nvPr>
            <p:ph type="subTitle" idx="6"/>
          </p:nvPr>
        </p:nvSpPr>
        <p:spPr>
          <a:xfrm>
            <a:off x="1758250" y="2340600"/>
            <a:ext cx="2336400" cy="374400"/>
          </a:xfrm>
          <a:prstGeom prst="rect">
            <a:avLst/>
          </a:prstGeom>
        </p:spPr>
        <p:txBody>
          <a:bodyPr spcFirstLastPara="1" wrap="square" lIns="91425" tIns="36000" rIns="0" bIns="0" anchor="t" anchorCtr="0">
            <a:normAutofit/>
          </a:bodyPr>
          <a:lstStyle>
            <a:lvl1pPr lvl="0">
              <a:spcBef>
                <a:spcPts val="0"/>
              </a:spcBef>
              <a:spcAft>
                <a:spcPts val="0"/>
              </a:spcAft>
              <a:buClr>
                <a:schemeClr val="dk1"/>
              </a:buClr>
              <a:buSzPts val="2200"/>
              <a:buFont typeface="Hanken Grotesk Light"/>
              <a:buNone/>
              <a:defRPr sz="2200">
                <a:latin typeface="Hanken Grotesk Light"/>
                <a:ea typeface="Hanken Grotesk Light"/>
                <a:cs typeface="Hanken Grotesk Light"/>
                <a:sym typeface="Hanken Grotesk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5" name="Google Shape;575;p45"/>
          <p:cNvSpPr txBox="1">
            <a:spLocks noGrp="1"/>
          </p:cNvSpPr>
          <p:nvPr>
            <p:ph type="subTitle" idx="7"/>
          </p:nvPr>
        </p:nvSpPr>
        <p:spPr>
          <a:xfrm>
            <a:off x="1758250" y="3694800"/>
            <a:ext cx="2336400" cy="374400"/>
          </a:xfrm>
          <a:prstGeom prst="rect">
            <a:avLst/>
          </a:prstGeom>
        </p:spPr>
        <p:txBody>
          <a:bodyPr spcFirstLastPara="1" wrap="square" lIns="91425" tIns="36000" rIns="0" bIns="0" anchor="t" anchorCtr="0">
            <a:normAutofit/>
          </a:bodyPr>
          <a:lstStyle>
            <a:lvl1pPr lvl="0">
              <a:spcBef>
                <a:spcPts val="0"/>
              </a:spcBef>
              <a:spcAft>
                <a:spcPts val="0"/>
              </a:spcAft>
              <a:buClr>
                <a:schemeClr val="dk1"/>
              </a:buClr>
              <a:buSzPts val="2200"/>
              <a:buFont typeface="Hanken Grotesk Light"/>
              <a:buNone/>
              <a:defRPr sz="2200">
                <a:latin typeface="Hanken Grotesk Light"/>
                <a:ea typeface="Hanken Grotesk Light"/>
                <a:cs typeface="Hanken Grotesk Light"/>
                <a:sym typeface="Hanken Grotesk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6" name="Google Shape;576;p45"/>
          <p:cNvSpPr txBox="1">
            <a:spLocks noGrp="1"/>
          </p:cNvSpPr>
          <p:nvPr>
            <p:ph type="subTitle" idx="8"/>
          </p:nvPr>
        </p:nvSpPr>
        <p:spPr>
          <a:xfrm>
            <a:off x="1758250" y="4367075"/>
            <a:ext cx="2336400" cy="374400"/>
          </a:xfrm>
          <a:prstGeom prst="rect">
            <a:avLst/>
          </a:prstGeom>
        </p:spPr>
        <p:txBody>
          <a:bodyPr spcFirstLastPara="1" wrap="square" lIns="91425" tIns="36000" rIns="0" bIns="0" anchor="t" anchorCtr="0">
            <a:normAutofit/>
          </a:bodyPr>
          <a:lstStyle>
            <a:lvl1pPr lvl="0">
              <a:spcBef>
                <a:spcPts val="0"/>
              </a:spcBef>
              <a:spcAft>
                <a:spcPts val="0"/>
              </a:spcAft>
              <a:buClr>
                <a:schemeClr val="dk1"/>
              </a:buClr>
              <a:buSzPts val="2200"/>
              <a:buFont typeface="Hanken Grotesk Light"/>
              <a:buNone/>
              <a:defRPr sz="2200">
                <a:latin typeface="Hanken Grotesk Light"/>
                <a:ea typeface="Hanken Grotesk Light"/>
                <a:cs typeface="Hanken Grotesk Light"/>
                <a:sym typeface="Hanken Grotesk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7" name="Google Shape;577;p45"/>
          <p:cNvSpPr txBox="1">
            <a:spLocks noGrp="1"/>
          </p:cNvSpPr>
          <p:nvPr>
            <p:ph type="subTitle" idx="9"/>
          </p:nvPr>
        </p:nvSpPr>
        <p:spPr>
          <a:xfrm>
            <a:off x="228148" y="3019975"/>
            <a:ext cx="810000" cy="374400"/>
          </a:xfrm>
          <a:prstGeom prst="rect">
            <a:avLst/>
          </a:prstGeom>
        </p:spPr>
        <p:txBody>
          <a:bodyPr spcFirstLastPara="1" wrap="square" lIns="0" tIns="72000" rIns="0" bIns="108000" anchor="t" anchorCtr="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a:endParaRPr/>
          </a:p>
        </p:txBody>
      </p:sp>
      <p:sp>
        <p:nvSpPr>
          <p:cNvPr id="578" name="Google Shape;578;p45"/>
          <p:cNvSpPr txBox="1">
            <a:spLocks noGrp="1"/>
          </p:cNvSpPr>
          <p:nvPr>
            <p:ph type="subTitle" idx="13"/>
          </p:nvPr>
        </p:nvSpPr>
        <p:spPr>
          <a:xfrm>
            <a:off x="228148" y="1666050"/>
            <a:ext cx="810000" cy="374400"/>
          </a:xfrm>
          <a:prstGeom prst="rect">
            <a:avLst/>
          </a:prstGeom>
        </p:spPr>
        <p:txBody>
          <a:bodyPr spcFirstLastPara="1" wrap="square" lIns="0" tIns="72000" rIns="0" bIns="108000" anchor="t" anchorCtr="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a:endParaRPr/>
          </a:p>
        </p:txBody>
      </p:sp>
      <p:sp>
        <p:nvSpPr>
          <p:cNvPr id="579" name="Google Shape;579;p45"/>
          <p:cNvSpPr txBox="1">
            <a:spLocks noGrp="1"/>
          </p:cNvSpPr>
          <p:nvPr>
            <p:ph type="subTitle" idx="14"/>
          </p:nvPr>
        </p:nvSpPr>
        <p:spPr>
          <a:xfrm>
            <a:off x="228148" y="2342875"/>
            <a:ext cx="810000" cy="374400"/>
          </a:xfrm>
          <a:prstGeom prst="rect">
            <a:avLst/>
          </a:prstGeom>
        </p:spPr>
        <p:txBody>
          <a:bodyPr spcFirstLastPara="1" wrap="square" lIns="0" tIns="72000" rIns="0" bIns="108000" anchor="t" anchorCtr="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a:endParaRPr/>
          </a:p>
        </p:txBody>
      </p:sp>
      <p:sp>
        <p:nvSpPr>
          <p:cNvPr id="580" name="Google Shape;580;p45"/>
          <p:cNvSpPr txBox="1">
            <a:spLocks noGrp="1"/>
          </p:cNvSpPr>
          <p:nvPr>
            <p:ph type="subTitle" idx="15"/>
          </p:nvPr>
        </p:nvSpPr>
        <p:spPr>
          <a:xfrm>
            <a:off x="228148" y="3697075"/>
            <a:ext cx="810000" cy="374400"/>
          </a:xfrm>
          <a:prstGeom prst="rect">
            <a:avLst/>
          </a:prstGeom>
        </p:spPr>
        <p:txBody>
          <a:bodyPr spcFirstLastPara="1" wrap="square" lIns="0" tIns="72000" rIns="0" bIns="108000" anchor="t" anchorCtr="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a:endParaRPr/>
          </a:p>
        </p:txBody>
      </p:sp>
      <p:sp>
        <p:nvSpPr>
          <p:cNvPr id="581" name="Google Shape;581;p45"/>
          <p:cNvSpPr txBox="1">
            <a:spLocks noGrp="1"/>
          </p:cNvSpPr>
          <p:nvPr>
            <p:ph type="subTitle" idx="16"/>
          </p:nvPr>
        </p:nvSpPr>
        <p:spPr>
          <a:xfrm>
            <a:off x="228148" y="4369350"/>
            <a:ext cx="810000" cy="374400"/>
          </a:xfrm>
          <a:prstGeom prst="rect">
            <a:avLst/>
          </a:prstGeom>
        </p:spPr>
        <p:txBody>
          <a:bodyPr spcFirstLastPara="1" wrap="square" lIns="0" tIns="72000" rIns="0" bIns="108000" anchor="t" anchorCtr="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a:endParaRPr/>
          </a:p>
        </p:txBody>
      </p:sp>
      <p:sp>
        <p:nvSpPr>
          <p:cNvPr id="582" name="Google Shape;582;p45"/>
          <p:cNvSpPr txBox="1">
            <a:spLocks noGrp="1"/>
          </p:cNvSpPr>
          <p:nvPr>
            <p:ph type="title" idx="17"/>
          </p:nvPr>
        </p:nvSpPr>
        <p:spPr>
          <a:xfrm>
            <a:off x="596525" y="753331"/>
            <a:ext cx="7062000" cy="910500"/>
          </a:xfrm>
          <a:prstGeom prst="rect">
            <a:avLst/>
          </a:prstGeom>
        </p:spPr>
        <p:txBody>
          <a:bodyPr spcFirstLastPara="1" wrap="square" lIns="91425" tIns="0" rIns="91425" bIns="91425" anchor="t" anchorCtr="0">
            <a:normAutofit/>
          </a:bodyPr>
          <a:lstStyle>
            <a:lvl1pPr lvl="0">
              <a:spcBef>
                <a:spcPts val="0"/>
              </a:spcBef>
              <a:spcAft>
                <a:spcPts val="0"/>
              </a:spcAft>
              <a:buSzPts val="28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3" name="Google Shape;583;p45"/>
          <p:cNvSpPr txBox="1">
            <a:spLocks noGrp="1"/>
          </p:cNvSpPr>
          <p:nvPr>
            <p:ph type="body" idx="18"/>
          </p:nvPr>
        </p:nvSpPr>
        <p:spPr>
          <a:xfrm>
            <a:off x="4571300" y="4367075"/>
            <a:ext cx="4345200" cy="374400"/>
          </a:xfrm>
          <a:prstGeom prst="rect">
            <a:avLst/>
          </a:prstGeom>
        </p:spPr>
        <p:txBody>
          <a:bodyPr spcFirstLastPara="1" wrap="square" lIns="91425" tIns="72000" rIns="91425" bIns="108000"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584" name="Google Shape;584;p45"/>
          <p:cNvSpPr txBox="1">
            <a:spLocks noGrp="1"/>
          </p:cNvSpPr>
          <p:nvPr>
            <p:ph type="body" idx="19"/>
          </p:nvPr>
        </p:nvSpPr>
        <p:spPr>
          <a:xfrm>
            <a:off x="4571300" y="3694800"/>
            <a:ext cx="4345200" cy="374400"/>
          </a:xfrm>
          <a:prstGeom prst="rect">
            <a:avLst/>
          </a:prstGeom>
        </p:spPr>
        <p:txBody>
          <a:bodyPr spcFirstLastPara="1" wrap="square" lIns="91425" tIns="72000" rIns="91425" bIns="108000"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585" name="Google Shape;585;p45"/>
          <p:cNvSpPr txBox="1">
            <a:spLocks noGrp="1"/>
          </p:cNvSpPr>
          <p:nvPr>
            <p:ph type="body" idx="20"/>
          </p:nvPr>
        </p:nvSpPr>
        <p:spPr>
          <a:xfrm>
            <a:off x="4571300" y="3017700"/>
            <a:ext cx="4345200" cy="374400"/>
          </a:xfrm>
          <a:prstGeom prst="rect">
            <a:avLst/>
          </a:prstGeom>
        </p:spPr>
        <p:txBody>
          <a:bodyPr spcFirstLastPara="1" wrap="square" lIns="91425" tIns="72000" rIns="91425" bIns="108000"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586" name="Google Shape;586;p45"/>
          <p:cNvSpPr txBox="1">
            <a:spLocks noGrp="1"/>
          </p:cNvSpPr>
          <p:nvPr>
            <p:ph type="body" idx="21"/>
          </p:nvPr>
        </p:nvSpPr>
        <p:spPr>
          <a:xfrm>
            <a:off x="4571300" y="2340600"/>
            <a:ext cx="4345200" cy="374400"/>
          </a:xfrm>
          <a:prstGeom prst="rect">
            <a:avLst/>
          </a:prstGeom>
        </p:spPr>
        <p:txBody>
          <a:bodyPr spcFirstLastPara="1" wrap="square" lIns="91425" tIns="72000" rIns="91425" bIns="108000"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587" name="Google Shape;587;p45"/>
          <p:cNvSpPr txBox="1">
            <a:spLocks noGrp="1"/>
          </p:cNvSpPr>
          <p:nvPr>
            <p:ph type="body" idx="22"/>
          </p:nvPr>
        </p:nvSpPr>
        <p:spPr>
          <a:xfrm>
            <a:off x="4571300" y="1663775"/>
            <a:ext cx="4345200" cy="374400"/>
          </a:xfrm>
          <a:prstGeom prst="rect">
            <a:avLst/>
          </a:prstGeom>
        </p:spPr>
        <p:txBody>
          <a:bodyPr spcFirstLastPara="1" wrap="square" lIns="91425" tIns="72000" rIns="91425" bIns="108000"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able and folder background 3">
  <p:cSld name="CUSTOM_1_1_1_1_1">
    <p:spTree>
      <p:nvGrpSpPr>
        <p:cNvPr id="1" name="Shape 588"/>
        <p:cNvGrpSpPr/>
        <p:nvPr/>
      </p:nvGrpSpPr>
      <p:grpSpPr>
        <a:xfrm>
          <a:off x="0" y="0"/>
          <a:ext cx="0" cy="0"/>
          <a:chOff x="0" y="0"/>
          <a:chExt cx="0" cy="0"/>
        </a:xfrm>
      </p:grpSpPr>
      <p:sp>
        <p:nvSpPr>
          <p:cNvPr id="589" name="Google Shape;589;p46"/>
          <p:cNvSpPr/>
          <p:nvPr/>
        </p:nvSpPr>
        <p:spPr>
          <a:xfrm>
            <a:off x="912237" y="131788"/>
            <a:ext cx="2245995" cy="360013"/>
          </a:xfrm>
          <a:custGeom>
            <a:avLst/>
            <a:gdLst/>
            <a:ahLst/>
            <a:cxnLst/>
            <a:rect l="l" t="t" r="r" b="b"/>
            <a:pathLst>
              <a:path w="285750" h="45745" extrusionOk="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Hanken Grotesk"/>
              <a:ea typeface="Hanken Grotesk"/>
              <a:cs typeface="Hanken Grotesk"/>
              <a:sym typeface="Hanken Grotesk"/>
            </a:endParaRPr>
          </a:p>
        </p:txBody>
      </p:sp>
      <p:sp>
        <p:nvSpPr>
          <p:cNvPr id="590" name="Google Shape;590;p46"/>
          <p:cNvSpPr/>
          <p:nvPr/>
        </p:nvSpPr>
        <p:spPr>
          <a:xfrm>
            <a:off x="2380538" y="131788"/>
            <a:ext cx="2245995" cy="360013"/>
          </a:xfrm>
          <a:custGeom>
            <a:avLst/>
            <a:gdLst/>
            <a:ahLst/>
            <a:cxnLst/>
            <a:rect l="l" t="t" r="r" b="b"/>
            <a:pathLst>
              <a:path w="285750" h="45745" extrusionOk="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Hanken Grotesk"/>
              <a:ea typeface="Hanken Grotesk"/>
              <a:cs typeface="Hanken Grotesk"/>
              <a:sym typeface="Hanken Grotesk"/>
            </a:endParaRPr>
          </a:p>
        </p:txBody>
      </p:sp>
      <p:sp>
        <p:nvSpPr>
          <p:cNvPr id="591" name="Google Shape;591;p46"/>
          <p:cNvSpPr/>
          <p:nvPr/>
        </p:nvSpPr>
        <p:spPr>
          <a:xfrm>
            <a:off x="3825863" y="131788"/>
            <a:ext cx="2245995" cy="360013"/>
          </a:xfrm>
          <a:custGeom>
            <a:avLst/>
            <a:gdLst/>
            <a:ahLst/>
            <a:cxnLst/>
            <a:rect l="l" t="t" r="r" b="b"/>
            <a:pathLst>
              <a:path w="285750" h="45745" extrusionOk="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Hanken Grotesk"/>
              <a:ea typeface="Hanken Grotesk"/>
              <a:cs typeface="Hanken Grotesk"/>
              <a:sym typeface="Hanken Grotesk"/>
            </a:endParaRPr>
          </a:p>
        </p:txBody>
      </p:sp>
      <p:sp>
        <p:nvSpPr>
          <p:cNvPr id="592" name="Google Shape;592;p46"/>
          <p:cNvSpPr txBox="1">
            <a:spLocks noGrp="1"/>
          </p:cNvSpPr>
          <p:nvPr>
            <p:ph type="subTitle" idx="1"/>
          </p:nvPr>
        </p:nvSpPr>
        <p:spPr>
          <a:xfrm>
            <a:off x="1314600" y="131800"/>
            <a:ext cx="1440000" cy="360000"/>
          </a:xfrm>
          <a:prstGeom prst="rect">
            <a:avLst/>
          </a:prstGeom>
        </p:spPr>
        <p:txBody>
          <a:bodyPr spcFirstLastPara="1" wrap="square" lIns="91425" tIns="0" rIns="91425" bIns="0" anchor="ctr" anchorCtr="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a:endParaRPr/>
          </a:p>
        </p:txBody>
      </p:sp>
      <p:sp>
        <p:nvSpPr>
          <p:cNvPr id="593" name="Google Shape;593;p46"/>
          <p:cNvSpPr txBox="1">
            <a:spLocks noGrp="1"/>
          </p:cNvSpPr>
          <p:nvPr>
            <p:ph type="subTitle" idx="2"/>
          </p:nvPr>
        </p:nvSpPr>
        <p:spPr>
          <a:xfrm>
            <a:off x="2783538" y="131800"/>
            <a:ext cx="1440000" cy="360000"/>
          </a:xfrm>
          <a:prstGeom prst="rect">
            <a:avLst/>
          </a:prstGeom>
        </p:spPr>
        <p:txBody>
          <a:bodyPr spcFirstLastPara="1" wrap="square" lIns="91425" tIns="0" rIns="91425" bIns="0" anchor="ctr" anchorCtr="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a:endParaRPr/>
          </a:p>
        </p:txBody>
      </p:sp>
      <p:grpSp>
        <p:nvGrpSpPr>
          <p:cNvPr id="594" name="Google Shape;594;p46"/>
          <p:cNvGrpSpPr/>
          <p:nvPr/>
        </p:nvGrpSpPr>
        <p:grpSpPr>
          <a:xfrm>
            <a:off x="-2450" y="131788"/>
            <a:ext cx="9144000" cy="5011712"/>
            <a:chOff x="-2450" y="131788"/>
            <a:chExt cx="9144000" cy="5011712"/>
          </a:xfrm>
        </p:grpSpPr>
        <p:sp>
          <p:nvSpPr>
            <p:cNvPr id="595" name="Google Shape;595;p46"/>
            <p:cNvSpPr/>
            <p:nvPr/>
          </p:nvSpPr>
          <p:spPr>
            <a:xfrm>
              <a:off x="-2450" y="486600"/>
              <a:ext cx="9144000" cy="4656900"/>
            </a:xfrm>
            <a:prstGeom prst="roundRect">
              <a:avLst>
                <a:gd name="adj" fmla="val 0"/>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8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sp>
          <p:nvSpPr>
            <p:cNvPr id="596" name="Google Shape;596;p46"/>
            <p:cNvSpPr/>
            <p:nvPr/>
          </p:nvSpPr>
          <p:spPr>
            <a:xfrm>
              <a:off x="5278763" y="131788"/>
              <a:ext cx="2245995" cy="360013"/>
            </a:xfrm>
            <a:custGeom>
              <a:avLst/>
              <a:gdLst/>
              <a:ahLst/>
              <a:cxnLst/>
              <a:rect l="l" t="t" r="r" b="b"/>
              <a:pathLst>
                <a:path w="285750" h="45745" extrusionOk="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Hanken Grotesk"/>
                <a:ea typeface="Hanken Grotesk"/>
                <a:cs typeface="Hanken Grotesk"/>
                <a:sym typeface="Hanken Grotesk"/>
              </a:endParaRPr>
            </a:p>
          </p:txBody>
        </p:sp>
      </p:grpSp>
      <p:sp>
        <p:nvSpPr>
          <p:cNvPr id="597" name="Google Shape;597;p46"/>
          <p:cNvSpPr txBox="1">
            <a:spLocks noGrp="1"/>
          </p:cNvSpPr>
          <p:nvPr>
            <p:ph type="subTitle" idx="3"/>
          </p:nvPr>
        </p:nvSpPr>
        <p:spPr>
          <a:xfrm>
            <a:off x="4228850" y="131800"/>
            <a:ext cx="1440000" cy="360000"/>
          </a:xfrm>
          <a:prstGeom prst="rect">
            <a:avLst/>
          </a:prstGeom>
        </p:spPr>
        <p:txBody>
          <a:bodyPr spcFirstLastPara="1" wrap="square" lIns="91425" tIns="0" rIns="91425" bIns="0" anchor="ctr" anchorCtr="0">
            <a:normAutofit/>
          </a:bodyPr>
          <a:lstStyle>
            <a:lvl1pPr lvl="0" algn="ctr">
              <a:spcBef>
                <a:spcPts val="0"/>
              </a:spcBef>
              <a:spcAft>
                <a:spcPts val="0"/>
              </a:spcAft>
              <a:buSzPts val="1200"/>
              <a:buNone/>
              <a:defRPr sz="1200"/>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a:endParaRPr/>
          </a:p>
        </p:txBody>
      </p:sp>
      <p:sp>
        <p:nvSpPr>
          <p:cNvPr id="598" name="Google Shape;598;p46"/>
          <p:cNvSpPr txBox="1">
            <a:spLocks noGrp="1"/>
          </p:cNvSpPr>
          <p:nvPr>
            <p:ph type="title"/>
          </p:nvPr>
        </p:nvSpPr>
        <p:spPr>
          <a:xfrm>
            <a:off x="5723951" y="131799"/>
            <a:ext cx="1440300" cy="360000"/>
          </a:xfrm>
          <a:prstGeom prst="rect">
            <a:avLst/>
          </a:prstGeom>
        </p:spPr>
        <p:txBody>
          <a:bodyPr spcFirstLastPara="1" wrap="square" lIns="91425" tIns="0" rIns="91425" bIns="0" anchor="ctr" anchorCtr="0">
            <a:normAutofit/>
          </a:bodyPr>
          <a:lstStyle>
            <a:lvl1pPr lvl="0" algn="ctr">
              <a:spcBef>
                <a:spcPts val="0"/>
              </a:spcBef>
              <a:spcAft>
                <a:spcPts val="0"/>
              </a:spcAft>
              <a:buSzPts val="1200"/>
              <a:buFont typeface="Hanken Grotesk"/>
              <a:buNone/>
              <a:defRPr sz="1200">
                <a:latin typeface="Hanken Grotesk"/>
                <a:ea typeface="Hanken Grotesk"/>
                <a:cs typeface="Hanken Grotesk"/>
                <a:sym typeface="Hanken Grotesk"/>
              </a:defRPr>
            </a:lvl1pPr>
            <a:lvl2pPr lvl="1" algn="ctr">
              <a:spcBef>
                <a:spcPts val="0"/>
              </a:spcBef>
              <a:spcAft>
                <a:spcPts val="0"/>
              </a:spcAft>
              <a:buSzPts val="1200"/>
              <a:buFont typeface="Hanken Grotesk"/>
              <a:buNone/>
              <a:defRPr sz="1200">
                <a:latin typeface="Hanken Grotesk"/>
                <a:ea typeface="Hanken Grotesk"/>
                <a:cs typeface="Hanken Grotesk"/>
                <a:sym typeface="Hanken Grotesk"/>
              </a:defRPr>
            </a:lvl2pPr>
            <a:lvl3pPr lvl="2" algn="ctr">
              <a:spcBef>
                <a:spcPts val="0"/>
              </a:spcBef>
              <a:spcAft>
                <a:spcPts val="0"/>
              </a:spcAft>
              <a:buSzPts val="1200"/>
              <a:buFont typeface="Hanken Grotesk"/>
              <a:buNone/>
              <a:defRPr sz="1200">
                <a:latin typeface="Hanken Grotesk"/>
                <a:ea typeface="Hanken Grotesk"/>
                <a:cs typeface="Hanken Grotesk"/>
                <a:sym typeface="Hanken Grotesk"/>
              </a:defRPr>
            </a:lvl3pPr>
            <a:lvl4pPr lvl="3" algn="ctr">
              <a:spcBef>
                <a:spcPts val="0"/>
              </a:spcBef>
              <a:spcAft>
                <a:spcPts val="0"/>
              </a:spcAft>
              <a:buSzPts val="1200"/>
              <a:buFont typeface="Hanken Grotesk"/>
              <a:buNone/>
              <a:defRPr sz="1200">
                <a:latin typeface="Hanken Grotesk"/>
                <a:ea typeface="Hanken Grotesk"/>
                <a:cs typeface="Hanken Grotesk"/>
                <a:sym typeface="Hanken Grotesk"/>
              </a:defRPr>
            </a:lvl4pPr>
            <a:lvl5pPr lvl="4" algn="ctr">
              <a:spcBef>
                <a:spcPts val="0"/>
              </a:spcBef>
              <a:spcAft>
                <a:spcPts val="0"/>
              </a:spcAft>
              <a:buSzPts val="1200"/>
              <a:buFont typeface="Hanken Grotesk"/>
              <a:buNone/>
              <a:defRPr sz="1200">
                <a:latin typeface="Hanken Grotesk"/>
                <a:ea typeface="Hanken Grotesk"/>
                <a:cs typeface="Hanken Grotesk"/>
                <a:sym typeface="Hanken Grotesk"/>
              </a:defRPr>
            </a:lvl5pPr>
            <a:lvl6pPr lvl="5" algn="ctr">
              <a:spcBef>
                <a:spcPts val="0"/>
              </a:spcBef>
              <a:spcAft>
                <a:spcPts val="0"/>
              </a:spcAft>
              <a:buSzPts val="1200"/>
              <a:buFont typeface="Hanken Grotesk"/>
              <a:buNone/>
              <a:defRPr sz="1200">
                <a:latin typeface="Hanken Grotesk"/>
                <a:ea typeface="Hanken Grotesk"/>
                <a:cs typeface="Hanken Grotesk"/>
                <a:sym typeface="Hanken Grotesk"/>
              </a:defRPr>
            </a:lvl6pPr>
            <a:lvl7pPr lvl="6" algn="ctr">
              <a:spcBef>
                <a:spcPts val="0"/>
              </a:spcBef>
              <a:spcAft>
                <a:spcPts val="0"/>
              </a:spcAft>
              <a:buSzPts val="1200"/>
              <a:buFont typeface="Hanken Grotesk"/>
              <a:buNone/>
              <a:defRPr sz="1200">
                <a:latin typeface="Hanken Grotesk"/>
                <a:ea typeface="Hanken Grotesk"/>
                <a:cs typeface="Hanken Grotesk"/>
                <a:sym typeface="Hanken Grotesk"/>
              </a:defRPr>
            </a:lvl7pPr>
            <a:lvl8pPr lvl="7" algn="ctr">
              <a:spcBef>
                <a:spcPts val="0"/>
              </a:spcBef>
              <a:spcAft>
                <a:spcPts val="0"/>
              </a:spcAft>
              <a:buSzPts val="1200"/>
              <a:buFont typeface="Hanken Grotesk"/>
              <a:buNone/>
              <a:defRPr sz="1200">
                <a:latin typeface="Hanken Grotesk"/>
                <a:ea typeface="Hanken Grotesk"/>
                <a:cs typeface="Hanken Grotesk"/>
                <a:sym typeface="Hanken Grotesk"/>
              </a:defRPr>
            </a:lvl8pPr>
            <a:lvl9pPr lvl="8" algn="ctr">
              <a:spcBef>
                <a:spcPts val="0"/>
              </a:spcBef>
              <a:spcAft>
                <a:spcPts val="0"/>
              </a:spcAft>
              <a:buSzPts val="1200"/>
              <a:buFont typeface="Hanken Grotesk"/>
              <a:buNone/>
              <a:defRPr sz="1200">
                <a:latin typeface="Hanken Grotesk"/>
                <a:ea typeface="Hanken Grotesk"/>
                <a:cs typeface="Hanken Grotesk"/>
                <a:sym typeface="Hanken Grotesk"/>
              </a:defRPr>
            </a:lvl9pPr>
          </a:lstStyle>
          <a:p>
            <a:endParaRPr/>
          </a:p>
        </p:txBody>
      </p:sp>
      <p:sp>
        <p:nvSpPr>
          <p:cNvPr id="599" name="Google Shape;599;p46"/>
          <p:cNvSpPr txBox="1">
            <a:spLocks noGrp="1"/>
          </p:cNvSpPr>
          <p:nvPr>
            <p:ph type="subTitle" idx="4"/>
          </p:nvPr>
        </p:nvSpPr>
        <p:spPr>
          <a:xfrm>
            <a:off x="229085" y="1666050"/>
            <a:ext cx="1170000" cy="374400"/>
          </a:xfrm>
          <a:prstGeom prst="rect">
            <a:avLst/>
          </a:prstGeom>
        </p:spPr>
        <p:txBody>
          <a:bodyPr spcFirstLastPara="1" wrap="square" lIns="0" tIns="72000" rIns="0" bIns="0" anchor="t" anchorCtr="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a:endParaRPr/>
          </a:p>
        </p:txBody>
      </p:sp>
      <p:sp>
        <p:nvSpPr>
          <p:cNvPr id="600" name="Google Shape;600;p46"/>
          <p:cNvSpPr txBox="1">
            <a:spLocks noGrp="1"/>
          </p:cNvSpPr>
          <p:nvPr>
            <p:ph type="subTitle" idx="5"/>
          </p:nvPr>
        </p:nvSpPr>
        <p:spPr>
          <a:xfrm>
            <a:off x="229085" y="2341863"/>
            <a:ext cx="1170000" cy="374400"/>
          </a:xfrm>
          <a:prstGeom prst="rect">
            <a:avLst/>
          </a:prstGeom>
        </p:spPr>
        <p:txBody>
          <a:bodyPr spcFirstLastPara="1" wrap="square" lIns="0" tIns="72000" rIns="0" bIns="0" anchor="t" anchorCtr="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a:endParaRPr/>
          </a:p>
        </p:txBody>
      </p:sp>
      <p:sp>
        <p:nvSpPr>
          <p:cNvPr id="601" name="Google Shape;601;p46"/>
          <p:cNvSpPr txBox="1">
            <a:spLocks noGrp="1"/>
          </p:cNvSpPr>
          <p:nvPr>
            <p:ph type="subTitle" idx="6"/>
          </p:nvPr>
        </p:nvSpPr>
        <p:spPr>
          <a:xfrm>
            <a:off x="229085" y="3018975"/>
            <a:ext cx="1170000" cy="374400"/>
          </a:xfrm>
          <a:prstGeom prst="rect">
            <a:avLst/>
          </a:prstGeom>
        </p:spPr>
        <p:txBody>
          <a:bodyPr spcFirstLastPara="1" wrap="square" lIns="0" tIns="72000" rIns="0" bIns="0" anchor="t" anchorCtr="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a:endParaRPr/>
          </a:p>
        </p:txBody>
      </p:sp>
      <p:sp>
        <p:nvSpPr>
          <p:cNvPr id="602" name="Google Shape;602;p46"/>
          <p:cNvSpPr txBox="1">
            <a:spLocks noGrp="1"/>
          </p:cNvSpPr>
          <p:nvPr>
            <p:ph type="subTitle" idx="7"/>
          </p:nvPr>
        </p:nvSpPr>
        <p:spPr>
          <a:xfrm>
            <a:off x="229085" y="3694788"/>
            <a:ext cx="1170000" cy="374400"/>
          </a:xfrm>
          <a:prstGeom prst="rect">
            <a:avLst/>
          </a:prstGeom>
        </p:spPr>
        <p:txBody>
          <a:bodyPr spcFirstLastPara="1" wrap="square" lIns="0" tIns="72000" rIns="0" bIns="0" anchor="t" anchorCtr="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a:endParaRPr/>
          </a:p>
        </p:txBody>
      </p:sp>
      <p:sp>
        <p:nvSpPr>
          <p:cNvPr id="603" name="Google Shape;603;p46"/>
          <p:cNvSpPr txBox="1">
            <a:spLocks noGrp="1"/>
          </p:cNvSpPr>
          <p:nvPr>
            <p:ph type="subTitle" idx="8"/>
          </p:nvPr>
        </p:nvSpPr>
        <p:spPr>
          <a:xfrm>
            <a:off x="229085" y="4371888"/>
            <a:ext cx="1170000" cy="374400"/>
          </a:xfrm>
          <a:prstGeom prst="rect">
            <a:avLst/>
          </a:prstGeom>
        </p:spPr>
        <p:txBody>
          <a:bodyPr spcFirstLastPara="1" wrap="square" lIns="0" tIns="72000" rIns="0" bIns="0" anchor="t" anchorCtr="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a:endParaRPr/>
          </a:p>
        </p:txBody>
      </p:sp>
      <p:sp>
        <p:nvSpPr>
          <p:cNvPr id="604" name="Google Shape;604;p46"/>
          <p:cNvSpPr txBox="1">
            <a:spLocks noGrp="1"/>
          </p:cNvSpPr>
          <p:nvPr>
            <p:ph type="title" idx="9"/>
          </p:nvPr>
        </p:nvSpPr>
        <p:spPr>
          <a:xfrm>
            <a:off x="596525" y="753324"/>
            <a:ext cx="7062000" cy="683400"/>
          </a:xfrm>
          <a:prstGeom prst="rect">
            <a:avLst/>
          </a:prstGeom>
        </p:spPr>
        <p:txBody>
          <a:bodyPr spcFirstLastPara="1" wrap="square" lIns="91425" tIns="0" rIns="91425" bIns="91425" anchor="t" anchorCtr="0">
            <a:normAutofit/>
          </a:bodyPr>
          <a:lstStyle>
            <a:lvl1pPr lvl="0">
              <a:spcBef>
                <a:spcPts val="0"/>
              </a:spcBef>
              <a:spcAft>
                <a:spcPts val="0"/>
              </a:spcAft>
              <a:buSzPts val="28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05" name="Google Shape;605;p46"/>
          <p:cNvSpPr txBox="1">
            <a:spLocks noGrp="1"/>
          </p:cNvSpPr>
          <p:nvPr>
            <p:ph type="subTitle" idx="13"/>
          </p:nvPr>
        </p:nvSpPr>
        <p:spPr>
          <a:xfrm>
            <a:off x="7916986" y="1436834"/>
            <a:ext cx="810000" cy="226800"/>
          </a:xfrm>
          <a:prstGeom prst="rect">
            <a:avLst/>
          </a:prstGeom>
        </p:spPr>
        <p:txBody>
          <a:bodyPr spcFirstLastPara="1" wrap="square" lIns="90000" tIns="0" rIns="0" bIns="72000" anchor="t" anchorCtr="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a:endParaRPr/>
          </a:p>
        </p:txBody>
      </p:sp>
      <p:sp>
        <p:nvSpPr>
          <p:cNvPr id="606" name="Google Shape;606;p46"/>
          <p:cNvSpPr txBox="1">
            <a:spLocks noGrp="1"/>
          </p:cNvSpPr>
          <p:nvPr>
            <p:ph type="subTitle" idx="14"/>
          </p:nvPr>
        </p:nvSpPr>
        <p:spPr>
          <a:xfrm>
            <a:off x="6689861" y="1436834"/>
            <a:ext cx="810000" cy="226800"/>
          </a:xfrm>
          <a:prstGeom prst="rect">
            <a:avLst/>
          </a:prstGeom>
        </p:spPr>
        <p:txBody>
          <a:bodyPr spcFirstLastPara="1" wrap="square" lIns="90000" tIns="0" rIns="0" bIns="72000" anchor="t" anchorCtr="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a:endParaRPr/>
          </a:p>
        </p:txBody>
      </p:sp>
      <p:sp>
        <p:nvSpPr>
          <p:cNvPr id="607" name="Google Shape;607;p46"/>
          <p:cNvSpPr txBox="1">
            <a:spLocks noGrp="1"/>
          </p:cNvSpPr>
          <p:nvPr>
            <p:ph type="subTitle" idx="15"/>
          </p:nvPr>
        </p:nvSpPr>
        <p:spPr>
          <a:xfrm>
            <a:off x="5462861" y="1436834"/>
            <a:ext cx="810000" cy="226800"/>
          </a:xfrm>
          <a:prstGeom prst="rect">
            <a:avLst/>
          </a:prstGeom>
        </p:spPr>
        <p:txBody>
          <a:bodyPr spcFirstLastPara="1" wrap="square" lIns="90000" tIns="0" rIns="0" bIns="72000" anchor="t" anchorCtr="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a:endParaRPr/>
          </a:p>
        </p:txBody>
      </p:sp>
      <p:sp>
        <p:nvSpPr>
          <p:cNvPr id="608" name="Google Shape;608;p46"/>
          <p:cNvSpPr txBox="1">
            <a:spLocks noGrp="1"/>
          </p:cNvSpPr>
          <p:nvPr>
            <p:ph type="subTitle" idx="16"/>
          </p:nvPr>
        </p:nvSpPr>
        <p:spPr>
          <a:xfrm>
            <a:off x="4235836" y="1436834"/>
            <a:ext cx="810000" cy="226800"/>
          </a:xfrm>
          <a:prstGeom prst="rect">
            <a:avLst/>
          </a:prstGeom>
        </p:spPr>
        <p:txBody>
          <a:bodyPr spcFirstLastPara="1" wrap="square" lIns="90000" tIns="0" rIns="0" bIns="72000" anchor="t" anchorCtr="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a:endParaRPr/>
          </a:p>
        </p:txBody>
      </p:sp>
      <p:sp>
        <p:nvSpPr>
          <p:cNvPr id="609" name="Google Shape;609;p46"/>
          <p:cNvSpPr txBox="1">
            <a:spLocks noGrp="1"/>
          </p:cNvSpPr>
          <p:nvPr>
            <p:ph type="subTitle" idx="17"/>
          </p:nvPr>
        </p:nvSpPr>
        <p:spPr>
          <a:xfrm>
            <a:off x="3008011" y="1436834"/>
            <a:ext cx="810000" cy="226800"/>
          </a:xfrm>
          <a:prstGeom prst="rect">
            <a:avLst/>
          </a:prstGeom>
        </p:spPr>
        <p:txBody>
          <a:bodyPr spcFirstLastPara="1" wrap="square" lIns="90000" tIns="0" rIns="0" bIns="72000" anchor="t" anchorCtr="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a:endParaRPr/>
          </a:p>
        </p:txBody>
      </p:sp>
      <p:sp>
        <p:nvSpPr>
          <p:cNvPr id="610" name="Google Shape;610;p46"/>
          <p:cNvSpPr txBox="1">
            <a:spLocks noGrp="1"/>
          </p:cNvSpPr>
          <p:nvPr>
            <p:ph type="subTitle" idx="18"/>
          </p:nvPr>
        </p:nvSpPr>
        <p:spPr>
          <a:xfrm>
            <a:off x="1781686" y="1436834"/>
            <a:ext cx="810000" cy="226800"/>
          </a:xfrm>
          <a:prstGeom prst="rect">
            <a:avLst/>
          </a:prstGeom>
        </p:spPr>
        <p:txBody>
          <a:bodyPr spcFirstLastPara="1" wrap="square" lIns="90000" tIns="0" rIns="0" bIns="72000" anchor="t" anchorCtr="0">
            <a:normAutofit/>
          </a:bodyPr>
          <a:lstStyle>
            <a:lvl1pPr lvl="0">
              <a:spcBef>
                <a:spcPts val="0"/>
              </a:spcBef>
              <a:spcAft>
                <a:spcPts val="0"/>
              </a:spcAft>
              <a:buClr>
                <a:schemeClr val="dk1"/>
              </a:buClr>
              <a:buSzPts val="1000"/>
              <a:buFont typeface="Hanken Grotesk"/>
              <a:buNone/>
              <a:defRPr/>
            </a:lvl1pPr>
            <a:lvl2pPr lvl="1">
              <a:spcBef>
                <a:spcPts val="0"/>
              </a:spcBef>
              <a:spcAft>
                <a:spcPts val="0"/>
              </a:spcAft>
              <a:buSzPts val="1000"/>
              <a:buFont typeface="Hanken Grotesk"/>
              <a:buNone/>
              <a:defRPr/>
            </a:lvl2pPr>
            <a:lvl3pPr lvl="2">
              <a:spcBef>
                <a:spcPts val="0"/>
              </a:spcBef>
              <a:spcAft>
                <a:spcPts val="0"/>
              </a:spcAft>
              <a:buSzPts val="1000"/>
              <a:buFont typeface="Hanken Grotesk"/>
              <a:buNone/>
              <a:defRPr/>
            </a:lvl3pPr>
            <a:lvl4pPr lvl="3">
              <a:spcBef>
                <a:spcPts val="0"/>
              </a:spcBef>
              <a:spcAft>
                <a:spcPts val="0"/>
              </a:spcAft>
              <a:buSzPts val="1000"/>
              <a:buFont typeface="Hanken Grotesk"/>
              <a:buNone/>
              <a:defRPr/>
            </a:lvl4pPr>
            <a:lvl5pPr lvl="4">
              <a:spcBef>
                <a:spcPts val="0"/>
              </a:spcBef>
              <a:spcAft>
                <a:spcPts val="0"/>
              </a:spcAft>
              <a:buSzPts val="1000"/>
              <a:buFont typeface="Hanken Grotesk"/>
              <a:buNone/>
              <a:defRPr/>
            </a:lvl5pPr>
            <a:lvl6pPr lvl="5">
              <a:spcBef>
                <a:spcPts val="0"/>
              </a:spcBef>
              <a:spcAft>
                <a:spcPts val="0"/>
              </a:spcAft>
              <a:buSzPts val="1000"/>
              <a:buFont typeface="Hanken Grotesk"/>
              <a:buNone/>
              <a:defRPr/>
            </a:lvl6pPr>
            <a:lvl7pPr lvl="6">
              <a:spcBef>
                <a:spcPts val="0"/>
              </a:spcBef>
              <a:spcAft>
                <a:spcPts val="0"/>
              </a:spcAft>
              <a:buSzPts val="1000"/>
              <a:buFont typeface="Hanken Grotesk"/>
              <a:buNone/>
              <a:defRPr/>
            </a:lvl7pPr>
            <a:lvl8pPr lvl="7">
              <a:spcBef>
                <a:spcPts val="0"/>
              </a:spcBef>
              <a:spcAft>
                <a:spcPts val="0"/>
              </a:spcAft>
              <a:buSzPts val="1000"/>
              <a:buFont typeface="Hanken Grotesk"/>
              <a:buNone/>
              <a:defRPr/>
            </a:lvl8pPr>
            <a:lvl9pPr lvl="8">
              <a:spcBef>
                <a:spcPts val="0"/>
              </a:spcBef>
              <a:spcAft>
                <a:spcPts val="0"/>
              </a:spcAft>
              <a:buSzPts val="1000"/>
              <a:buFont typeface="Hanken Grotesk"/>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loser">
  <p:cSld name="CUSTOM_3">
    <p:spTree>
      <p:nvGrpSpPr>
        <p:cNvPr id="1" name="Shape 611"/>
        <p:cNvGrpSpPr/>
        <p:nvPr/>
      </p:nvGrpSpPr>
      <p:grpSpPr>
        <a:xfrm>
          <a:off x="0" y="0"/>
          <a:ext cx="0" cy="0"/>
          <a:chOff x="0" y="0"/>
          <a:chExt cx="0" cy="0"/>
        </a:xfrm>
      </p:grpSpPr>
      <p:sp>
        <p:nvSpPr>
          <p:cNvPr id="612" name="Google Shape;612;p47"/>
          <p:cNvSpPr/>
          <p:nvPr/>
        </p:nvSpPr>
        <p:spPr>
          <a:xfrm>
            <a:off x="-2450" y="486600"/>
            <a:ext cx="9144000" cy="4656900"/>
          </a:xfrm>
          <a:prstGeom prst="roundRect">
            <a:avLst>
              <a:gd name="adj" fmla="val 0"/>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sp>
        <p:nvSpPr>
          <p:cNvPr id="613" name="Google Shape;613;p47"/>
          <p:cNvSpPr txBox="1">
            <a:spLocks noGrp="1"/>
          </p:cNvSpPr>
          <p:nvPr>
            <p:ph type="title"/>
          </p:nvPr>
        </p:nvSpPr>
        <p:spPr>
          <a:xfrm>
            <a:off x="593175" y="486000"/>
            <a:ext cx="7916400" cy="2743200"/>
          </a:xfrm>
          <a:prstGeom prst="rect">
            <a:avLst/>
          </a:prstGeom>
        </p:spPr>
        <p:txBody>
          <a:bodyPr spcFirstLastPara="1" wrap="square" lIns="0" tIns="0" rIns="0" bIns="0" anchor="b" anchorCtr="0">
            <a:noAutofit/>
          </a:bodyPr>
          <a:lstStyle>
            <a:lvl1pPr lvl="0">
              <a:lnSpc>
                <a:spcPct val="80000"/>
              </a:lnSpc>
              <a:spcBef>
                <a:spcPts val="0"/>
              </a:spcBef>
              <a:spcAft>
                <a:spcPts val="0"/>
              </a:spcAft>
              <a:buSzPts val="8000"/>
              <a:buFont typeface="Neuton Light"/>
              <a:buNone/>
              <a:defRPr sz="8000"/>
            </a:lvl1pPr>
            <a:lvl2pPr lvl="1">
              <a:lnSpc>
                <a:spcPct val="80000"/>
              </a:lnSpc>
              <a:spcBef>
                <a:spcPts val="0"/>
              </a:spcBef>
              <a:spcAft>
                <a:spcPts val="0"/>
              </a:spcAft>
              <a:buSzPts val="5000"/>
              <a:buFont typeface="Neuton Light"/>
              <a:buNone/>
              <a:defRPr sz="5000"/>
            </a:lvl2pPr>
            <a:lvl3pPr lvl="2">
              <a:lnSpc>
                <a:spcPct val="80000"/>
              </a:lnSpc>
              <a:spcBef>
                <a:spcPts val="0"/>
              </a:spcBef>
              <a:spcAft>
                <a:spcPts val="0"/>
              </a:spcAft>
              <a:buSzPts val="5000"/>
              <a:buFont typeface="Neuton Light"/>
              <a:buNone/>
              <a:defRPr sz="5000"/>
            </a:lvl3pPr>
            <a:lvl4pPr lvl="3">
              <a:lnSpc>
                <a:spcPct val="80000"/>
              </a:lnSpc>
              <a:spcBef>
                <a:spcPts val="0"/>
              </a:spcBef>
              <a:spcAft>
                <a:spcPts val="0"/>
              </a:spcAft>
              <a:buSzPts val="5000"/>
              <a:buFont typeface="Neuton Light"/>
              <a:buNone/>
              <a:defRPr sz="5000"/>
            </a:lvl4pPr>
            <a:lvl5pPr lvl="4">
              <a:lnSpc>
                <a:spcPct val="80000"/>
              </a:lnSpc>
              <a:spcBef>
                <a:spcPts val="0"/>
              </a:spcBef>
              <a:spcAft>
                <a:spcPts val="0"/>
              </a:spcAft>
              <a:buSzPts val="5000"/>
              <a:buFont typeface="Neuton Light"/>
              <a:buNone/>
              <a:defRPr sz="5000"/>
            </a:lvl5pPr>
            <a:lvl6pPr lvl="5">
              <a:lnSpc>
                <a:spcPct val="80000"/>
              </a:lnSpc>
              <a:spcBef>
                <a:spcPts val="0"/>
              </a:spcBef>
              <a:spcAft>
                <a:spcPts val="0"/>
              </a:spcAft>
              <a:buSzPts val="5000"/>
              <a:buFont typeface="Neuton Light"/>
              <a:buNone/>
              <a:defRPr sz="5000"/>
            </a:lvl6pPr>
            <a:lvl7pPr lvl="6">
              <a:lnSpc>
                <a:spcPct val="80000"/>
              </a:lnSpc>
              <a:spcBef>
                <a:spcPts val="0"/>
              </a:spcBef>
              <a:spcAft>
                <a:spcPts val="0"/>
              </a:spcAft>
              <a:buSzPts val="5000"/>
              <a:buFont typeface="Neuton Light"/>
              <a:buNone/>
              <a:defRPr sz="5000"/>
            </a:lvl7pPr>
            <a:lvl8pPr lvl="7">
              <a:lnSpc>
                <a:spcPct val="80000"/>
              </a:lnSpc>
              <a:spcBef>
                <a:spcPts val="0"/>
              </a:spcBef>
              <a:spcAft>
                <a:spcPts val="0"/>
              </a:spcAft>
              <a:buSzPts val="5000"/>
              <a:buFont typeface="Neuton Light"/>
              <a:buNone/>
              <a:defRPr sz="5000"/>
            </a:lvl8pPr>
            <a:lvl9pPr lvl="8">
              <a:lnSpc>
                <a:spcPct val="80000"/>
              </a:lnSpc>
              <a:spcBef>
                <a:spcPts val="0"/>
              </a:spcBef>
              <a:spcAft>
                <a:spcPts val="0"/>
              </a:spcAft>
              <a:buSzPts val="5000"/>
              <a:buFont typeface="Neuton Light"/>
              <a:buNone/>
              <a:defRPr sz="5000"/>
            </a:lvl9pPr>
          </a:lstStyle>
          <a:p>
            <a:endParaRPr/>
          </a:p>
        </p:txBody>
      </p:sp>
      <p:sp>
        <p:nvSpPr>
          <p:cNvPr id="614" name="Google Shape;614;p47"/>
          <p:cNvSpPr txBox="1">
            <a:spLocks noGrp="1"/>
          </p:cNvSpPr>
          <p:nvPr>
            <p:ph type="body" idx="1"/>
          </p:nvPr>
        </p:nvSpPr>
        <p:spPr>
          <a:xfrm>
            <a:off x="575438" y="4387200"/>
            <a:ext cx="2919600" cy="648000"/>
          </a:xfrm>
          <a:prstGeom prst="rect">
            <a:avLst/>
          </a:prstGeom>
        </p:spPr>
        <p:txBody>
          <a:bodyPr spcFirstLastPara="1" wrap="square" lIns="0" tIns="0" rIns="0" bIns="91425" anchor="t" anchorCtr="0">
            <a:normAutofit/>
          </a:bodyPr>
          <a:lstStyle>
            <a:lvl1pPr marL="457200" lvl="0" indent="-292100">
              <a:spcBef>
                <a:spcPts val="0"/>
              </a:spcBef>
              <a:spcAft>
                <a:spcPts val="0"/>
              </a:spcAft>
              <a:buClr>
                <a:schemeClr val="dk1"/>
              </a:buClr>
              <a:buSzPts val="1000"/>
              <a:buFont typeface="Hanken Grotesk"/>
              <a:buChar char="●"/>
              <a:defRPr/>
            </a:lvl1pPr>
            <a:lvl2pPr marL="914400" lvl="1" indent="-292100">
              <a:spcBef>
                <a:spcPts val="0"/>
              </a:spcBef>
              <a:spcAft>
                <a:spcPts val="0"/>
              </a:spcAft>
              <a:buClr>
                <a:schemeClr val="dk1"/>
              </a:buClr>
              <a:buSzPts val="1000"/>
              <a:buFont typeface="Hanken Grotesk"/>
              <a:buChar char="○"/>
              <a:defRPr/>
            </a:lvl2pPr>
            <a:lvl3pPr marL="1371600" lvl="2" indent="-292100">
              <a:spcBef>
                <a:spcPts val="0"/>
              </a:spcBef>
              <a:spcAft>
                <a:spcPts val="0"/>
              </a:spcAft>
              <a:buClr>
                <a:schemeClr val="dk1"/>
              </a:buClr>
              <a:buSzPts val="1000"/>
              <a:buFont typeface="Hanken Grotesk"/>
              <a:buChar char="■"/>
              <a:defRPr/>
            </a:lvl3pPr>
            <a:lvl4pPr marL="1828800" lvl="3" indent="-292100">
              <a:spcBef>
                <a:spcPts val="0"/>
              </a:spcBef>
              <a:spcAft>
                <a:spcPts val="0"/>
              </a:spcAft>
              <a:buClr>
                <a:schemeClr val="dk1"/>
              </a:buClr>
              <a:buSzPts val="1000"/>
              <a:buFont typeface="Hanken Grotesk"/>
              <a:buChar char="●"/>
              <a:defRPr/>
            </a:lvl4pPr>
            <a:lvl5pPr marL="2286000" lvl="4" indent="-292100">
              <a:spcBef>
                <a:spcPts val="0"/>
              </a:spcBef>
              <a:spcAft>
                <a:spcPts val="0"/>
              </a:spcAft>
              <a:buClr>
                <a:schemeClr val="dk1"/>
              </a:buClr>
              <a:buSzPts val="1000"/>
              <a:buFont typeface="Hanken Grotesk"/>
              <a:buChar char="○"/>
              <a:defRPr/>
            </a:lvl5pPr>
            <a:lvl6pPr marL="2743200" lvl="5" indent="-292100">
              <a:spcBef>
                <a:spcPts val="0"/>
              </a:spcBef>
              <a:spcAft>
                <a:spcPts val="0"/>
              </a:spcAft>
              <a:buClr>
                <a:schemeClr val="dk1"/>
              </a:buClr>
              <a:buSzPts val="1000"/>
              <a:buFont typeface="Hanken Grotesk"/>
              <a:buChar char="■"/>
              <a:defRPr/>
            </a:lvl6pPr>
            <a:lvl7pPr marL="3200400" lvl="6" indent="-292100">
              <a:spcBef>
                <a:spcPts val="0"/>
              </a:spcBef>
              <a:spcAft>
                <a:spcPts val="0"/>
              </a:spcAft>
              <a:buClr>
                <a:schemeClr val="dk1"/>
              </a:buClr>
              <a:buSzPts val="1000"/>
              <a:buFont typeface="Hanken Grotesk"/>
              <a:buChar char="●"/>
              <a:defRPr/>
            </a:lvl7pPr>
            <a:lvl8pPr marL="3657600" lvl="7" indent="-292100">
              <a:spcBef>
                <a:spcPts val="0"/>
              </a:spcBef>
              <a:spcAft>
                <a:spcPts val="0"/>
              </a:spcAft>
              <a:buClr>
                <a:schemeClr val="dk1"/>
              </a:buClr>
              <a:buSzPts val="1000"/>
              <a:buFont typeface="Hanken Grotesk"/>
              <a:buChar char="○"/>
              <a:defRPr/>
            </a:lvl8pPr>
            <a:lvl9pPr marL="4114800" lvl="8" indent="-292100">
              <a:spcBef>
                <a:spcPts val="0"/>
              </a:spcBef>
              <a:spcAft>
                <a:spcPts val="0"/>
              </a:spcAft>
              <a:buClr>
                <a:schemeClr val="dk1"/>
              </a:buClr>
              <a:buSzPts val="1000"/>
              <a:buFont typeface="Hanken Grotesk"/>
              <a:buChar char="■"/>
              <a:defRPr/>
            </a:lvl9pPr>
          </a:lstStyle>
          <a:p>
            <a:endParaRPr/>
          </a:p>
        </p:txBody>
      </p:sp>
      <p:sp>
        <p:nvSpPr>
          <p:cNvPr id="615" name="Google Shape;615;p47"/>
          <p:cNvSpPr txBox="1">
            <a:spLocks noGrp="1"/>
          </p:cNvSpPr>
          <p:nvPr>
            <p:ph type="subTitle" idx="2"/>
          </p:nvPr>
        </p:nvSpPr>
        <p:spPr>
          <a:xfrm>
            <a:off x="1284638" y="214800"/>
            <a:ext cx="1501200" cy="183600"/>
          </a:xfrm>
          <a:prstGeom prst="rect">
            <a:avLst/>
          </a:prstGeom>
        </p:spPr>
        <p:txBody>
          <a:bodyPr spcFirstLastPara="1" wrap="square" lIns="0" tIns="0" rIns="0" bIns="0" anchor="ctr" anchorCtr="0">
            <a:normAutofit/>
          </a:bodyPr>
          <a:lstStyle>
            <a:lvl1pPr lvl="0" algn="ctr">
              <a:spcBef>
                <a:spcPts val="0"/>
              </a:spcBef>
              <a:spcAft>
                <a:spcPts val="0"/>
              </a:spcAft>
              <a:buClr>
                <a:schemeClr val="dk1"/>
              </a:buClr>
              <a:buSzPts val="1200"/>
              <a:buFont typeface="Hanken Grotesk"/>
              <a:buNone/>
              <a:defRPr sz="1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6" name="Google Shape;616;p47"/>
          <p:cNvSpPr txBox="1">
            <a:spLocks noGrp="1"/>
          </p:cNvSpPr>
          <p:nvPr>
            <p:ph type="subTitle" idx="3"/>
          </p:nvPr>
        </p:nvSpPr>
        <p:spPr>
          <a:xfrm>
            <a:off x="5539500" y="4387200"/>
            <a:ext cx="3002400" cy="648000"/>
          </a:xfrm>
          <a:prstGeom prst="rect">
            <a:avLst/>
          </a:prstGeom>
        </p:spPr>
        <p:txBody>
          <a:bodyPr spcFirstLastPara="1" wrap="square" lIns="0" tIns="0" rIns="0" bIns="0" anchor="t" anchorCtr="0">
            <a:normAutofit/>
          </a:bodyPr>
          <a:lstStyle>
            <a:lvl1pPr lvl="0" algn="r">
              <a:spcBef>
                <a:spcPts val="0"/>
              </a:spcBef>
              <a:spcAft>
                <a:spcPts val="0"/>
              </a:spcAft>
              <a:buClr>
                <a:schemeClr val="dk1"/>
              </a:buClr>
              <a:buSzPts val="1200"/>
              <a:buFont typeface="Hanken Grotesk"/>
              <a:buNone/>
              <a:defRPr sz="1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loser 1">
  <p:cSld name="CUSTOM_3_1">
    <p:bg>
      <p:bgPr>
        <a:solidFill>
          <a:schemeClr val="dk2"/>
        </a:solidFill>
        <a:effectLst/>
      </p:bgPr>
    </p:bg>
    <p:spTree>
      <p:nvGrpSpPr>
        <p:cNvPr id="1" name="Shape 617"/>
        <p:cNvGrpSpPr/>
        <p:nvPr/>
      </p:nvGrpSpPr>
      <p:grpSpPr>
        <a:xfrm>
          <a:off x="0" y="0"/>
          <a:ext cx="0" cy="0"/>
          <a:chOff x="0" y="0"/>
          <a:chExt cx="0" cy="0"/>
        </a:xfrm>
      </p:grpSpPr>
      <p:sp>
        <p:nvSpPr>
          <p:cNvPr id="618" name="Google Shape;618;p48"/>
          <p:cNvSpPr/>
          <p:nvPr/>
        </p:nvSpPr>
        <p:spPr>
          <a:xfrm>
            <a:off x="-2450" y="486600"/>
            <a:ext cx="9144000" cy="46569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sp>
        <p:nvSpPr>
          <p:cNvPr id="619" name="Google Shape;619;p48"/>
          <p:cNvSpPr txBox="1">
            <a:spLocks noGrp="1"/>
          </p:cNvSpPr>
          <p:nvPr>
            <p:ph type="title"/>
          </p:nvPr>
        </p:nvSpPr>
        <p:spPr>
          <a:xfrm>
            <a:off x="593175" y="486000"/>
            <a:ext cx="7916400" cy="2743200"/>
          </a:xfrm>
          <a:prstGeom prst="rect">
            <a:avLst/>
          </a:prstGeom>
        </p:spPr>
        <p:txBody>
          <a:bodyPr spcFirstLastPara="1" wrap="square" lIns="0" tIns="0" rIns="0" bIns="0" anchor="b" anchorCtr="0">
            <a:noAutofit/>
          </a:bodyPr>
          <a:lstStyle>
            <a:lvl1pPr lvl="0">
              <a:lnSpc>
                <a:spcPct val="80000"/>
              </a:lnSpc>
              <a:spcBef>
                <a:spcPts val="0"/>
              </a:spcBef>
              <a:spcAft>
                <a:spcPts val="0"/>
              </a:spcAft>
              <a:buSzPts val="8000"/>
              <a:buFont typeface="Neuton Light"/>
              <a:buNone/>
              <a:defRPr sz="8000"/>
            </a:lvl1pPr>
            <a:lvl2pPr lvl="1">
              <a:lnSpc>
                <a:spcPct val="80000"/>
              </a:lnSpc>
              <a:spcBef>
                <a:spcPts val="0"/>
              </a:spcBef>
              <a:spcAft>
                <a:spcPts val="0"/>
              </a:spcAft>
              <a:buSzPts val="5000"/>
              <a:buFont typeface="Neuton Light"/>
              <a:buNone/>
              <a:defRPr sz="5000"/>
            </a:lvl2pPr>
            <a:lvl3pPr lvl="2">
              <a:lnSpc>
                <a:spcPct val="80000"/>
              </a:lnSpc>
              <a:spcBef>
                <a:spcPts val="0"/>
              </a:spcBef>
              <a:spcAft>
                <a:spcPts val="0"/>
              </a:spcAft>
              <a:buSzPts val="5000"/>
              <a:buFont typeface="Neuton Light"/>
              <a:buNone/>
              <a:defRPr sz="5000"/>
            </a:lvl3pPr>
            <a:lvl4pPr lvl="3">
              <a:lnSpc>
                <a:spcPct val="80000"/>
              </a:lnSpc>
              <a:spcBef>
                <a:spcPts val="0"/>
              </a:spcBef>
              <a:spcAft>
                <a:spcPts val="0"/>
              </a:spcAft>
              <a:buSzPts val="5000"/>
              <a:buFont typeface="Neuton Light"/>
              <a:buNone/>
              <a:defRPr sz="5000"/>
            </a:lvl4pPr>
            <a:lvl5pPr lvl="4">
              <a:lnSpc>
                <a:spcPct val="80000"/>
              </a:lnSpc>
              <a:spcBef>
                <a:spcPts val="0"/>
              </a:spcBef>
              <a:spcAft>
                <a:spcPts val="0"/>
              </a:spcAft>
              <a:buSzPts val="5000"/>
              <a:buFont typeface="Neuton Light"/>
              <a:buNone/>
              <a:defRPr sz="5000"/>
            </a:lvl5pPr>
            <a:lvl6pPr lvl="5">
              <a:lnSpc>
                <a:spcPct val="80000"/>
              </a:lnSpc>
              <a:spcBef>
                <a:spcPts val="0"/>
              </a:spcBef>
              <a:spcAft>
                <a:spcPts val="0"/>
              </a:spcAft>
              <a:buSzPts val="5000"/>
              <a:buFont typeface="Neuton Light"/>
              <a:buNone/>
              <a:defRPr sz="5000"/>
            </a:lvl6pPr>
            <a:lvl7pPr lvl="6">
              <a:lnSpc>
                <a:spcPct val="80000"/>
              </a:lnSpc>
              <a:spcBef>
                <a:spcPts val="0"/>
              </a:spcBef>
              <a:spcAft>
                <a:spcPts val="0"/>
              </a:spcAft>
              <a:buSzPts val="5000"/>
              <a:buFont typeface="Neuton Light"/>
              <a:buNone/>
              <a:defRPr sz="5000"/>
            </a:lvl7pPr>
            <a:lvl8pPr lvl="7">
              <a:lnSpc>
                <a:spcPct val="80000"/>
              </a:lnSpc>
              <a:spcBef>
                <a:spcPts val="0"/>
              </a:spcBef>
              <a:spcAft>
                <a:spcPts val="0"/>
              </a:spcAft>
              <a:buSzPts val="5000"/>
              <a:buFont typeface="Neuton Light"/>
              <a:buNone/>
              <a:defRPr sz="5000"/>
            </a:lvl8pPr>
            <a:lvl9pPr lvl="8">
              <a:lnSpc>
                <a:spcPct val="80000"/>
              </a:lnSpc>
              <a:spcBef>
                <a:spcPts val="0"/>
              </a:spcBef>
              <a:spcAft>
                <a:spcPts val="0"/>
              </a:spcAft>
              <a:buSzPts val="5000"/>
              <a:buFont typeface="Neuton Light"/>
              <a:buNone/>
              <a:defRPr sz="5000"/>
            </a:lvl9pPr>
          </a:lstStyle>
          <a:p>
            <a:endParaRPr/>
          </a:p>
        </p:txBody>
      </p:sp>
      <p:sp>
        <p:nvSpPr>
          <p:cNvPr id="620" name="Google Shape;620;p48"/>
          <p:cNvSpPr txBox="1">
            <a:spLocks noGrp="1"/>
          </p:cNvSpPr>
          <p:nvPr>
            <p:ph type="body" idx="1"/>
          </p:nvPr>
        </p:nvSpPr>
        <p:spPr>
          <a:xfrm>
            <a:off x="575438" y="4387200"/>
            <a:ext cx="2919600" cy="648000"/>
          </a:xfrm>
          <a:prstGeom prst="rect">
            <a:avLst/>
          </a:prstGeom>
        </p:spPr>
        <p:txBody>
          <a:bodyPr spcFirstLastPara="1" wrap="square" lIns="0" tIns="0" rIns="0" bIns="91425" anchor="t" anchorCtr="0">
            <a:normAutofit/>
          </a:bodyPr>
          <a:lstStyle>
            <a:lvl1pPr marL="457200" lvl="0" indent="-292100">
              <a:spcBef>
                <a:spcPts val="0"/>
              </a:spcBef>
              <a:spcAft>
                <a:spcPts val="0"/>
              </a:spcAft>
              <a:buClr>
                <a:schemeClr val="dk1"/>
              </a:buClr>
              <a:buSzPts val="1000"/>
              <a:buFont typeface="Hanken Grotesk"/>
              <a:buChar char="●"/>
              <a:defRPr/>
            </a:lvl1pPr>
            <a:lvl2pPr marL="914400" lvl="1" indent="-292100">
              <a:spcBef>
                <a:spcPts val="0"/>
              </a:spcBef>
              <a:spcAft>
                <a:spcPts val="0"/>
              </a:spcAft>
              <a:buClr>
                <a:schemeClr val="dk1"/>
              </a:buClr>
              <a:buSzPts val="1000"/>
              <a:buFont typeface="Hanken Grotesk"/>
              <a:buChar char="○"/>
              <a:defRPr/>
            </a:lvl2pPr>
            <a:lvl3pPr marL="1371600" lvl="2" indent="-292100">
              <a:spcBef>
                <a:spcPts val="0"/>
              </a:spcBef>
              <a:spcAft>
                <a:spcPts val="0"/>
              </a:spcAft>
              <a:buClr>
                <a:schemeClr val="dk1"/>
              </a:buClr>
              <a:buSzPts val="1000"/>
              <a:buFont typeface="Hanken Grotesk"/>
              <a:buChar char="■"/>
              <a:defRPr/>
            </a:lvl3pPr>
            <a:lvl4pPr marL="1828800" lvl="3" indent="-292100">
              <a:spcBef>
                <a:spcPts val="0"/>
              </a:spcBef>
              <a:spcAft>
                <a:spcPts val="0"/>
              </a:spcAft>
              <a:buClr>
                <a:schemeClr val="dk1"/>
              </a:buClr>
              <a:buSzPts val="1000"/>
              <a:buFont typeface="Hanken Grotesk"/>
              <a:buChar char="●"/>
              <a:defRPr/>
            </a:lvl4pPr>
            <a:lvl5pPr marL="2286000" lvl="4" indent="-292100">
              <a:spcBef>
                <a:spcPts val="0"/>
              </a:spcBef>
              <a:spcAft>
                <a:spcPts val="0"/>
              </a:spcAft>
              <a:buClr>
                <a:schemeClr val="dk1"/>
              </a:buClr>
              <a:buSzPts val="1000"/>
              <a:buFont typeface="Hanken Grotesk"/>
              <a:buChar char="○"/>
              <a:defRPr/>
            </a:lvl5pPr>
            <a:lvl6pPr marL="2743200" lvl="5" indent="-292100">
              <a:spcBef>
                <a:spcPts val="0"/>
              </a:spcBef>
              <a:spcAft>
                <a:spcPts val="0"/>
              </a:spcAft>
              <a:buClr>
                <a:schemeClr val="dk1"/>
              </a:buClr>
              <a:buSzPts val="1000"/>
              <a:buFont typeface="Hanken Grotesk"/>
              <a:buChar char="■"/>
              <a:defRPr/>
            </a:lvl6pPr>
            <a:lvl7pPr marL="3200400" lvl="6" indent="-292100">
              <a:spcBef>
                <a:spcPts val="0"/>
              </a:spcBef>
              <a:spcAft>
                <a:spcPts val="0"/>
              </a:spcAft>
              <a:buClr>
                <a:schemeClr val="dk1"/>
              </a:buClr>
              <a:buSzPts val="1000"/>
              <a:buFont typeface="Hanken Grotesk"/>
              <a:buChar char="●"/>
              <a:defRPr/>
            </a:lvl7pPr>
            <a:lvl8pPr marL="3657600" lvl="7" indent="-292100">
              <a:spcBef>
                <a:spcPts val="0"/>
              </a:spcBef>
              <a:spcAft>
                <a:spcPts val="0"/>
              </a:spcAft>
              <a:buClr>
                <a:schemeClr val="dk1"/>
              </a:buClr>
              <a:buSzPts val="1000"/>
              <a:buFont typeface="Hanken Grotesk"/>
              <a:buChar char="○"/>
              <a:defRPr/>
            </a:lvl8pPr>
            <a:lvl9pPr marL="4114800" lvl="8" indent="-292100">
              <a:spcBef>
                <a:spcPts val="0"/>
              </a:spcBef>
              <a:spcAft>
                <a:spcPts val="0"/>
              </a:spcAft>
              <a:buClr>
                <a:schemeClr val="dk1"/>
              </a:buClr>
              <a:buSzPts val="1000"/>
              <a:buFont typeface="Hanken Grotesk"/>
              <a:buChar char="■"/>
              <a:defRPr/>
            </a:lvl9pPr>
          </a:lstStyle>
          <a:p>
            <a:endParaRPr/>
          </a:p>
        </p:txBody>
      </p:sp>
      <p:sp>
        <p:nvSpPr>
          <p:cNvPr id="621" name="Google Shape;621;p48"/>
          <p:cNvSpPr txBox="1">
            <a:spLocks noGrp="1"/>
          </p:cNvSpPr>
          <p:nvPr>
            <p:ph type="subTitle" idx="2"/>
          </p:nvPr>
        </p:nvSpPr>
        <p:spPr>
          <a:xfrm>
            <a:off x="5539500" y="4387200"/>
            <a:ext cx="3002400" cy="648000"/>
          </a:xfrm>
          <a:prstGeom prst="rect">
            <a:avLst/>
          </a:prstGeom>
        </p:spPr>
        <p:txBody>
          <a:bodyPr spcFirstLastPara="1" wrap="square" lIns="0" tIns="0" rIns="0" bIns="0" anchor="t" anchorCtr="0">
            <a:normAutofit/>
          </a:bodyPr>
          <a:lstStyle>
            <a:lvl1pPr lvl="0" algn="r">
              <a:spcBef>
                <a:spcPts val="0"/>
              </a:spcBef>
              <a:spcAft>
                <a:spcPts val="0"/>
              </a:spcAft>
              <a:buClr>
                <a:schemeClr val="dk1"/>
              </a:buClr>
              <a:buSzPts val="1200"/>
              <a:buFont typeface="Hanken Grotesk"/>
              <a:buNone/>
              <a:defRPr sz="1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2" name="Google Shape;622;p48"/>
          <p:cNvSpPr txBox="1">
            <a:spLocks noGrp="1"/>
          </p:cNvSpPr>
          <p:nvPr>
            <p:ph type="subTitle" idx="3"/>
          </p:nvPr>
        </p:nvSpPr>
        <p:spPr>
          <a:xfrm>
            <a:off x="1284638" y="214800"/>
            <a:ext cx="1501200" cy="183600"/>
          </a:xfrm>
          <a:prstGeom prst="rect">
            <a:avLst/>
          </a:prstGeom>
        </p:spPr>
        <p:txBody>
          <a:bodyPr spcFirstLastPara="1" wrap="square" lIns="0" tIns="0" rIns="0" bIns="0" anchor="ctr" anchorCtr="0">
            <a:normAutofit/>
          </a:bodyPr>
          <a:lstStyle>
            <a:lvl1pPr lvl="0" algn="ctr">
              <a:spcBef>
                <a:spcPts val="0"/>
              </a:spcBef>
              <a:spcAft>
                <a:spcPts val="0"/>
              </a:spcAft>
              <a:buClr>
                <a:schemeClr val="dk1"/>
              </a:buClr>
              <a:buSzPts val="1200"/>
              <a:buFont typeface="Hanken Grotesk"/>
              <a:buNone/>
              <a:defRPr sz="1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lumns 1 1">
  <p:cSld name="CUSTOM_7_1_1_1_1_1_1_1_1_1_1_1_1_1_1_1_1_6_1">
    <p:spTree>
      <p:nvGrpSpPr>
        <p:cNvPr id="1" name="Shape 623"/>
        <p:cNvGrpSpPr/>
        <p:nvPr/>
      </p:nvGrpSpPr>
      <p:grpSpPr>
        <a:xfrm>
          <a:off x="0" y="0"/>
          <a:ext cx="0" cy="0"/>
          <a:chOff x="0" y="0"/>
          <a:chExt cx="0" cy="0"/>
        </a:xfrm>
      </p:grpSpPr>
      <p:sp>
        <p:nvSpPr>
          <p:cNvPr id="624" name="Google Shape;624;p49"/>
          <p:cNvSpPr txBox="1">
            <a:spLocks noGrp="1"/>
          </p:cNvSpPr>
          <p:nvPr>
            <p:ph type="title"/>
          </p:nvPr>
        </p:nvSpPr>
        <p:spPr>
          <a:xfrm>
            <a:off x="2184250" y="1632575"/>
            <a:ext cx="1440300" cy="252000"/>
          </a:xfrm>
          <a:prstGeom prst="rect">
            <a:avLst/>
          </a:prstGeom>
        </p:spPr>
        <p:txBody>
          <a:bodyPr spcFirstLastPara="1" wrap="square" lIns="0" tIns="0" rIns="0" bIns="0" anchor="ctr" anchorCtr="0">
            <a:noAutofit/>
          </a:bodyPr>
          <a:lstStyle>
            <a:lvl1pPr lvl="0" algn="ctr">
              <a:lnSpc>
                <a:spcPct val="90000"/>
              </a:lnSpc>
              <a:spcBef>
                <a:spcPts val="0"/>
              </a:spcBef>
              <a:spcAft>
                <a:spcPts val="0"/>
              </a:spcAft>
              <a:buSzPts val="2800"/>
              <a:buNone/>
              <a:defRPr sz="1000">
                <a:latin typeface="Hanken Grotesk"/>
                <a:ea typeface="Hanken Grotesk"/>
                <a:cs typeface="Hanken Grotesk"/>
                <a:sym typeface="Hanken Grotesk"/>
              </a:defRPr>
            </a:lvl1pPr>
            <a:lvl2pPr lvl="1" algn="ctr">
              <a:lnSpc>
                <a:spcPct val="115000"/>
              </a:lnSpc>
              <a:spcBef>
                <a:spcPts val="0"/>
              </a:spcBef>
              <a:spcAft>
                <a:spcPts val="0"/>
              </a:spcAft>
              <a:buSzPts val="2800"/>
              <a:buNone/>
              <a:defRPr sz="1000">
                <a:latin typeface="Hanken Grotesk"/>
                <a:ea typeface="Hanken Grotesk"/>
                <a:cs typeface="Hanken Grotesk"/>
                <a:sym typeface="Hanken Grotesk"/>
              </a:defRPr>
            </a:lvl2pPr>
            <a:lvl3pPr lvl="2" algn="ctr">
              <a:lnSpc>
                <a:spcPct val="115000"/>
              </a:lnSpc>
              <a:spcBef>
                <a:spcPts val="0"/>
              </a:spcBef>
              <a:spcAft>
                <a:spcPts val="0"/>
              </a:spcAft>
              <a:buSzPts val="2800"/>
              <a:buNone/>
              <a:defRPr sz="1000">
                <a:latin typeface="Hanken Grotesk"/>
                <a:ea typeface="Hanken Grotesk"/>
                <a:cs typeface="Hanken Grotesk"/>
                <a:sym typeface="Hanken Grotesk"/>
              </a:defRPr>
            </a:lvl3pPr>
            <a:lvl4pPr lvl="3" algn="ctr">
              <a:lnSpc>
                <a:spcPct val="115000"/>
              </a:lnSpc>
              <a:spcBef>
                <a:spcPts val="0"/>
              </a:spcBef>
              <a:spcAft>
                <a:spcPts val="0"/>
              </a:spcAft>
              <a:buSzPts val="2800"/>
              <a:buNone/>
              <a:defRPr sz="1000">
                <a:latin typeface="Hanken Grotesk"/>
                <a:ea typeface="Hanken Grotesk"/>
                <a:cs typeface="Hanken Grotesk"/>
                <a:sym typeface="Hanken Grotesk"/>
              </a:defRPr>
            </a:lvl4pPr>
            <a:lvl5pPr lvl="4" algn="ctr">
              <a:lnSpc>
                <a:spcPct val="115000"/>
              </a:lnSpc>
              <a:spcBef>
                <a:spcPts val="0"/>
              </a:spcBef>
              <a:spcAft>
                <a:spcPts val="0"/>
              </a:spcAft>
              <a:buSzPts val="2800"/>
              <a:buNone/>
              <a:defRPr sz="1000">
                <a:latin typeface="Hanken Grotesk"/>
                <a:ea typeface="Hanken Grotesk"/>
                <a:cs typeface="Hanken Grotesk"/>
                <a:sym typeface="Hanken Grotesk"/>
              </a:defRPr>
            </a:lvl5pPr>
            <a:lvl6pPr lvl="5" algn="ctr">
              <a:lnSpc>
                <a:spcPct val="115000"/>
              </a:lnSpc>
              <a:spcBef>
                <a:spcPts val="0"/>
              </a:spcBef>
              <a:spcAft>
                <a:spcPts val="0"/>
              </a:spcAft>
              <a:buSzPts val="2800"/>
              <a:buNone/>
              <a:defRPr sz="1000">
                <a:latin typeface="Hanken Grotesk"/>
                <a:ea typeface="Hanken Grotesk"/>
                <a:cs typeface="Hanken Grotesk"/>
                <a:sym typeface="Hanken Grotesk"/>
              </a:defRPr>
            </a:lvl6pPr>
            <a:lvl7pPr lvl="6" algn="ctr">
              <a:lnSpc>
                <a:spcPct val="115000"/>
              </a:lnSpc>
              <a:spcBef>
                <a:spcPts val="0"/>
              </a:spcBef>
              <a:spcAft>
                <a:spcPts val="0"/>
              </a:spcAft>
              <a:buSzPts val="2800"/>
              <a:buNone/>
              <a:defRPr sz="1000">
                <a:latin typeface="Hanken Grotesk"/>
                <a:ea typeface="Hanken Grotesk"/>
                <a:cs typeface="Hanken Grotesk"/>
                <a:sym typeface="Hanken Grotesk"/>
              </a:defRPr>
            </a:lvl7pPr>
            <a:lvl8pPr lvl="7" algn="ctr">
              <a:lnSpc>
                <a:spcPct val="115000"/>
              </a:lnSpc>
              <a:spcBef>
                <a:spcPts val="0"/>
              </a:spcBef>
              <a:spcAft>
                <a:spcPts val="0"/>
              </a:spcAft>
              <a:buSzPts val="2800"/>
              <a:buNone/>
              <a:defRPr sz="1000">
                <a:latin typeface="Hanken Grotesk"/>
                <a:ea typeface="Hanken Grotesk"/>
                <a:cs typeface="Hanken Grotesk"/>
                <a:sym typeface="Hanken Grotesk"/>
              </a:defRPr>
            </a:lvl8pPr>
            <a:lvl9pPr lvl="8" algn="ctr">
              <a:lnSpc>
                <a:spcPct val="115000"/>
              </a:lnSpc>
              <a:spcBef>
                <a:spcPts val="0"/>
              </a:spcBef>
              <a:spcAft>
                <a:spcPts val="0"/>
              </a:spcAft>
              <a:buSzPts val="2800"/>
              <a:buNone/>
              <a:defRPr sz="1000">
                <a:latin typeface="Hanken Grotesk"/>
                <a:ea typeface="Hanken Grotesk"/>
                <a:cs typeface="Hanken Grotesk"/>
                <a:sym typeface="Hanken Grotesk"/>
              </a:defRPr>
            </a:lvl9pPr>
          </a:lstStyle>
          <a:p>
            <a:endParaRPr/>
          </a:p>
        </p:txBody>
      </p:sp>
      <p:sp>
        <p:nvSpPr>
          <p:cNvPr id="625" name="Google Shape;625;p49"/>
          <p:cNvSpPr txBox="1">
            <a:spLocks noGrp="1"/>
          </p:cNvSpPr>
          <p:nvPr>
            <p:ph type="title" idx="2"/>
          </p:nvPr>
        </p:nvSpPr>
        <p:spPr>
          <a:xfrm>
            <a:off x="3962263" y="1632575"/>
            <a:ext cx="1440300" cy="252000"/>
          </a:xfrm>
          <a:prstGeom prst="rect">
            <a:avLst/>
          </a:prstGeom>
        </p:spPr>
        <p:txBody>
          <a:bodyPr spcFirstLastPara="1" wrap="square" lIns="0" tIns="0" rIns="0" bIns="0" anchor="ctr" anchorCtr="0">
            <a:noAutofit/>
          </a:bodyPr>
          <a:lstStyle>
            <a:lvl1pPr lvl="0" algn="ctr">
              <a:lnSpc>
                <a:spcPct val="90000"/>
              </a:lnSpc>
              <a:spcBef>
                <a:spcPts val="0"/>
              </a:spcBef>
              <a:spcAft>
                <a:spcPts val="0"/>
              </a:spcAft>
              <a:buSzPts val="2800"/>
              <a:buNone/>
              <a:defRPr sz="1000">
                <a:latin typeface="Hanken Grotesk"/>
                <a:ea typeface="Hanken Grotesk"/>
                <a:cs typeface="Hanken Grotesk"/>
                <a:sym typeface="Hanken Grotesk"/>
              </a:defRPr>
            </a:lvl1pPr>
            <a:lvl2pPr lvl="1" algn="ctr">
              <a:lnSpc>
                <a:spcPct val="115000"/>
              </a:lnSpc>
              <a:spcBef>
                <a:spcPts val="0"/>
              </a:spcBef>
              <a:spcAft>
                <a:spcPts val="0"/>
              </a:spcAft>
              <a:buSzPts val="2800"/>
              <a:buNone/>
              <a:defRPr sz="1000">
                <a:latin typeface="Hanken Grotesk"/>
                <a:ea typeface="Hanken Grotesk"/>
                <a:cs typeface="Hanken Grotesk"/>
                <a:sym typeface="Hanken Grotesk"/>
              </a:defRPr>
            </a:lvl2pPr>
            <a:lvl3pPr lvl="2" algn="ctr">
              <a:lnSpc>
                <a:spcPct val="115000"/>
              </a:lnSpc>
              <a:spcBef>
                <a:spcPts val="0"/>
              </a:spcBef>
              <a:spcAft>
                <a:spcPts val="0"/>
              </a:spcAft>
              <a:buSzPts val="2800"/>
              <a:buNone/>
              <a:defRPr sz="1000">
                <a:latin typeface="Hanken Grotesk"/>
                <a:ea typeface="Hanken Grotesk"/>
                <a:cs typeface="Hanken Grotesk"/>
                <a:sym typeface="Hanken Grotesk"/>
              </a:defRPr>
            </a:lvl3pPr>
            <a:lvl4pPr lvl="3" algn="ctr">
              <a:lnSpc>
                <a:spcPct val="115000"/>
              </a:lnSpc>
              <a:spcBef>
                <a:spcPts val="0"/>
              </a:spcBef>
              <a:spcAft>
                <a:spcPts val="0"/>
              </a:spcAft>
              <a:buSzPts val="2800"/>
              <a:buNone/>
              <a:defRPr sz="1000">
                <a:latin typeface="Hanken Grotesk"/>
                <a:ea typeface="Hanken Grotesk"/>
                <a:cs typeface="Hanken Grotesk"/>
                <a:sym typeface="Hanken Grotesk"/>
              </a:defRPr>
            </a:lvl4pPr>
            <a:lvl5pPr lvl="4" algn="ctr">
              <a:lnSpc>
                <a:spcPct val="115000"/>
              </a:lnSpc>
              <a:spcBef>
                <a:spcPts val="0"/>
              </a:spcBef>
              <a:spcAft>
                <a:spcPts val="0"/>
              </a:spcAft>
              <a:buSzPts val="2800"/>
              <a:buNone/>
              <a:defRPr sz="1000">
                <a:latin typeface="Hanken Grotesk"/>
                <a:ea typeface="Hanken Grotesk"/>
                <a:cs typeface="Hanken Grotesk"/>
                <a:sym typeface="Hanken Grotesk"/>
              </a:defRPr>
            </a:lvl5pPr>
            <a:lvl6pPr lvl="5" algn="ctr">
              <a:lnSpc>
                <a:spcPct val="115000"/>
              </a:lnSpc>
              <a:spcBef>
                <a:spcPts val="0"/>
              </a:spcBef>
              <a:spcAft>
                <a:spcPts val="0"/>
              </a:spcAft>
              <a:buSzPts val="2800"/>
              <a:buNone/>
              <a:defRPr sz="1000">
                <a:latin typeface="Hanken Grotesk"/>
                <a:ea typeface="Hanken Grotesk"/>
                <a:cs typeface="Hanken Grotesk"/>
                <a:sym typeface="Hanken Grotesk"/>
              </a:defRPr>
            </a:lvl6pPr>
            <a:lvl7pPr lvl="6" algn="ctr">
              <a:lnSpc>
                <a:spcPct val="115000"/>
              </a:lnSpc>
              <a:spcBef>
                <a:spcPts val="0"/>
              </a:spcBef>
              <a:spcAft>
                <a:spcPts val="0"/>
              </a:spcAft>
              <a:buSzPts val="2800"/>
              <a:buNone/>
              <a:defRPr sz="1000">
                <a:latin typeface="Hanken Grotesk"/>
                <a:ea typeface="Hanken Grotesk"/>
                <a:cs typeface="Hanken Grotesk"/>
                <a:sym typeface="Hanken Grotesk"/>
              </a:defRPr>
            </a:lvl7pPr>
            <a:lvl8pPr lvl="7" algn="ctr">
              <a:lnSpc>
                <a:spcPct val="115000"/>
              </a:lnSpc>
              <a:spcBef>
                <a:spcPts val="0"/>
              </a:spcBef>
              <a:spcAft>
                <a:spcPts val="0"/>
              </a:spcAft>
              <a:buSzPts val="2800"/>
              <a:buNone/>
              <a:defRPr sz="1000">
                <a:latin typeface="Hanken Grotesk"/>
                <a:ea typeface="Hanken Grotesk"/>
                <a:cs typeface="Hanken Grotesk"/>
                <a:sym typeface="Hanken Grotesk"/>
              </a:defRPr>
            </a:lvl8pPr>
            <a:lvl9pPr lvl="8" algn="ctr">
              <a:lnSpc>
                <a:spcPct val="115000"/>
              </a:lnSpc>
              <a:spcBef>
                <a:spcPts val="0"/>
              </a:spcBef>
              <a:spcAft>
                <a:spcPts val="0"/>
              </a:spcAft>
              <a:buSzPts val="2800"/>
              <a:buNone/>
              <a:defRPr sz="1000">
                <a:latin typeface="Hanken Grotesk"/>
                <a:ea typeface="Hanken Grotesk"/>
                <a:cs typeface="Hanken Grotesk"/>
                <a:sym typeface="Hanken Grotesk"/>
              </a:defRPr>
            </a:lvl9pPr>
          </a:lstStyle>
          <a:p>
            <a:endParaRPr/>
          </a:p>
        </p:txBody>
      </p:sp>
      <p:sp>
        <p:nvSpPr>
          <p:cNvPr id="626" name="Google Shape;626;p49"/>
          <p:cNvSpPr txBox="1">
            <a:spLocks noGrp="1"/>
          </p:cNvSpPr>
          <p:nvPr>
            <p:ph type="title" idx="3"/>
          </p:nvPr>
        </p:nvSpPr>
        <p:spPr>
          <a:xfrm>
            <a:off x="406525" y="1632575"/>
            <a:ext cx="1440300" cy="252000"/>
          </a:xfrm>
          <a:prstGeom prst="rect">
            <a:avLst/>
          </a:prstGeom>
        </p:spPr>
        <p:txBody>
          <a:bodyPr spcFirstLastPara="1" wrap="square" lIns="0" tIns="0" rIns="0" bIns="0" anchor="ctr" anchorCtr="0">
            <a:noAutofit/>
          </a:bodyPr>
          <a:lstStyle>
            <a:lvl1pPr lvl="0" algn="ctr">
              <a:lnSpc>
                <a:spcPct val="90000"/>
              </a:lnSpc>
              <a:spcBef>
                <a:spcPts val="0"/>
              </a:spcBef>
              <a:spcAft>
                <a:spcPts val="0"/>
              </a:spcAft>
              <a:buSzPts val="2800"/>
              <a:buNone/>
              <a:defRPr sz="1000">
                <a:latin typeface="Hanken Grotesk"/>
                <a:ea typeface="Hanken Grotesk"/>
                <a:cs typeface="Hanken Grotesk"/>
                <a:sym typeface="Hanken Grotesk"/>
              </a:defRPr>
            </a:lvl1pPr>
            <a:lvl2pPr lvl="1" algn="ctr">
              <a:lnSpc>
                <a:spcPct val="115000"/>
              </a:lnSpc>
              <a:spcBef>
                <a:spcPts val="0"/>
              </a:spcBef>
              <a:spcAft>
                <a:spcPts val="0"/>
              </a:spcAft>
              <a:buSzPts val="2800"/>
              <a:buNone/>
              <a:defRPr sz="1000">
                <a:latin typeface="Hanken Grotesk"/>
                <a:ea typeface="Hanken Grotesk"/>
                <a:cs typeface="Hanken Grotesk"/>
                <a:sym typeface="Hanken Grotesk"/>
              </a:defRPr>
            </a:lvl2pPr>
            <a:lvl3pPr lvl="2" algn="ctr">
              <a:lnSpc>
                <a:spcPct val="115000"/>
              </a:lnSpc>
              <a:spcBef>
                <a:spcPts val="0"/>
              </a:spcBef>
              <a:spcAft>
                <a:spcPts val="0"/>
              </a:spcAft>
              <a:buSzPts val="2800"/>
              <a:buNone/>
              <a:defRPr sz="1000">
                <a:latin typeface="Hanken Grotesk"/>
                <a:ea typeface="Hanken Grotesk"/>
                <a:cs typeface="Hanken Grotesk"/>
                <a:sym typeface="Hanken Grotesk"/>
              </a:defRPr>
            </a:lvl3pPr>
            <a:lvl4pPr lvl="3" algn="ctr">
              <a:lnSpc>
                <a:spcPct val="115000"/>
              </a:lnSpc>
              <a:spcBef>
                <a:spcPts val="0"/>
              </a:spcBef>
              <a:spcAft>
                <a:spcPts val="0"/>
              </a:spcAft>
              <a:buSzPts val="2800"/>
              <a:buNone/>
              <a:defRPr sz="1000">
                <a:latin typeface="Hanken Grotesk"/>
                <a:ea typeface="Hanken Grotesk"/>
                <a:cs typeface="Hanken Grotesk"/>
                <a:sym typeface="Hanken Grotesk"/>
              </a:defRPr>
            </a:lvl4pPr>
            <a:lvl5pPr lvl="4" algn="ctr">
              <a:lnSpc>
                <a:spcPct val="115000"/>
              </a:lnSpc>
              <a:spcBef>
                <a:spcPts val="0"/>
              </a:spcBef>
              <a:spcAft>
                <a:spcPts val="0"/>
              </a:spcAft>
              <a:buSzPts val="2800"/>
              <a:buNone/>
              <a:defRPr sz="1000">
                <a:latin typeface="Hanken Grotesk"/>
                <a:ea typeface="Hanken Grotesk"/>
                <a:cs typeface="Hanken Grotesk"/>
                <a:sym typeface="Hanken Grotesk"/>
              </a:defRPr>
            </a:lvl5pPr>
            <a:lvl6pPr lvl="5" algn="ctr">
              <a:lnSpc>
                <a:spcPct val="115000"/>
              </a:lnSpc>
              <a:spcBef>
                <a:spcPts val="0"/>
              </a:spcBef>
              <a:spcAft>
                <a:spcPts val="0"/>
              </a:spcAft>
              <a:buSzPts val="2800"/>
              <a:buNone/>
              <a:defRPr sz="1000">
                <a:latin typeface="Hanken Grotesk"/>
                <a:ea typeface="Hanken Grotesk"/>
                <a:cs typeface="Hanken Grotesk"/>
                <a:sym typeface="Hanken Grotesk"/>
              </a:defRPr>
            </a:lvl6pPr>
            <a:lvl7pPr lvl="6" algn="ctr">
              <a:lnSpc>
                <a:spcPct val="115000"/>
              </a:lnSpc>
              <a:spcBef>
                <a:spcPts val="0"/>
              </a:spcBef>
              <a:spcAft>
                <a:spcPts val="0"/>
              </a:spcAft>
              <a:buSzPts val="2800"/>
              <a:buNone/>
              <a:defRPr sz="1000">
                <a:latin typeface="Hanken Grotesk"/>
                <a:ea typeface="Hanken Grotesk"/>
                <a:cs typeface="Hanken Grotesk"/>
                <a:sym typeface="Hanken Grotesk"/>
              </a:defRPr>
            </a:lvl7pPr>
            <a:lvl8pPr lvl="7" algn="ctr">
              <a:lnSpc>
                <a:spcPct val="115000"/>
              </a:lnSpc>
              <a:spcBef>
                <a:spcPts val="0"/>
              </a:spcBef>
              <a:spcAft>
                <a:spcPts val="0"/>
              </a:spcAft>
              <a:buSzPts val="2800"/>
              <a:buNone/>
              <a:defRPr sz="1000">
                <a:latin typeface="Hanken Grotesk"/>
                <a:ea typeface="Hanken Grotesk"/>
                <a:cs typeface="Hanken Grotesk"/>
                <a:sym typeface="Hanken Grotesk"/>
              </a:defRPr>
            </a:lvl8pPr>
            <a:lvl9pPr lvl="8" algn="ctr">
              <a:lnSpc>
                <a:spcPct val="115000"/>
              </a:lnSpc>
              <a:spcBef>
                <a:spcPts val="0"/>
              </a:spcBef>
              <a:spcAft>
                <a:spcPts val="0"/>
              </a:spcAft>
              <a:buSzPts val="2800"/>
              <a:buNone/>
              <a:defRPr sz="1000">
                <a:latin typeface="Hanken Grotesk"/>
                <a:ea typeface="Hanken Grotesk"/>
                <a:cs typeface="Hanken Grotesk"/>
                <a:sym typeface="Hanken Grotesk"/>
              </a:defRPr>
            </a:lvl9pPr>
          </a:lstStyle>
          <a:p>
            <a:endParaRPr/>
          </a:p>
        </p:txBody>
      </p:sp>
      <p:sp>
        <p:nvSpPr>
          <p:cNvPr id="627" name="Google Shape;627;p49"/>
          <p:cNvSpPr txBox="1">
            <a:spLocks noGrp="1"/>
          </p:cNvSpPr>
          <p:nvPr>
            <p:ph type="title" idx="4"/>
          </p:nvPr>
        </p:nvSpPr>
        <p:spPr>
          <a:xfrm>
            <a:off x="5729600" y="1632575"/>
            <a:ext cx="1440300" cy="252000"/>
          </a:xfrm>
          <a:prstGeom prst="rect">
            <a:avLst/>
          </a:prstGeom>
        </p:spPr>
        <p:txBody>
          <a:bodyPr spcFirstLastPara="1" wrap="square" lIns="0" tIns="0" rIns="0" bIns="0" anchor="ctr" anchorCtr="0">
            <a:noAutofit/>
          </a:bodyPr>
          <a:lstStyle>
            <a:lvl1pPr lvl="0" algn="ctr">
              <a:lnSpc>
                <a:spcPct val="90000"/>
              </a:lnSpc>
              <a:spcBef>
                <a:spcPts val="0"/>
              </a:spcBef>
              <a:spcAft>
                <a:spcPts val="0"/>
              </a:spcAft>
              <a:buSzPts val="2800"/>
              <a:buNone/>
              <a:defRPr sz="1000">
                <a:latin typeface="Hanken Grotesk"/>
                <a:ea typeface="Hanken Grotesk"/>
                <a:cs typeface="Hanken Grotesk"/>
                <a:sym typeface="Hanken Grotesk"/>
              </a:defRPr>
            </a:lvl1pPr>
            <a:lvl2pPr lvl="1" algn="ctr">
              <a:lnSpc>
                <a:spcPct val="115000"/>
              </a:lnSpc>
              <a:spcBef>
                <a:spcPts val="0"/>
              </a:spcBef>
              <a:spcAft>
                <a:spcPts val="0"/>
              </a:spcAft>
              <a:buSzPts val="2800"/>
              <a:buNone/>
              <a:defRPr sz="1000">
                <a:latin typeface="Hanken Grotesk"/>
                <a:ea typeface="Hanken Grotesk"/>
                <a:cs typeface="Hanken Grotesk"/>
                <a:sym typeface="Hanken Grotesk"/>
              </a:defRPr>
            </a:lvl2pPr>
            <a:lvl3pPr lvl="2" algn="ctr">
              <a:lnSpc>
                <a:spcPct val="115000"/>
              </a:lnSpc>
              <a:spcBef>
                <a:spcPts val="0"/>
              </a:spcBef>
              <a:spcAft>
                <a:spcPts val="0"/>
              </a:spcAft>
              <a:buSzPts val="2800"/>
              <a:buNone/>
              <a:defRPr sz="1000">
                <a:latin typeface="Hanken Grotesk"/>
                <a:ea typeface="Hanken Grotesk"/>
                <a:cs typeface="Hanken Grotesk"/>
                <a:sym typeface="Hanken Grotesk"/>
              </a:defRPr>
            </a:lvl3pPr>
            <a:lvl4pPr lvl="3" algn="ctr">
              <a:lnSpc>
                <a:spcPct val="115000"/>
              </a:lnSpc>
              <a:spcBef>
                <a:spcPts val="0"/>
              </a:spcBef>
              <a:spcAft>
                <a:spcPts val="0"/>
              </a:spcAft>
              <a:buSzPts val="2800"/>
              <a:buNone/>
              <a:defRPr sz="1000">
                <a:latin typeface="Hanken Grotesk"/>
                <a:ea typeface="Hanken Grotesk"/>
                <a:cs typeface="Hanken Grotesk"/>
                <a:sym typeface="Hanken Grotesk"/>
              </a:defRPr>
            </a:lvl4pPr>
            <a:lvl5pPr lvl="4" algn="ctr">
              <a:lnSpc>
                <a:spcPct val="115000"/>
              </a:lnSpc>
              <a:spcBef>
                <a:spcPts val="0"/>
              </a:spcBef>
              <a:spcAft>
                <a:spcPts val="0"/>
              </a:spcAft>
              <a:buSzPts val="2800"/>
              <a:buNone/>
              <a:defRPr sz="1000">
                <a:latin typeface="Hanken Grotesk"/>
                <a:ea typeface="Hanken Grotesk"/>
                <a:cs typeface="Hanken Grotesk"/>
                <a:sym typeface="Hanken Grotesk"/>
              </a:defRPr>
            </a:lvl5pPr>
            <a:lvl6pPr lvl="5" algn="ctr">
              <a:lnSpc>
                <a:spcPct val="115000"/>
              </a:lnSpc>
              <a:spcBef>
                <a:spcPts val="0"/>
              </a:spcBef>
              <a:spcAft>
                <a:spcPts val="0"/>
              </a:spcAft>
              <a:buSzPts val="2800"/>
              <a:buNone/>
              <a:defRPr sz="1000">
                <a:latin typeface="Hanken Grotesk"/>
                <a:ea typeface="Hanken Grotesk"/>
                <a:cs typeface="Hanken Grotesk"/>
                <a:sym typeface="Hanken Grotesk"/>
              </a:defRPr>
            </a:lvl6pPr>
            <a:lvl7pPr lvl="6" algn="ctr">
              <a:lnSpc>
                <a:spcPct val="115000"/>
              </a:lnSpc>
              <a:spcBef>
                <a:spcPts val="0"/>
              </a:spcBef>
              <a:spcAft>
                <a:spcPts val="0"/>
              </a:spcAft>
              <a:buSzPts val="2800"/>
              <a:buNone/>
              <a:defRPr sz="1000">
                <a:latin typeface="Hanken Grotesk"/>
                <a:ea typeface="Hanken Grotesk"/>
                <a:cs typeface="Hanken Grotesk"/>
                <a:sym typeface="Hanken Grotesk"/>
              </a:defRPr>
            </a:lvl7pPr>
            <a:lvl8pPr lvl="7" algn="ctr">
              <a:lnSpc>
                <a:spcPct val="115000"/>
              </a:lnSpc>
              <a:spcBef>
                <a:spcPts val="0"/>
              </a:spcBef>
              <a:spcAft>
                <a:spcPts val="0"/>
              </a:spcAft>
              <a:buSzPts val="2800"/>
              <a:buNone/>
              <a:defRPr sz="1000">
                <a:latin typeface="Hanken Grotesk"/>
                <a:ea typeface="Hanken Grotesk"/>
                <a:cs typeface="Hanken Grotesk"/>
                <a:sym typeface="Hanken Grotesk"/>
              </a:defRPr>
            </a:lvl8pPr>
            <a:lvl9pPr lvl="8" algn="ctr">
              <a:lnSpc>
                <a:spcPct val="115000"/>
              </a:lnSpc>
              <a:spcBef>
                <a:spcPts val="0"/>
              </a:spcBef>
              <a:spcAft>
                <a:spcPts val="0"/>
              </a:spcAft>
              <a:buSzPts val="2800"/>
              <a:buNone/>
              <a:defRPr sz="1000">
                <a:latin typeface="Hanken Grotesk"/>
                <a:ea typeface="Hanken Grotesk"/>
                <a:cs typeface="Hanken Grotesk"/>
                <a:sym typeface="Hanken Grotesk"/>
              </a:defRPr>
            </a:lvl9pPr>
          </a:lstStyle>
          <a:p>
            <a:endParaRPr/>
          </a:p>
        </p:txBody>
      </p:sp>
      <p:sp>
        <p:nvSpPr>
          <p:cNvPr id="628" name="Google Shape;628;p49"/>
          <p:cNvSpPr txBox="1">
            <a:spLocks noGrp="1"/>
          </p:cNvSpPr>
          <p:nvPr>
            <p:ph type="title" idx="5"/>
          </p:nvPr>
        </p:nvSpPr>
        <p:spPr>
          <a:xfrm>
            <a:off x="7518138" y="1632575"/>
            <a:ext cx="1440300" cy="252000"/>
          </a:xfrm>
          <a:prstGeom prst="rect">
            <a:avLst/>
          </a:prstGeom>
        </p:spPr>
        <p:txBody>
          <a:bodyPr spcFirstLastPara="1" wrap="square" lIns="0" tIns="0" rIns="0" bIns="0" anchor="ctr" anchorCtr="0">
            <a:noAutofit/>
          </a:bodyPr>
          <a:lstStyle>
            <a:lvl1pPr lvl="0" algn="ctr">
              <a:lnSpc>
                <a:spcPct val="90000"/>
              </a:lnSpc>
              <a:spcBef>
                <a:spcPts val="0"/>
              </a:spcBef>
              <a:spcAft>
                <a:spcPts val="0"/>
              </a:spcAft>
              <a:buSzPts val="2800"/>
              <a:buNone/>
              <a:defRPr sz="1000">
                <a:latin typeface="Hanken Grotesk"/>
                <a:ea typeface="Hanken Grotesk"/>
                <a:cs typeface="Hanken Grotesk"/>
                <a:sym typeface="Hanken Grotesk"/>
              </a:defRPr>
            </a:lvl1pPr>
            <a:lvl2pPr lvl="1" algn="ctr">
              <a:lnSpc>
                <a:spcPct val="115000"/>
              </a:lnSpc>
              <a:spcBef>
                <a:spcPts val="0"/>
              </a:spcBef>
              <a:spcAft>
                <a:spcPts val="0"/>
              </a:spcAft>
              <a:buSzPts val="2800"/>
              <a:buNone/>
              <a:defRPr sz="1000">
                <a:latin typeface="Hanken Grotesk"/>
                <a:ea typeface="Hanken Grotesk"/>
                <a:cs typeface="Hanken Grotesk"/>
                <a:sym typeface="Hanken Grotesk"/>
              </a:defRPr>
            </a:lvl2pPr>
            <a:lvl3pPr lvl="2" algn="ctr">
              <a:lnSpc>
                <a:spcPct val="115000"/>
              </a:lnSpc>
              <a:spcBef>
                <a:spcPts val="0"/>
              </a:spcBef>
              <a:spcAft>
                <a:spcPts val="0"/>
              </a:spcAft>
              <a:buSzPts val="2800"/>
              <a:buNone/>
              <a:defRPr sz="1000">
                <a:latin typeface="Hanken Grotesk"/>
                <a:ea typeface="Hanken Grotesk"/>
                <a:cs typeface="Hanken Grotesk"/>
                <a:sym typeface="Hanken Grotesk"/>
              </a:defRPr>
            </a:lvl3pPr>
            <a:lvl4pPr lvl="3" algn="ctr">
              <a:lnSpc>
                <a:spcPct val="115000"/>
              </a:lnSpc>
              <a:spcBef>
                <a:spcPts val="0"/>
              </a:spcBef>
              <a:spcAft>
                <a:spcPts val="0"/>
              </a:spcAft>
              <a:buSzPts val="2800"/>
              <a:buNone/>
              <a:defRPr sz="1000">
                <a:latin typeface="Hanken Grotesk"/>
                <a:ea typeface="Hanken Grotesk"/>
                <a:cs typeface="Hanken Grotesk"/>
                <a:sym typeface="Hanken Grotesk"/>
              </a:defRPr>
            </a:lvl4pPr>
            <a:lvl5pPr lvl="4" algn="ctr">
              <a:lnSpc>
                <a:spcPct val="115000"/>
              </a:lnSpc>
              <a:spcBef>
                <a:spcPts val="0"/>
              </a:spcBef>
              <a:spcAft>
                <a:spcPts val="0"/>
              </a:spcAft>
              <a:buSzPts val="2800"/>
              <a:buNone/>
              <a:defRPr sz="1000">
                <a:latin typeface="Hanken Grotesk"/>
                <a:ea typeface="Hanken Grotesk"/>
                <a:cs typeface="Hanken Grotesk"/>
                <a:sym typeface="Hanken Grotesk"/>
              </a:defRPr>
            </a:lvl5pPr>
            <a:lvl6pPr lvl="5" algn="ctr">
              <a:lnSpc>
                <a:spcPct val="115000"/>
              </a:lnSpc>
              <a:spcBef>
                <a:spcPts val="0"/>
              </a:spcBef>
              <a:spcAft>
                <a:spcPts val="0"/>
              </a:spcAft>
              <a:buSzPts val="2800"/>
              <a:buNone/>
              <a:defRPr sz="1000">
                <a:latin typeface="Hanken Grotesk"/>
                <a:ea typeface="Hanken Grotesk"/>
                <a:cs typeface="Hanken Grotesk"/>
                <a:sym typeface="Hanken Grotesk"/>
              </a:defRPr>
            </a:lvl6pPr>
            <a:lvl7pPr lvl="6" algn="ctr">
              <a:lnSpc>
                <a:spcPct val="115000"/>
              </a:lnSpc>
              <a:spcBef>
                <a:spcPts val="0"/>
              </a:spcBef>
              <a:spcAft>
                <a:spcPts val="0"/>
              </a:spcAft>
              <a:buSzPts val="2800"/>
              <a:buNone/>
              <a:defRPr sz="1000">
                <a:latin typeface="Hanken Grotesk"/>
                <a:ea typeface="Hanken Grotesk"/>
                <a:cs typeface="Hanken Grotesk"/>
                <a:sym typeface="Hanken Grotesk"/>
              </a:defRPr>
            </a:lvl7pPr>
            <a:lvl8pPr lvl="7" algn="ctr">
              <a:lnSpc>
                <a:spcPct val="115000"/>
              </a:lnSpc>
              <a:spcBef>
                <a:spcPts val="0"/>
              </a:spcBef>
              <a:spcAft>
                <a:spcPts val="0"/>
              </a:spcAft>
              <a:buSzPts val="2800"/>
              <a:buNone/>
              <a:defRPr sz="1000">
                <a:latin typeface="Hanken Grotesk"/>
                <a:ea typeface="Hanken Grotesk"/>
                <a:cs typeface="Hanken Grotesk"/>
                <a:sym typeface="Hanken Grotesk"/>
              </a:defRPr>
            </a:lvl8pPr>
            <a:lvl9pPr lvl="8" algn="ctr">
              <a:lnSpc>
                <a:spcPct val="115000"/>
              </a:lnSpc>
              <a:spcBef>
                <a:spcPts val="0"/>
              </a:spcBef>
              <a:spcAft>
                <a:spcPts val="0"/>
              </a:spcAft>
              <a:buSzPts val="2800"/>
              <a:buNone/>
              <a:defRPr sz="1000">
                <a:latin typeface="Hanken Grotesk"/>
                <a:ea typeface="Hanken Grotesk"/>
                <a:cs typeface="Hanken Grotesk"/>
                <a:sym typeface="Hanken Grotesk"/>
              </a:defRPr>
            </a:lvl9pPr>
          </a:lstStyle>
          <a:p>
            <a:endParaRPr/>
          </a:p>
        </p:txBody>
      </p:sp>
      <p:sp>
        <p:nvSpPr>
          <p:cNvPr id="629" name="Google Shape;629;p49"/>
          <p:cNvSpPr txBox="1">
            <a:spLocks noGrp="1"/>
          </p:cNvSpPr>
          <p:nvPr>
            <p:ph type="title" idx="6"/>
          </p:nvPr>
        </p:nvSpPr>
        <p:spPr>
          <a:xfrm>
            <a:off x="224752" y="604888"/>
            <a:ext cx="1778700" cy="651900"/>
          </a:xfrm>
          <a:prstGeom prst="rect">
            <a:avLst/>
          </a:prstGeom>
        </p:spPr>
        <p:txBody>
          <a:bodyPr spcFirstLastPara="1" wrap="square" lIns="180000" tIns="90000" rIns="0" bIns="90000" anchor="t" anchorCtr="0">
            <a:noAutofit/>
          </a:bodyPr>
          <a:lstStyle>
            <a:lvl1pPr lvl="0">
              <a:lnSpc>
                <a:spcPct val="90000"/>
              </a:lnSpc>
              <a:spcBef>
                <a:spcPts val="0"/>
              </a:spcBef>
              <a:spcAft>
                <a:spcPts val="0"/>
              </a:spcAft>
              <a:buSzPts val="2800"/>
              <a:buNone/>
              <a:defRPr sz="4200">
                <a:latin typeface="Hanken Grotesk"/>
                <a:ea typeface="Hanken Grotesk"/>
                <a:cs typeface="Hanken Grotesk"/>
                <a:sym typeface="Hanken Grotesk"/>
              </a:defRPr>
            </a:lvl1pPr>
            <a:lvl2pPr lvl="1">
              <a:lnSpc>
                <a:spcPct val="115000"/>
              </a:lnSpc>
              <a:spcBef>
                <a:spcPts val="0"/>
              </a:spcBef>
              <a:spcAft>
                <a:spcPts val="0"/>
              </a:spcAft>
              <a:buSzPts val="2800"/>
              <a:buNone/>
              <a:defRPr sz="1000">
                <a:latin typeface="Hanken Grotesk"/>
                <a:ea typeface="Hanken Grotesk"/>
                <a:cs typeface="Hanken Grotesk"/>
                <a:sym typeface="Hanken Grotesk"/>
              </a:defRPr>
            </a:lvl2pPr>
            <a:lvl3pPr lvl="2">
              <a:lnSpc>
                <a:spcPct val="115000"/>
              </a:lnSpc>
              <a:spcBef>
                <a:spcPts val="0"/>
              </a:spcBef>
              <a:spcAft>
                <a:spcPts val="0"/>
              </a:spcAft>
              <a:buSzPts val="2800"/>
              <a:buNone/>
              <a:defRPr sz="1000">
                <a:latin typeface="Hanken Grotesk"/>
                <a:ea typeface="Hanken Grotesk"/>
                <a:cs typeface="Hanken Grotesk"/>
                <a:sym typeface="Hanken Grotesk"/>
              </a:defRPr>
            </a:lvl3pPr>
            <a:lvl4pPr lvl="3">
              <a:lnSpc>
                <a:spcPct val="115000"/>
              </a:lnSpc>
              <a:spcBef>
                <a:spcPts val="0"/>
              </a:spcBef>
              <a:spcAft>
                <a:spcPts val="0"/>
              </a:spcAft>
              <a:buSzPts val="2800"/>
              <a:buNone/>
              <a:defRPr sz="1000">
                <a:latin typeface="Hanken Grotesk"/>
                <a:ea typeface="Hanken Grotesk"/>
                <a:cs typeface="Hanken Grotesk"/>
                <a:sym typeface="Hanken Grotesk"/>
              </a:defRPr>
            </a:lvl4pPr>
            <a:lvl5pPr lvl="4">
              <a:lnSpc>
                <a:spcPct val="115000"/>
              </a:lnSpc>
              <a:spcBef>
                <a:spcPts val="0"/>
              </a:spcBef>
              <a:spcAft>
                <a:spcPts val="0"/>
              </a:spcAft>
              <a:buSzPts val="2800"/>
              <a:buNone/>
              <a:defRPr sz="1000">
                <a:latin typeface="Hanken Grotesk"/>
                <a:ea typeface="Hanken Grotesk"/>
                <a:cs typeface="Hanken Grotesk"/>
                <a:sym typeface="Hanken Grotesk"/>
              </a:defRPr>
            </a:lvl5pPr>
            <a:lvl6pPr lvl="5">
              <a:lnSpc>
                <a:spcPct val="115000"/>
              </a:lnSpc>
              <a:spcBef>
                <a:spcPts val="0"/>
              </a:spcBef>
              <a:spcAft>
                <a:spcPts val="0"/>
              </a:spcAft>
              <a:buSzPts val="2800"/>
              <a:buNone/>
              <a:defRPr sz="1000">
                <a:latin typeface="Hanken Grotesk"/>
                <a:ea typeface="Hanken Grotesk"/>
                <a:cs typeface="Hanken Grotesk"/>
                <a:sym typeface="Hanken Grotesk"/>
              </a:defRPr>
            </a:lvl6pPr>
            <a:lvl7pPr lvl="6">
              <a:lnSpc>
                <a:spcPct val="115000"/>
              </a:lnSpc>
              <a:spcBef>
                <a:spcPts val="0"/>
              </a:spcBef>
              <a:spcAft>
                <a:spcPts val="0"/>
              </a:spcAft>
              <a:buSzPts val="2800"/>
              <a:buNone/>
              <a:defRPr sz="1000">
                <a:latin typeface="Hanken Grotesk"/>
                <a:ea typeface="Hanken Grotesk"/>
                <a:cs typeface="Hanken Grotesk"/>
                <a:sym typeface="Hanken Grotesk"/>
              </a:defRPr>
            </a:lvl7pPr>
            <a:lvl8pPr lvl="7">
              <a:lnSpc>
                <a:spcPct val="115000"/>
              </a:lnSpc>
              <a:spcBef>
                <a:spcPts val="0"/>
              </a:spcBef>
              <a:spcAft>
                <a:spcPts val="0"/>
              </a:spcAft>
              <a:buSzPts val="2800"/>
              <a:buNone/>
              <a:defRPr sz="1000">
                <a:latin typeface="Hanken Grotesk"/>
                <a:ea typeface="Hanken Grotesk"/>
                <a:cs typeface="Hanken Grotesk"/>
                <a:sym typeface="Hanken Grotesk"/>
              </a:defRPr>
            </a:lvl8pPr>
            <a:lvl9pPr lvl="8">
              <a:lnSpc>
                <a:spcPct val="115000"/>
              </a:lnSpc>
              <a:spcBef>
                <a:spcPts val="0"/>
              </a:spcBef>
              <a:spcAft>
                <a:spcPts val="0"/>
              </a:spcAft>
              <a:buSzPts val="2800"/>
              <a:buNone/>
              <a:defRPr sz="1000">
                <a:latin typeface="Hanken Grotesk"/>
                <a:ea typeface="Hanken Grotesk"/>
                <a:cs typeface="Hanken Grotesk"/>
                <a:sym typeface="Hanken Grotesk"/>
              </a:defRPr>
            </a:lvl9pPr>
          </a:lstStyle>
          <a:p>
            <a:endParaRPr/>
          </a:p>
        </p:txBody>
      </p:sp>
      <p:sp>
        <p:nvSpPr>
          <p:cNvPr id="630" name="Google Shape;630;p49"/>
          <p:cNvSpPr txBox="1">
            <a:spLocks noGrp="1"/>
          </p:cNvSpPr>
          <p:nvPr>
            <p:ph type="title" idx="7"/>
          </p:nvPr>
        </p:nvSpPr>
        <p:spPr>
          <a:xfrm>
            <a:off x="2003802" y="604888"/>
            <a:ext cx="1778700" cy="651900"/>
          </a:xfrm>
          <a:prstGeom prst="rect">
            <a:avLst/>
          </a:prstGeom>
        </p:spPr>
        <p:txBody>
          <a:bodyPr spcFirstLastPara="1" wrap="square" lIns="180000" tIns="90000" rIns="0" bIns="90000" anchor="t" anchorCtr="0">
            <a:noAutofit/>
          </a:bodyPr>
          <a:lstStyle>
            <a:lvl1pPr lvl="0">
              <a:lnSpc>
                <a:spcPct val="90000"/>
              </a:lnSpc>
              <a:spcBef>
                <a:spcPts val="0"/>
              </a:spcBef>
              <a:spcAft>
                <a:spcPts val="0"/>
              </a:spcAft>
              <a:buSzPts val="2800"/>
              <a:buNone/>
              <a:defRPr sz="4200">
                <a:latin typeface="Hanken Grotesk"/>
                <a:ea typeface="Hanken Grotesk"/>
                <a:cs typeface="Hanken Grotesk"/>
                <a:sym typeface="Hanken Grotesk"/>
              </a:defRPr>
            </a:lvl1pPr>
            <a:lvl2pPr lvl="1">
              <a:lnSpc>
                <a:spcPct val="115000"/>
              </a:lnSpc>
              <a:spcBef>
                <a:spcPts val="0"/>
              </a:spcBef>
              <a:spcAft>
                <a:spcPts val="0"/>
              </a:spcAft>
              <a:buSzPts val="2800"/>
              <a:buNone/>
              <a:defRPr sz="1000">
                <a:latin typeface="Hanken Grotesk"/>
                <a:ea typeface="Hanken Grotesk"/>
                <a:cs typeface="Hanken Grotesk"/>
                <a:sym typeface="Hanken Grotesk"/>
              </a:defRPr>
            </a:lvl2pPr>
            <a:lvl3pPr lvl="2">
              <a:lnSpc>
                <a:spcPct val="115000"/>
              </a:lnSpc>
              <a:spcBef>
                <a:spcPts val="0"/>
              </a:spcBef>
              <a:spcAft>
                <a:spcPts val="0"/>
              </a:spcAft>
              <a:buSzPts val="2800"/>
              <a:buNone/>
              <a:defRPr sz="1000">
                <a:latin typeface="Hanken Grotesk"/>
                <a:ea typeface="Hanken Grotesk"/>
                <a:cs typeface="Hanken Grotesk"/>
                <a:sym typeface="Hanken Grotesk"/>
              </a:defRPr>
            </a:lvl3pPr>
            <a:lvl4pPr lvl="3">
              <a:lnSpc>
                <a:spcPct val="115000"/>
              </a:lnSpc>
              <a:spcBef>
                <a:spcPts val="0"/>
              </a:spcBef>
              <a:spcAft>
                <a:spcPts val="0"/>
              </a:spcAft>
              <a:buSzPts val="2800"/>
              <a:buNone/>
              <a:defRPr sz="1000">
                <a:latin typeface="Hanken Grotesk"/>
                <a:ea typeface="Hanken Grotesk"/>
                <a:cs typeface="Hanken Grotesk"/>
                <a:sym typeface="Hanken Grotesk"/>
              </a:defRPr>
            </a:lvl4pPr>
            <a:lvl5pPr lvl="4">
              <a:lnSpc>
                <a:spcPct val="115000"/>
              </a:lnSpc>
              <a:spcBef>
                <a:spcPts val="0"/>
              </a:spcBef>
              <a:spcAft>
                <a:spcPts val="0"/>
              </a:spcAft>
              <a:buSzPts val="2800"/>
              <a:buNone/>
              <a:defRPr sz="1000">
                <a:latin typeface="Hanken Grotesk"/>
                <a:ea typeface="Hanken Grotesk"/>
                <a:cs typeface="Hanken Grotesk"/>
                <a:sym typeface="Hanken Grotesk"/>
              </a:defRPr>
            </a:lvl5pPr>
            <a:lvl6pPr lvl="5">
              <a:lnSpc>
                <a:spcPct val="115000"/>
              </a:lnSpc>
              <a:spcBef>
                <a:spcPts val="0"/>
              </a:spcBef>
              <a:spcAft>
                <a:spcPts val="0"/>
              </a:spcAft>
              <a:buSzPts val="2800"/>
              <a:buNone/>
              <a:defRPr sz="1000">
                <a:latin typeface="Hanken Grotesk"/>
                <a:ea typeface="Hanken Grotesk"/>
                <a:cs typeface="Hanken Grotesk"/>
                <a:sym typeface="Hanken Grotesk"/>
              </a:defRPr>
            </a:lvl6pPr>
            <a:lvl7pPr lvl="6">
              <a:lnSpc>
                <a:spcPct val="115000"/>
              </a:lnSpc>
              <a:spcBef>
                <a:spcPts val="0"/>
              </a:spcBef>
              <a:spcAft>
                <a:spcPts val="0"/>
              </a:spcAft>
              <a:buSzPts val="2800"/>
              <a:buNone/>
              <a:defRPr sz="1000">
                <a:latin typeface="Hanken Grotesk"/>
                <a:ea typeface="Hanken Grotesk"/>
                <a:cs typeface="Hanken Grotesk"/>
                <a:sym typeface="Hanken Grotesk"/>
              </a:defRPr>
            </a:lvl7pPr>
            <a:lvl8pPr lvl="7">
              <a:lnSpc>
                <a:spcPct val="115000"/>
              </a:lnSpc>
              <a:spcBef>
                <a:spcPts val="0"/>
              </a:spcBef>
              <a:spcAft>
                <a:spcPts val="0"/>
              </a:spcAft>
              <a:buSzPts val="2800"/>
              <a:buNone/>
              <a:defRPr sz="1000">
                <a:latin typeface="Hanken Grotesk"/>
                <a:ea typeface="Hanken Grotesk"/>
                <a:cs typeface="Hanken Grotesk"/>
                <a:sym typeface="Hanken Grotesk"/>
              </a:defRPr>
            </a:lvl8pPr>
            <a:lvl9pPr lvl="8">
              <a:lnSpc>
                <a:spcPct val="115000"/>
              </a:lnSpc>
              <a:spcBef>
                <a:spcPts val="0"/>
              </a:spcBef>
              <a:spcAft>
                <a:spcPts val="0"/>
              </a:spcAft>
              <a:buSzPts val="2800"/>
              <a:buNone/>
              <a:defRPr sz="1000">
                <a:latin typeface="Hanken Grotesk"/>
                <a:ea typeface="Hanken Grotesk"/>
                <a:cs typeface="Hanken Grotesk"/>
                <a:sym typeface="Hanken Grotesk"/>
              </a:defRPr>
            </a:lvl9pPr>
          </a:lstStyle>
          <a:p>
            <a:endParaRPr/>
          </a:p>
        </p:txBody>
      </p:sp>
      <p:sp>
        <p:nvSpPr>
          <p:cNvPr id="631" name="Google Shape;631;p49"/>
          <p:cNvSpPr txBox="1">
            <a:spLocks noGrp="1"/>
          </p:cNvSpPr>
          <p:nvPr>
            <p:ph type="title" idx="8"/>
          </p:nvPr>
        </p:nvSpPr>
        <p:spPr>
          <a:xfrm>
            <a:off x="3780502" y="604888"/>
            <a:ext cx="1778700" cy="651900"/>
          </a:xfrm>
          <a:prstGeom prst="rect">
            <a:avLst/>
          </a:prstGeom>
        </p:spPr>
        <p:txBody>
          <a:bodyPr spcFirstLastPara="1" wrap="square" lIns="180000" tIns="90000" rIns="0" bIns="90000" anchor="t" anchorCtr="0">
            <a:noAutofit/>
          </a:bodyPr>
          <a:lstStyle>
            <a:lvl1pPr lvl="0">
              <a:lnSpc>
                <a:spcPct val="90000"/>
              </a:lnSpc>
              <a:spcBef>
                <a:spcPts val="0"/>
              </a:spcBef>
              <a:spcAft>
                <a:spcPts val="0"/>
              </a:spcAft>
              <a:buSzPts val="2800"/>
              <a:buNone/>
              <a:defRPr sz="4200">
                <a:latin typeface="Hanken Grotesk"/>
                <a:ea typeface="Hanken Grotesk"/>
                <a:cs typeface="Hanken Grotesk"/>
                <a:sym typeface="Hanken Grotesk"/>
              </a:defRPr>
            </a:lvl1pPr>
            <a:lvl2pPr lvl="1">
              <a:lnSpc>
                <a:spcPct val="115000"/>
              </a:lnSpc>
              <a:spcBef>
                <a:spcPts val="0"/>
              </a:spcBef>
              <a:spcAft>
                <a:spcPts val="0"/>
              </a:spcAft>
              <a:buSzPts val="2800"/>
              <a:buNone/>
              <a:defRPr sz="1000">
                <a:latin typeface="Hanken Grotesk"/>
                <a:ea typeface="Hanken Grotesk"/>
                <a:cs typeface="Hanken Grotesk"/>
                <a:sym typeface="Hanken Grotesk"/>
              </a:defRPr>
            </a:lvl2pPr>
            <a:lvl3pPr lvl="2">
              <a:lnSpc>
                <a:spcPct val="115000"/>
              </a:lnSpc>
              <a:spcBef>
                <a:spcPts val="0"/>
              </a:spcBef>
              <a:spcAft>
                <a:spcPts val="0"/>
              </a:spcAft>
              <a:buSzPts val="2800"/>
              <a:buNone/>
              <a:defRPr sz="1000">
                <a:latin typeface="Hanken Grotesk"/>
                <a:ea typeface="Hanken Grotesk"/>
                <a:cs typeface="Hanken Grotesk"/>
                <a:sym typeface="Hanken Grotesk"/>
              </a:defRPr>
            </a:lvl3pPr>
            <a:lvl4pPr lvl="3">
              <a:lnSpc>
                <a:spcPct val="115000"/>
              </a:lnSpc>
              <a:spcBef>
                <a:spcPts val="0"/>
              </a:spcBef>
              <a:spcAft>
                <a:spcPts val="0"/>
              </a:spcAft>
              <a:buSzPts val="2800"/>
              <a:buNone/>
              <a:defRPr sz="1000">
                <a:latin typeface="Hanken Grotesk"/>
                <a:ea typeface="Hanken Grotesk"/>
                <a:cs typeface="Hanken Grotesk"/>
                <a:sym typeface="Hanken Grotesk"/>
              </a:defRPr>
            </a:lvl4pPr>
            <a:lvl5pPr lvl="4">
              <a:lnSpc>
                <a:spcPct val="115000"/>
              </a:lnSpc>
              <a:spcBef>
                <a:spcPts val="0"/>
              </a:spcBef>
              <a:spcAft>
                <a:spcPts val="0"/>
              </a:spcAft>
              <a:buSzPts val="2800"/>
              <a:buNone/>
              <a:defRPr sz="1000">
                <a:latin typeface="Hanken Grotesk"/>
                <a:ea typeface="Hanken Grotesk"/>
                <a:cs typeface="Hanken Grotesk"/>
                <a:sym typeface="Hanken Grotesk"/>
              </a:defRPr>
            </a:lvl5pPr>
            <a:lvl6pPr lvl="5">
              <a:lnSpc>
                <a:spcPct val="115000"/>
              </a:lnSpc>
              <a:spcBef>
                <a:spcPts val="0"/>
              </a:spcBef>
              <a:spcAft>
                <a:spcPts val="0"/>
              </a:spcAft>
              <a:buSzPts val="2800"/>
              <a:buNone/>
              <a:defRPr sz="1000">
                <a:latin typeface="Hanken Grotesk"/>
                <a:ea typeface="Hanken Grotesk"/>
                <a:cs typeface="Hanken Grotesk"/>
                <a:sym typeface="Hanken Grotesk"/>
              </a:defRPr>
            </a:lvl6pPr>
            <a:lvl7pPr lvl="6">
              <a:lnSpc>
                <a:spcPct val="115000"/>
              </a:lnSpc>
              <a:spcBef>
                <a:spcPts val="0"/>
              </a:spcBef>
              <a:spcAft>
                <a:spcPts val="0"/>
              </a:spcAft>
              <a:buSzPts val="2800"/>
              <a:buNone/>
              <a:defRPr sz="1000">
                <a:latin typeface="Hanken Grotesk"/>
                <a:ea typeface="Hanken Grotesk"/>
                <a:cs typeface="Hanken Grotesk"/>
                <a:sym typeface="Hanken Grotesk"/>
              </a:defRPr>
            </a:lvl7pPr>
            <a:lvl8pPr lvl="7">
              <a:lnSpc>
                <a:spcPct val="115000"/>
              </a:lnSpc>
              <a:spcBef>
                <a:spcPts val="0"/>
              </a:spcBef>
              <a:spcAft>
                <a:spcPts val="0"/>
              </a:spcAft>
              <a:buSzPts val="2800"/>
              <a:buNone/>
              <a:defRPr sz="1000">
                <a:latin typeface="Hanken Grotesk"/>
                <a:ea typeface="Hanken Grotesk"/>
                <a:cs typeface="Hanken Grotesk"/>
                <a:sym typeface="Hanken Grotesk"/>
              </a:defRPr>
            </a:lvl8pPr>
            <a:lvl9pPr lvl="8">
              <a:lnSpc>
                <a:spcPct val="115000"/>
              </a:lnSpc>
              <a:spcBef>
                <a:spcPts val="0"/>
              </a:spcBef>
              <a:spcAft>
                <a:spcPts val="0"/>
              </a:spcAft>
              <a:buSzPts val="2800"/>
              <a:buNone/>
              <a:defRPr sz="1000">
                <a:latin typeface="Hanken Grotesk"/>
                <a:ea typeface="Hanken Grotesk"/>
                <a:cs typeface="Hanken Grotesk"/>
                <a:sym typeface="Hanken Grotesk"/>
              </a:defRPr>
            </a:lvl9pPr>
          </a:lstStyle>
          <a:p>
            <a:endParaRPr/>
          </a:p>
        </p:txBody>
      </p:sp>
      <p:sp>
        <p:nvSpPr>
          <p:cNvPr id="632" name="Google Shape;632;p49"/>
          <p:cNvSpPr txBox="1">
            <a:spLocks noGrp="1"/>
          </p:cNvSpPr>
          <p:nvPr>
            <p:ph type="title" idx="9"/>
          </p:nvPr>
        </p:nvSpPr>
        <p:spPr>
          <a:xfrm>
            <a:off x="5558652" y="604888"/>
            <a:ext cx="1778700" cy="651900"/>
          </a:xfrm>
          <a:prstGeom prst="rect">
            <a:avLst/>
          </a:prstGeom>
        </p:spPr>
        <p:txBody>
          <a:bodyPr spcFirstLastPara="1" wrap="square" lIns="180000" tIns="90000" rIns="0" bIns="90000" anchor="t" anchorCtr="0">
            <a:noAutofit/>
          </a:bodyPr>
          <a:lstStyle>
            <a:lvl1pPr lvl="0">
              <a:lnSpc>
                <a:spcPct val="90000"/>
              </a:lnSpc>
              <a:spcBef>
                <a:spcPts val="0"/>
              </a:spcBef>
              <a:spcAft>
                <a:spcPts val="0"/>
              </a:spcAft>
              <a:buSzPts val="2800"/>
              <a:buNone/>
              <a:defRPr sz="4200">
                <a:latin typeface="Hanken Grotesk"/>
                <a:ea typeface="Hanken Grotesk"/>
                <a:cs typeface="Hanken Grotesk"/>
                <a:sym typeface="Hanken Grotesk"/>
              </a:defRPr>
            </a:lvl1pPr>
            <a:lvl2pPr lvl="1">
              <a:lnSpc>
                <a:spcPct val="115000"/>
              </a:lnSpc>
              <a:spcBef>
                <a:spcPts val="0"/>
              </a:spcBef>
              <a:spcAft>
                <a:spcPts val="0"/>
              </a:spcAft>
              <a:buSzPts val="2800"/>
              <a:buNone/>
              <a:defRPr sz="1000">
                <a:latin typeface="Hanken Grotesk"/>
                <a:ea typeface="Hanken Grotesk"/>
                <a:cs typeface="Hanken Grotesk"/>
                <a:sym typeface="Hanken Grotesk"/>
              </a:defRPr>
            </a:lvl2pPr>
            <a:lvl3pPr lvl="2">
              <a:lnSpc>
                <a:spcPct val="115000"/>
              </a:lnSpc>
              <a:spcBef>
                <a:spcPts val="0"/>
              </a:spcBef>
              <a:spcAft>
                <a:spcPts val="0"/>
              </a:spcAft>
              <a:buSzPts val="2800"/>
              <a:buNone/>
              <a:defRPr sz="1000">
                <a:latin typeface="Hanken Grotesk"/>
                <a:ea typeface="Hanken Grotesk"/>
                <a:cs typeface="Hanken Grotesk"/>
                <a:sym typeface="Hanken Grotesk"/>
              </a:defRPr>
            </a:lvl3pPr>
            <a:lvl4pPr lvl="3">
              <a:lnSpc>
                <a:spcPct val="115000"/>
              </a:lnSpc>
              <a:spcBef>
                <a:spcPts val="0"/>
              </a:spcBef>
              <a:spcAft>
                <a:spcPts val="0"/>
              </a:spcAft>
              <a:buSzPts val="2800"/>
              <a:buNone/>
              <a:defRPr sz="1000">
                <a:latin typeface="Hanken Grotesk"/>
                <a:ea typeface="Hanken Grotesk"/>
                <a:cs typeface="Hanken Grotesk"/>
                <a:sym typeface="Hanken Grotesk"/>
              </a:defRPr>
            </a:lvl4pPr>
            <a:lvl5pPr lvl="4">
              <a:lnSpc>
                <a:spcPct val="115000"/>
              </a:lnSpc>
              <a:spcBef>
                <a:spcPts val="0"/>
              </a:spcBef>
              <a:spcAft>
                <a:spcPts val="0"/>
              </a:spcAft>
              <a:buSzPts val="2800"/>
              <a:buNone/>
              <a:defRPr sz="1000">
                <a:latin typeface="Hanken Grotesk"/>
                <a:ea typeface="Hanken Grotesk"/>
                <a:cs typeface="Hanken Grotesk"/>
                <a:sym typeface="Hanken Grotesk"/>
              </a:defRPr>
            </a:lvl5pPr>
            <a:lvl6pPr lvl="5">
              <a:lnSpc>
                <a:spcPct val="115000"/>
              </a:lnSpc>
              <a:spcBef>
                <a:spcPts val="0"/>
              </a:spcBef>
              <a:spcAft>
                <a:spcPts val="0"/>
              </a:spcAft>
              <a:buSzPts val="2800"/>
              <a:buNone/>
              <a:defRPr sz="1000">
                <a:latin typeface="Hanken Grotesk"/>
                <a:ea typeface="Hanken Grotesk"/>
                <a:cs typeface="Hanken Grotesk"/>
                <a:sym typeface="Hanken Grotesk"/>
              </a:defRPr>
            </a:lvl6pPr>
            <a:lvl7pPr lvl="6">
              <a:lnSpc>
                <a:spcPct val="115000"/>
              </a:lnSpc>
              <a:spcBef>
                <a:spcPts val="0"/>
              </a:spcBef>
              <a:spcAft>
                <a:spcPts val="0"/>
              </a:spcAft>
              <a:buSzPts val="2800"/>
              <a:buNone/>
              <a:defRPr sz="1000">
                <a:latin typeface="Hanken Grotesk"/>
                <a:ea typeface="Hanken Grotesk"/>
                <a:cs typeface="Hanken Grotesk"/>
                <a:sym typeface="Hanken Grotesk"/>
              </a:defRPr>
            </a:lvl7pPr>
            <a:lvl8pPr lvl="7">
              <a:lnSpc>
                <a:spcPct val="115000"/>
              </a:lnSpc>
              <a:spcBef>
                <a:spcPts val="0"/>
              </a:spcBef>
              <a:spcAft>
                <a:spcPts val="0"/>
              </a:spcAft>
              <a:buSzPts val="2800"/>
              <a:buNone/>
              <a:defRPr sz="1000">
                <a:latin typeface="Hanken Grotesk"/>
                <a:ea typeface="Hanken Grotesk"/>
                <a:cs typeface="Hanken Grotesk"/>
                <a:sym typeface="Hanken Grotesk"/>
              </a:defRPr>
            </a:lvl8pPr>
            <a:lvl9pPr lvl="8">
              <a:lnSpc>
                <a:spcPct val="115000"/>
              </a:lnSpc>
              <a:spcBef>
                <a:spcPts val="0"/>
              </a:spcBef>
              <a:spcAft>
                <a:spcPts val="0"/>
              </a:spcAft>
              <a:buSzPts val="2800"/>
              <a:buNone/>
              <a:defRPr sz="1000">
                <a:latin typeface="Hanken Grotesk"/>
                <a:ea typeface="Hanken Grotesk"/>
                <a:cs typeface="Hanken Grotesk"/>
                <a:sym typeface="Hanken Grotesk"/>
              </a:defRPr>
            </a:lvl9pPr>
          </a:lstStyle>
          <a:p>
            <a:endParaRPr/>
          </a:p>
        </p:txBody>
      </p:sp>
      <p:sp>
        <p:nvSpPr>
          <p:cNvPr id="633" name="Google Shape;633;p49"/>
          <p:cNvSpPr txBox="1">
            <a:spLocks noGrp="1"/>
          </p:cNvSpPr>
          <p:nvPr>
            <p:ph type="title" idx="13"/>
          </p:nvPr>
        </p:nvSpPr>
        <p:spPr>
          <a:xfrm>
            <a:off x="7336452" y="604888"/>
            <a:ext cx="1778700" cy="651900"/>
          </a:xfrm>
          <a:prstGeom prst="rect">
            <a:avLst/>
          </a:prstGeom>
        </p:spPr>
        <p:txBody>
          <a:bodyPr spcFirstLastPara="1" wrap="square" lIns="180000" tIns="90000" rIns="0" bIns="90000" anchor="t" anchorCtr="0">
            <a:noAutofit/>
          </a:bodyPr>
          <a:lstStyle>
            <a:lvl1pPr lvl="0">
              <a:lnSpc>
                <a:spcPct val="90000"/>
              </a:lnSpc>
              <a:spcBef>
                <a:spcPts val="0"/>
              </a:spcBef>
              <a:spcAft>
                <a:spcPts val="0"/>
              </a:spcAft>
              <a:buSzPts val="2800"/>
              <a:buNone/>
              <a:defRPr sz="4200">
                <a:latin typeface="Hanken Grotesk"/>
                <a:ea typeface="Hanken Grotesk"/>
                <a:cs typeface="Hanken Grotesk"/>
                <a:sym typeface="Hanken Grotesk"/>
              </a:defRPr>
            </a:lvl1pPr>
            <a:lvl2pPr lvl="1">
              <a:lnSpc>
                <a:spcPct val="115000"/>
              </a:lnSpc>
              <a:spcBef>
                <a:spcPts val="0"/>
              </a:spcBef>
              <a:spcAft>
                <a:spcPts val="0"/>
              </a:spcAft>
              <a:buSzPts val="2800"/>
              <a:buNone/>
              <a:defRPr sz="1000">
                <a:latin typeface="Hanken Grotesk"/>
                <a:ea typeface="Hanken Grotesk"/>
                <a:cs typeface="Hanken Grotesk"/>
                <a:sym typeface="Hanken Grotesk"/>
              </a:defRPr>
            </a:lvl2pPr>
            <a:lvl3pPr lvl="2">
              <a:lnSpc>
                <a:spcPct val="115000"/>
              </a:lnSpc>
              <a:spcBef>
                <a:spcPts val="0"/>
              </a:spcBef>
              <a:spcAft>
                <a:spcPts val="0"/>
              </a:spcAft>
              <a:buSzPts val="2800"/>
              <a:buNone/>
              <a:defRPr sz="1000">
                <a:latin typeface="Hanken Grotesk"/>
                <a:ea typeface="Hanken Grotesk"/>
                <a:cs typeface="Hanken Grotesk"/>
                <a:sym typeface="Hanken Grotesk"/>
              </a:defRPr>
            </a:lvl3pPr>
            <a:lvl4pPr lvl="3">
              <a:lnSpc>
                <a:spcPct val="115000"/>
              </a:lnSpc>
              <a:spcBef>
                <a:spcPts val="0"/>
              </a:spcBef>
              <a:spcAft>
                <a:spcPts val="0"/>
              </a:spcAft>
              <a:buSzPts val="2800"/>
              <a:buNone/>
              <a:defRPr sz="1000">
                <a:latin typeface="Hanken Grotesk"/>
                <a:ea typeface="Hanken Grotesk"/>
                <a:cs typeface="Hanken Grotesk"/>
                <a:sym typeface="Hanken Grotesk"/>
              </a:defRPr>
            </a:lvl4pPr>
            <a:lvl5pPr lvl="4">
              <a:lnSpc>
                <a:spcPct val="115000"/>
              </a:lnSpc>
              <a:spcBef>
                <a:spcPts val="0"/>
              </a:spcBef>
              <a:spcAft>
                <a:spcPts val="0"/>
              </a:spcAft>
              <a:buSzPts val="2800"/>
              <a:buNone/>
              <a:defRPr sz="1000">
                <a:latin typeface="Hanken Grotesk"/>
                <a:ea typeface="Hanken Grotesk"/>
                <a:cs typeface="Hanken Grotesk"/>
                <a:sym typeface="Hanken Grotesk"/>
              </a:defRPr>
            </a:lvl5pPr>
            <a:lvl6pPr lvl="5">
              <a:lnSpc>
                <a:spcPct val="115000"/>
              </a:lnSpc>
              <a:spcBef>
                <a:spcPts val="0"/>
              </a:spcBef>
              <a:spcAft>
                <a:spcPts val="0"/>
              </a:spcAft>
              <a:buSzPts val="2800"/>
              <a:buNone/>
              <a:defRPr sz="1000">
                <a:latin typeface="Hanken Grotesk"/>
                <a:ea typeface="Hanken Grotesk"/>
                <a:cs typeface="Hanken Grotesk"/>
                <a:sym typeface="Hanken Grotesk"/>
              </a:defRPr>
            </a:lvl6pPr>
            <a:lvl7pPr lvl="6">
              <a:lnSpc>
                <a:spcPct val="115000"/>
              </a:lnSpc>
              <a:spcBef>
                <a:spcPts val="0"/>
              </a:spcBef>
              <a:spcAft>
                <a:spcPts val="0"/>
              </a:spcAft>
              <a:buSzPts val="2800"/>
              <a:buNone/>
              <a:defRPr sz="1000">
                <a:latin typeface="Hanken Grotesk"/>
                <a:ea typeface="Hanken Grotesk"/>
                <a:cs typeface="Hanken Grotesk"/>
                <a:sym typeface="Hanken Grotesk"/>
              </a:defRPr>
            </a:lvl7pPr>
            <a:lvl8pPr lvl="7">
              <a:lnSpc>
                <a:spcPct val="115000"/>
              </a:lnSpc>
              <a:spcBef>
                <a:spcPts val="0"/>
              </a:spcBef>
              <a:spcAft>
                <a:spcPts val="0"/>
              </a:spcAft>
              <a:buSzPts val="2800"/>
              <a:buNone/>
              <a:defRPr sz="1000">
                <a:latin typeface="Hanken Grotesk"/>
                <a:ea typeface="Hanken Grotesk"/>
                <a:cs typeface="Hanken Grotesk"/>
                <a:sym typeface="Hanken Grotesk"/>
              </a:defRPr>
            </a:lvl8pPr>
            <a:lvl9pPr lvl="8">
              <a:lnSpc>
                <a:spcPct val="115000"/>
              </a:lnSpc>
              <a:spcBef>
                <a:spcPts val="0"/>
              </a:spcBef>
              <a:spcAft>
                <a:spcPts val="0"/>
              </a:spcAft>
              <a:buSzPts val="2800"/>
              <a:buNone/>
              <a:defRPr sz="1000">
                <a:latin typeface="Hanken Grotesk"/>
                <a:ea typeface="Hanken Grotesk"/>
                <a:cs typeface="Hanken Grotesk"/>
                <a:sym typeface="Hanken Grotesk"/>
              </a:defRPr>
            </a:lvl9pPr>
          </a:lstStyle>
          <a:p>
            <a:endParaRPr/>
          </a:p>
        </p:txBody>
      </p:sp>
      <p:sp>
        <p:nvSpPr>
          <p:cNvPr id="634" name="Google Shape;634;p49"/>
          <p:cNvSpPr txBox="1">
            <a:spLocks noGrp="1"/>
          </p:cNvSpPr>
          <p:nvPr>
            <p:ph type="title" idx="14"/>
          </p:nvPr>
        </p:nvSpPr>
        <p:spPr>
          <a:xfrm>
            <a:off x="7339963" y="2535900"/>
            <a:ext cx="1581000" cy="651900"/>
          </a:xfrm>
          <a:prstGeom prst="rect">
            <a:avLst/>
          </a:prstGeom>
        </p:spPr>
        <p:txBody>
          <a:bodyPr spcFirstLastPara="1" wrap="square" lIns="180000" tIns="0" rIns="0" bIns="54000" anchor="t" anchorCtr="0">
            <a:noAutofit/>
          </a:bodyPr>
          <a:lstStyle>
            <a:lvl1pPr lvl="0">
              <a:lnSpc>
                <a:spcPct val="90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9pPr>
          </a:lstStyle>
          <a:p>
            <a:endParaRPr/>
          </a:p>
        </p:txBody>
      </p:sp>
      <p:sp>
        <p:nvSpPr>
          <p:cNvPr id="635" name="Google Shape;635;p49"/>
          <p:cNvSpPr txBox="1">
            <a:spLocks noGrp="1"/>
          </p:cNvSpPr>
          <p:nvPr>
            <p:ph type="title" idx="15"/>
          </p:nvPr>
        </p:nvSpPr>
        <p:spPr>
          <a:xfrm>
            <a:off x="3780063" y="2535900"/>
            <a:ext cx="1581000" cy="651900"/>
          </a:xfrm>
          <a:prstGeom prst="rect">
            <a:avLst/>
          </a:prstGeom>
        </p:spPr>
        <p:txBody>
          <a:bodyPr spcFirstLastPara="1" wrap="square" lIns="180000" tIns="0" rIns="0" bIns="54000" anchor="t" anchorCtr="0">
            <a:noAutofit/>
          </a:bodyPr>
          <a:lstStyle>
            <a:lvl1pPr lvl="0">
              <a:lnSpc>
                <a:spcPct val="90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9pPr>
          </a:lstStyle>
          <a:p>
            <a:endParaRPr/>
          </a:p>
        </p:txBody>
      </p:sp>
      <p:sp>
        <p:nvSpPr>
          <p:cNvPr id="636" name="Google Shape;636;p49"/>
          <p:cNvSpPr txBox="1">
            <a:spLocks noGrp="1"/>
          </p:cNvSpPr>
          <p:nvPr>
            <p:ph type="title" idx="16"/>
          </p:nvPr>
        </p:nvSpPr>
        <p:spPr>
          <a:xfrm>
            <a:off x="5557163" y="2535900"/>
            <a:ext cx="1581000" cy="651900"/>
          </a:xfrm>
          <a:prstGeom prst="rect">
            <a:avLst/>
          </a:prstGeom>
        </p:spPr>
        <p:txBody>
          <a:bodyPr spcFirstLastPara="1" wrap="square" lIns="180000" tIns="0" rIns="0" bIns="54000" anchor="t" anchorCtr="0">
            <a:noAutofit/>
          </a:bodyPr>
          <a:lstStyle>
            <a:lvl1pPr lvl="0">
              <a:lnSpc>
                <a:spcPct val="90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9pPr>
          </a:lstStyle>
          <a:p>
            <a:endParaRPr/>
          </a:p>
        </p:txBody>
      </p:sp>
      <p:sp>
        <p:nvSpPr>
          <p:cNvPr id="637" name="Google Shape;637;p49"/>
          <p:cNvSpPr txBox="1">
            <a:spLocks noGrp="1"/>
          </p:cNvSpPr>
          <p:nvPr>
            <p:ph type="title" idx="17"/>
          </p:nvPr>
        </p:nvSpPr>
        <p:spPr>
          <a:xfrm>
            <a:off x="227650" y="2535900"/>
            <a:ext cx="1581000" cy="651900"/>
          </a:xfrm>
          <a:prstGeom prst="rect">
            <a:avLst/>
          </a:prstGeom>
        </p:spPr>
        <p:txBody>
          <a:bodyPr spcFirstLastPara="1" wrap="square" lIns="180000" tIns="0" rIns="0" bIns="54000" anchor="t" anchorCtr="0">
            <a:noAutofit/>
          </a:bodyPr>
          <a:lstStyle>
            <a:lvl1pPr lvl="0">
              <a:lnSpc>
                <a:spcPct val="90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9pPr>
          </a:lstStyle>
          <a:p>
            <a:endParaRPr/>
          </a:p>
        </p:txBody>
      </p:sp>
      <p:sp>
        <p:nvSpPr>
          <p:cNvPr id="638" name="Google Shape;638;p49"/>
          <p:cNvSpPr txBox="1">
            <a:spLocks noGrp="1"/>
          </p:cNvSpPr>
          <p:nvPr>
            <p:ph type="title" idx="18"/>
          </p:nvPr>
        </p:nvSpPr>
        <p:spPr>
          <a:xfrm>
            <a:off x="2004750" y="2535900"/>
            <a:ext cx="1581000" cy="651900"/>
          </a:xfrm>
          <a:prstGeom prst="rect">
            <a:avLst/>
          </a:prstGeom>
        </p:spPr>
        <p:txBody>
          <a:bodyPr spcFirstLastPara="1" wrap="square" lIns="180000" tIns="0" rIns="0" bIns="54000" anchor="t" anchorCtr="0">
            <a:noAutofit/>
          </a:bodyPr>
          <a:lstStyle>
            <a:lvl1pPr lvl="0">
              <a:lnSpc>
                <a:spcPct val="90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1pPr>
            <a:lvl2pPr lvl="1">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2pPr>
            <a:lvl3pPr lvl="2">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3pPr>
            <a:lvl4pPr lvl="3">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4pPr>
            <a:lvl5pPr lvl="4">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5pPr>
            <a:lvl6pPr lvl="5">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6pPr>
            <a:lvl7pPr lvl="6">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7pPr>
            <a:lvl8pPr lvl="7">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8pPr>
            <a:lvl9pPr lvl="8">
              <a:lnSpc>
                <a:spcPct val="115000"/>
              </a:lnSpc>
              <a:spcBef>
                <a:spcPts val="0"/>
              </a:spcBef>
              <a:spcAft>
                <a:spcPts val="0"/>
              </a:spcAft>
              <a:buSzPts val="2800"/>
              <a:buFont typeface="Hanken Grotesk SemiBold"/>
              <a:buNone/>
              <a:defRPr sz="1000">
                <a:latin typeface="Hanken Grotesk SemiBold"/>
                <a:ea typeface="Hanken Grotesk SemiBold"/>
                <a:cs typeface="Hanken Grotesk SemiBold"/>
                <a:sym typeface="Hanken Grotesk SemiBold"/>
              </a:defRPr>
            </a:lvl9pPr>
          </a:lstStyle>
          <a:p>
            <a:endParaRPr/>
          </a:p>
        </p:txBody>
      </p:sp>
      <p:sp>
        <p:nvSpPr>
          <p:cNvPr id="639" name="Google Shape;639;p49"/>
          <p:cNvSpPr txBox="1">
            <a:spLocks noGrp="1"/>
          </p:cNvSpPr>
          <p:nvPr>
            <p:ph type="subTitle" idx="1"/>
          </p:nvPr>
        </p:nvSpPr>
        <p:spPr>
          <a:xfrm>
            <a:off x="594025" y="184700"/>
            <a:ext cx="3696300" cy="153900"/>
          </a:xfrm>
          <a:prstGeom prst="rect">
            <a:avLst/>
          </a:prstGeom>
        </p:spPr>
        <p:txBody>
          <a:bodyPr spcFirstLastPara="1" wrap="square" lIns="0" tIns="0" rIns="0" bIns="0" anchor="ctr" anchorCtr="0">
            <a:normAutofit/>
          </a:bodyPr>
          <a:lstStyle>
            <a:lvl1pPr lvl="0">
              <a:spcBef>
                <a:spcPts val="0"/>
              </a:spcBef>
              <a:spcAft>
                <a:spcPts val="0"/>
              </a:spcAft>
              <a:buClr>
                <a:schemeClr val="dk1"/>
              </a:buClr>
              <a:buSzPts val="1000"/>
              <a:buNone/>
              <a:defRPr b="1"/>
            </a:lvl1pPr>
            <a:lvl2pPr lvl="1">
              <a:spcBef>
                <a:spcPts val="0"/>
              </a:spcBef>
              <a:spcAft>
                <a:spcPts val="0"/>
              </a:spcAft>
              <a:buClr>
                <a:schemeClr val="dk1"/>
              </a:buClr>
              <a:buSzPts val="1200"/>
              <a:buNone/>
              <a:defRPr sz="1200"/>
            </a:lvl2pPr>
            <a:lvl3pPr lvl="2">
              <a:spcBef>
                <a:spcPts val="0"/>
              </a:spcBef>
              <a:spcAft>
                <a:spcPts val="0"/>
              </a:spcAft>
              <a:buClr>
                <a:schemeClr val="dk1"/>
              </a:buClr>
              <a:buSzPts val="1200"/>
              <a:buNone/>
              <a:defRPr sz="1200"/>
            </a:lvl3pPr>
            <a:lvl4pPr lvl="3">
              <a:spcBef>
                <a:spcPts val="0"/>
              </a:spcBef>
              <a:spcAft>
                <a:spcPts val="0"/>
              </a:spcAft>
              <a:buClr>
                <a:schemeClr val="dk1"/>
              </a:buClr>
              <a:buSzPts val="1200"/>
              <a:buNone/>
              <a:defRPr sz="1200"/>
            </a:lvl4pPr>
            <a:lvl5pPr lvl="4">
              <a:spcBef>
                <a:spcPts val="0"/>
              </a:spcBef>
              <a:spcAft>
                <a:spcPts val="0"/>
              </a:spcAft>
              <a:buClr>
                <a:schemeClr val="dk1"/>
              </a:buClr>
              <a:buSzPts val="1200"/>
              <a:buNone/>
              <a:defRPr sz="1200"/>
            </a:lvl5pPr>
            <a:lvl6pPr lvl="5">
              <a:spcBef>
                <a:spcPts val="0"/>
              </a:spcBef>
              <a:spcAft>
                <a:spcPts val="0"/>
              </a:spcAft>
              <a:buClr>
                <a:schemeClr val="dk1"/>
              </a:buClr>
              <a:buSzPts val="1200"/>
              <a:buNone/>
              <a:defRPr sz="1200"/>
            </a:lvl6pPr>
            <a:lvl7pPr lvl="6">
              <a:spcBef>
                <a:spcPts val="0"/>
              </a:spcBef>
              <a:spcAft>
                <a:spcPts val="0"/>
              </a:spcAft>
              <a:buClr>
                <a:schemeClr val="dk1"/>
              </a:buClr>
              <a:buSzPts val="1200"/>
              <a:buNone/>
              <a:defRPr sz="1200"/>
            </a:lvl7pPr>
            <a:lvl8pPr lvl="7">
              <a:spcBef>
                <a:spcPts val="0"/>
              </a:spcBef>
              <a:spcAft>
                <a:spcPts val="0"/>
              </a:spcAft>
              <a:buClr>
                <a:schemeClr val="dk1"/>
              </a:buClr>
              <a:buSzPts val="1200"/>
              <a:buNone/>
              <a:defRPr sz="1200"/>
            </a:lvl8pPr>
            <a:lvl9pPr lvl="8">
              <a:spcBef>
                <a:spcPts val="0"/>
              </a:spcBef>
              <a:spcAft>
                <a:spcPts val="0"/>
              </a:spcAft>
              <a:buClr>
                <a:schemeClr val="dk1"/>
              </a:buClr>
              <a:buSzPts val="1200"/>
              <a:buNone/>
              <a:defRPr sz="1200"/>
            </a:lvl9pPr>
          </a:lstStyle>
          <a:p>
            <a:endParaRPr/>
          </a:p>
        </p:txBody>
      </p:sp>
      <p:sp>
        <p:nvSpPr>
          <p:cNvPr id="640" name="Google Shape;640;p49"/>
          <p:cNvSpPr txBox="1">
            <a:spLocks noGrp="1"/>
          </p:cNvSpPr>
          <p:nvPr>
            <p:ph type="body" idx="19"/>
          </p:nvPr>
        </p:nvSpPr>
        <p:spPr>
          <a:xfrm>
            <a:off x="223881" y="4491588"/>
            <a:ext cx="1580400" cy="651600"/>
          </a:xfrm>
          <a:prstGeom prst="rect">
            <a:avLst/>
          </a:prstGeom>
        </p:spPr>
        <p:txBody>
          <a:bodyPr spcFirstLastPara="1" wrap="square" lIns="180000" tIns="0" rIns="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641" name="Google Shape;641;p49"/>
          <p:cNvSpPr txBox="1">
            <a:spLocks noGrp="1"/>
          </p:cNvSpPr>
          <p:nvPr>
            <p:ph type="body" idx="20"/>
          </p:nvPr>
        </p:nvSpPr>
        <p:spPr>
          <a:xfrm>
            <a:off x="2004019" y="4491588"/>
            <a:ext cx="1580400" cy="651600"/>
          </a:xfrm>
          <a:prstGeom prst="rect">
            <a:avLst/>
          </a:prstGeom>
        </p:spPr>
        <p:txBody>
          <a:bodyPr spcFirstLastPara="1" wrap="square" lIns="180000" tIns="0" rIns="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642" name="Google Shape;642;p49"/>
          <p:cNvSpPr txBox="1">
            <a:spLocks noGrp="1"/>
          </p:cNvSpPr>
          <p:nvPr>
            <p:ph type="body" idx="21"/>
          </p:nvPr>
        </p:nvSpPr>
        <p:spPr>
          <a:xfrm>
            <a:off x="3780063" y="4491588"/>
            <a:ext cx="1580400" cy="651600"/>
          </a:xfrm>
          <a:prstGeom prst="rect">
            <a:avLst/>
          </a:prstGeom>
        </p:spPr>
        <p:txBody>
          <a:bodyPr spcFirstLastPara="1" wrap="square" lIns="180000" tIns="0" rIns="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643" name="Google Shape;643;p49"/>
          <p:cNvSpPr txBox="1">
            <a:spLocks noGrp="1"/>
          </p:cNvSpPr>
          <p:nvPr>
            <p:ph type="body" idx="22"/>
          </p:nvPr>
        </p:nvSpPr>
        <p:spPr>
          <a:xfrm>
            <a:off x="5557163" y="4491588"/>
            <a:ext cx="1580400" cy="651600"/>
          </a:xfrm>
          <a:prstGeom prst="rect">
            <a:avLst/>
          </a:prstGeom>
        </p:spPr>
        <p:txBody>
          <a:bodyPr spcFirstLastPara="1" wrap="square" lIns="180000" tIns="0" rIns="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644" name="Google Shape;644;p49"/>
          <p:cNvSpPr txBox="1">
            <a:spLocks noGrp="1"/>
          </p:cNvSpPr>
          <p:nvPr>
            <p:ph type="body" idx="23"/>
          </p:nvPr>
        </p:nvSpPr>
        <p:spPr>
          <a:xfrm>
            <a:off x="7334263" y="4491588"/>
            <a:ext cx="1580400" cy="651600"/>
          </a:xfrm>
          <a:prstGeom prst="rect">
            <a:avLst/>
          </a:prstGeom>
        </p:spPr>
        <p:txBody>
          <a:bodyPr spcFirstLastPara="1" wrap="square" lIns="180000" tIns="0" rIns="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645" name="Google Shape;645;p49"/>
          <p:cNvSpPr txBox="1">
            <a:spLocks noGrp="1"/>
          </p:cNvSpPr>
          <p:nvPr>
            <p:ph type="body" idx="24"/>
          </p:nvPr>
        </p:nvSpPr>
        <p:spPr>
          <a:xfrm>
            <a:off x="226606" y="3839688"/>
            <a:ext cx="1580400" cy="651600"/>
          </a:xfrm>
          <a:prstGeom prst="rect">
            <a:avLst/>
          </a:prstGeom>
        </p:spPr>
        <p:txBody>
          <a:bodyPr spcFirstLastPara="1" wrap="square" lIns="180000" tIns="0" rIns="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646" name="Google Shape;646;p49"/>
          <p:cNvSpPr txBox="1">
            <a:spLocks noGrp="1"/>
          </p:cNvSpPr>
          <p:nvPr>
            <p:ph type="body" idx="25"/>
          </p:nvPr>
        </p:nvSpPr>
        <p:spPr>
          <a:xfrm>
            <a:off x="2006744" y="3839688"/>
            <a:ext cx="1580400" cy="651600"/>
          </a:xfrm>
          <a:prstGeom prst="rect">
            <a:avLst/>
          </a:prstGeom>
        </p:spPr>
        <p:txBody>
          <a:bodyPr spcFirstLastPara="1" wrap="square" lIns="180000" tIns="0" rIns="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647" name="Google Shape;647;p49"/>
          <p:cNvSpPr txBox="1">
            <a:spLocks noGrp="1"/>
          </p:cNvSpPr>
          <p:nvPr>
            <p:ph type="body" idx="26"/>
          </p:nvPr>
        </p:nvSpPr>
        <p:spPr>
          <a:xfrm>
            <a:off x="3782788" y="3839688"/>
            <a:ext cx="1580400" cy="651600"/>
          </a:xfrm>
          <a:prstGeom prst="rect">
            <a:avLst/>
          </a:prstGeom>
        </p:spPr>
        <p:txBody>
          <a:bodyPr spcFirstLastPara="1" wrap="square" lIns="180000" tIns="0" rIns="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648" name="Google Shape;648;p49"/>
          <p:cNvSpPr txBox="1">
            <a:spLocks noGrp="1"/>
          </p:cNvSpPr>
          <p:nvPr>
            <p:ph type="body" idx="27"/>
          </p:nvPr>
        </p:nvSpPr>
        <p:spPr>
          <a:xfrm>
            <a:off x="5559888" y="3839688"/>
            <a:ext cx="1580400" cy="651600"/>
          </a:xfrm>
          <a:prstGeom prst="rect">
            <a:avLst/>
          </a:prstGeom>
        </p:spPr>
        <p:txBody>
          <a:bodyPr spcFirstLastPara="1" wrap="square" lIns="180000" tIns="0" rIns="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649" name="Google Shape;649;p49"/>
          <p:cNvSpPr txBox="1">
            <a:spLocks noGrp="1"/>
          </p:cNvSpPr>
          <p:nvPr>
            <p:ph type="body" idx="28"/>
          </p:nvPr>
        </p:nvSpPr>
        <p:spPr>
          <a:xfrm>
            <a:off x="7339713" y="3839688"/>
            <a:ext cx="1580400" cy="651600"/>
          </a:xfrm>
          <a:prstGeom prst="rect">
            <a:avLst/>
          </a:prstGeom>
        </p:spPr>
        <p:txBody>
          <a:bodyPr spcFirstLastPara="1" wrap="square" lIns="180000" tIns="0" rIns="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650" name="Google Shape;650;p49"/>
          <p:cNvSpPr txBox="1">
            <a:spLocks noGrp="1"/>
          </p:cNvSpPr>
          <p:nvPr>
            <p:ph type="body" idx="29"/>
          </p:nvPr>
        </p:nvSpPr>
        <p:spPr>
          <a:xfrm>
            <a:off x="223519" y="3187800"/>
            <a:ext cx="1580400" cy="651600"/>
          </a:xfrm>
          <a:prstGeom prst="rect">
            <a:avLst/>
          </a:prstGeom>
        </p:spPr>
        <p:txBody>
          <a:bodyPr spcFirstLastPara="1" wrap="square" lIns="180000" tIns="0" rIns="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651" name="Google Shape;651;p49"/>
          <p:cNvSpPr txBox="1">
            <a:spLocks noGrp="1"/>
          </p:cNvSpPr>
          <p:nvPr>
            <p:ph type="body" idx="30"/>
          </p:nvPr>
        </p:nvSpPr>
        <p:spPr>
          <a:xfrm>
            <a:off x="2003656" y="3187800"/>
            <a:ext cx="1580400" cy="651600"/>
          </a:xfrm>
          <a:prstGeom prst="rect">
            <a:avLst/>
          </a:prstGeom>
        </p:spPr>
        <p:txBody>
          <a:bodyPr spcFirstLastPara="1" wrap="square" lIns="180000" tIns="0" rIns="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652" name="Google Shape;652;p49"/>
          <p:cNvSpPr txBox="1">
            <a:spLocks noGrp="1"/>
          </p:cNvSpPr>
          <p:nvPr>
            <p:ph type="body" idx="31"/>
          </p:nvPr>
        </p:nvSpPr>
        <p:spPr>
          <a:xfrm>
            <a:off x="3779701" y="3187800"/>
            <a:ext cx="1580400" cy="651600"/>
          </a:xfrm>
          <a:prstGeom prst="rect">
            <a:avLst/>
          </a:prstGeom>
        </p:spPr>
        <p:txBody>
          <a:bodyPr spcFirstLastPara="1" wrap="square" lIns="180000" tIns="0" rIns="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653" name="Google Shape;653;p49"/>
          <p:cNvSpPr txBox="1">
            <a:spLocks noGrp="1"/>
          </p:cNvSpPr>
          <p:nvPr>
            <p:ph type="body" idx="32"/>
          </p:nvPr>
        </p:nvSpPr>
        <p:spPr>
          <a:xfrm>
            <a:off x="5556800" y="3187800"/>
            <a:ext cx="1580400" cy="651600"/>
          </a:xfrm>
          <a:prstGeom prst="rect">
            <a:avLst/>
          </a:prstGeom>
        </p:spPr>
        <p:txBody>
          <a:bodyPr spcFirstLastPara="1" wrap="square" lIns="180000" tIns="0" rIns="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654" name="Google Shape;654;p49"/>
          <p:cNvSpPr txBox="1">
            <a:spLocks noGrp="1"/>
          </p:cNvSpPr>
          <p:nvPr>
            <p:ph type="body" idx="33"/>
          </p:nvPr>
        </p:nvSpPr>
        <p:spPr>
          <a:xfrm>
            <a:off x="7336626" y="3187800"/>
            <a:ext cx="1580400" cy="651600"/>
          </a:xfrm>
          <a:prstGeom prst="rect">
            <a:avLst/>
          </a:prstGeom>
        </p:spPr>
        <p:txBody>
          <a:bodyPr spcFirstLastPara="1" wrap="square" lIns="180000" tIns="0" rIns="0" bIns="54000"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55"/>
        <p:cNvGrpSpPr/>
        <p:nvPr/>
      </p:nvGrpSpPr>
      <p:grpSpPr>
        <a:xfrm>
          <a:off x="0" y="0"/>
          <a:ext cx="0" cy="0"/>
          <a:chOff x="0" y="0"/>
          <a:chExt cx="0" cy="0"/>
        </a:xfrm>
      </p:grpSpPr>
      <p:sp>
        <p:nvSpPr>
          <p:cNvPr id="656" name="Google Shape;656;p5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657" name="Google Shape;657;p5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658"/>
        <p:cNvGrpSpPr/>
        <p:nvPr/>
      </p:nvGrpSpPr>
      <p:grpSpPr>
        <a:xfrm>
          <a:off x="0" y="0"/>
          <a:ext cx="0" cy="0"/>
          <a:chOff x="0" y="0"/>
          <a:chExt cx="0" cy="0"/>
        </a:xfrm>
      </p:grpSpPr>
      <p:sp>
        <p:nvSpPr>
          <p:cNvPr id="659" name="Google Shape;659;p5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660"/>
        <p:cNvGrpSpPr/>
        <p:nvPr/>
      </p:nvGrpSpPr>
      <p:grpSpPr>
        <a:xfrm>
          <a:off x="0" y="0"/>
          <a:ext cx="0" cy="0"/>
          <a:chOff x="0" y="0"/>
          <a:chExt cx="0" cy="0"/>
        </a:xfrm>
      </p:grpSpPr>
      <p:sp>
        <p:nvSpPr>
          <p:cNvPr id="661" name="Google Shape;661;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a:endParaRPr/>
          </a:p>
        </p:txBody>
      </p:sp>
      <p:sp>
        <p:nvSpPr>
          <p:cNvPr id="662" name="Google Shape;662;p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663"/>
        <p:cNvGrpSpPr/>
        <p:nvPr/>
      </p:nvGrpSpPr>
      <p:grpSpPr>
        <a:xfrm>
          <a:off x="0" y="0"/>
          <a:ext cx="0" cy="0"/>
          <a:chOff x="0" y="0"/>
          <a:chExt cx="0" cy="0"/>
        </a:xfrm>
      </p:grpSpPr>
      <p:sp>
        <p:nvSpPr>
          <p:cNvPr id="664" name="Google Shape;664;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a:endParaRPr/>
          </a:p>
        </p:txBody>
      </p:sp>
      <p:sp>
        <p:nvSpPr>
          <p:cNvPr id="665" name="Google Shape;665;p5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666" name="Google Shape;666;p5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67"/>
        <p:cNvGrpSpPr/>
        <p:nvPr/>
      </p:nvGrpSpPr>
      <p:grpSpPr>
        <a:xfrm>
          <a:off x="0" y="0"/>
          <a:ext cx="0" cy="0"/>
          <a:chOff x="0" y="0"/>
          <a:chExt cx="0" cy="0"/>
        </a:xfrm>
      </p:grpSpPr>
      <p:sp>
        <p:nvSpPr>
          <p:cNvPr id="668" name="Google Shape;668;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69"/>
        <p:cNvGrpSpPr/>
        <p:nvPr/>
      </p:nvGrpSpPr>
      <p:grpSpPr>
        <a:xfrm>
          <a:off x="0" y="0"/>
          <a:ext cx="0" cy="0"/>
          <a:chOff x="0" y="0"/>
          <a:chExt cx="0" cy="0"/>
        </a:xfrm>
      </p:grpSpPr>
      <p:sp>
        <p:nvSpPr>
          <p:cNvPr id="670" name="Google Shape;670;p55"/>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1" name="Google Shape;671;p55"/>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72"/>
        <p:cNvGrpSpPr/>
        <p:nvPr/>
      </p:nvGrpSpPr>
      <p:grpSpPr>
        <a:xfrm>
          <a:off x="0" y="0"/>
          <a:ext cx="0" cy="0"/>
          <a:chOff x="0" y="0"/>
          <a:chExt cx="0" cy="0"/>
        </a:xfrm>
      </p:grpSpPr>
      <p:sp>
        <p:nvSpPr>
          <p:cNvPr id="673" name="Google Shape;673;p56"/>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74"/>
        <p:cNvGrpSpPr/>
        <p:nvPr/>
      </p:nvGrpSpPr>
      <p:grpSpPr>
        <a:xfrm>
          <a:off x="0" y="0"/>
          <a:ext cx="0" cy="0"/>
          <a:chOff x="0" y="0"/>
          <a:chExt cx="0" cy="0"/>
        </a:xfrm>
      </p:grpSpPr>
      <p:sp>
        <p:nvSpPr>
          <p:cNvPr id="675" name="Google Shape;675;p5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76" name="Google Shape;676;p57"/>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77" name="Google Shape;677;p57"/>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78"/>
        <p:cNvGrpSpPr/>
        <p:nvPr/>
      </p:nvGrpSpPr>
      <p:grpSpPr>
        <a:xfrm>
          <a:off x="0" y="0"/>
          <a:ext cx="0" cy="0"/>
          <a:chOff x="0" y="0"/>
          <a:chExt cx="0" cy="0"/>
        </a:xfrm>
      </p:grpSpPr>
      <p:sp>
        <p:nvSpPr>
          <p:cNvPr id="679" name="Google Shape;679;p58"/>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000"/>
              <a:buNone/>
              <a:defRPr/>
            </a:lvl1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80"/>
        <p:cNvGrpSpPr/>
        <p:nvPr/>
      </p:nvGrpSpPr>
      <p:grpSpPr>
        <a:xfrm>
          <a:off x="0" y="0"/>
          <a:ext cx="0" cy="0"/>
          <a:chOff x="0" y="0"/>
          <a:chExt cx="0" cy="0"/>
        </a:xfrm>
      </p:grpSpPr>
      <p:sp>
        <p:nvSpPr>
          <p:cNvPr id="681" name="Google Shape;681;p59"/>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82" name="Google Shape;682;p59"/>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292100" algn="ctr">
              <a:spcBef>
                <a:spcPts val="0"/>
              </a:spcBef>
              <a:spcAft>
                <a:spcPts val="0"/>
              </a:spcAft>
              <a:buSzPts val="1000"/>
              <a:buChar char="●"/>
              <a:defRPr/>
            </a:lvl1pPr>
            <a:lvl2pPr marL="914400" lvl="1" indent="-292100" algn="ctr">
              <a:spcBef>
                <a:spcPts val="0"/>
              </a:spcBef>
              <a:spcAft>
                <a:spcPts val="0"/>
              </a:spcAft>
              <a:buSzPts val="1000"/>
              <a:buChar char="○"/>
              <a:defRPr/>
            </a:lvl2pPr>
            <a:lvl3pPr marL="1371600" lvl="2" indent="-292100" algn="ctr">
              <a:spcBef>
                <a:spcPts val="0"/>
              </a:spcBef>
              <a:spcAft>
                <a:spcPts val="0"/>
              </a:spcAft>
              <a:buSzPts val="1000"/>
              <a:buChar char="■"/>
              <a:defRPr/>
            </a:lvl3pPr>
            <a:lvl4pPr marL="1828800" lvl="3" indent="-292100" algn="ctr">
              <a:spcBef>
                <a:spcPts val="0"/>
              </a:spcBef>
              <a:spcAft>
                <a:spcPts val="0"/>
              </a:spcAft>
              <a:buSzPts val="1000"/>
              <a:buChar char="●"/>
              <a:defRPr/>
            </a:lvl4pPr>
            <a:lvl5pPr marL="2286000" lvl="4" indent="-292100" algn="ctr">
              <a:spcBef>
                <a:spcPts val="0"/>
              </a:spcBef>
              <a:spcAft>
                <a:spcPts val="0"/>
              </a:spcAft>
              <a:buSzPts val="1000"/>
              <a:buChar char="○"/>
              <a:defRPr/>
            </a:lvl5pPr>
            <a:lvl6pPr marL="2743200" lvl="5" indent="-292100" algn="ctr">
              <a:spcBef>
                <a:spcPts val="0"/>
              </a:spcBef>
              <a:spcAft>
                <a:spcPts val="0"/>
              </a:spcAft>
              <a:buSzPts val="1000"/>
              <a:buChar char="■"/>
              <a:defRPr/>
            </a:lvl6pPr>
            <a:lvl7pPr marL="3200400" lvl="6" indent="-292100" algn="ctr">
              <a:spcBef>
                <a:spcPts val="0"/>
              </a:spcBef>
              <a:spcAft>
                <a:spcPts val="0"/>
              </a:spcAft>
              <a:buSzPts val="1000"/>
              <a:buChar char="●"/>
              <a:defRPr/>
            </a:lvl7pPr>
            <a:lvl8pPr marL="3657600" lvl="7" indent="-292100" algn="ctr">
              <a:spcBef>
                <a:spcPts val="0"/>
              </a:spcBef>
              <a:spcAft>
                <a:spcPts val="0"/>
              </a:spcAft>
              <a:buSzPts val="1000"/>
              <a:buChar char="○"/>
              <a:defRPr/>
            </a:lvl8pPr>
            <a:lvl9pPr marL="4114800" lvl="8" indent="-292100" algn="ctr">
              <a:spcBef>
                <a:spcPts val="0"/>
              </a:spcBef>
              <a:spcAft>
                <a:spcPts val="0"/>
              </a:spcAft>
              <a:buSzPts val="1000"/>
              <a:buChar char="■"/>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83"/>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684"/>
        <p:cNvGrpSpPr/>
        <p:nvPr/>
      </p:nvGrpSpPr>
      <p:grpSpPr>
        <a:xfrm>
          <a:off x="0" y="0"/>
          <a:ext cx="0" cy="0"/>
          <a:chOff x="0" y="0"/>
          <a:chExt cx="0" cy="0"/>
        </a:xfrm>
      </p:grpSpPr>
      <p:sp>
        <p:nvSpPr>
          <p:cNvPr id="685" name="Google Shape;685;p61"/>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a:endParaRPr/>
          </a:p>
        </p:txBody>
      </p:sp>
      <p:sp>
        <p:nvSpPr>
          <p:cNvPr id="686" name="Google Shape;686;p61"/>
          <p:cNvSpPr txBox="1">
            <a:spLocks noGrp="1"/>
          </p:cNvSpPr>
          <p:nvPr>
            <p:ph type="subTitle" idx="1"/>
          </p:nvPr>
        </p:nvSpPr>
        <p:spPr>
          <a:xfrm>
            <a:off x="4406650" y="393750"/>
            <a:ext cx="4409700" cy="542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a:endParaRPr/>
          </a:p>
        </p:txBody>
      </p:sp>
      <p:sp>
        <p:nvSpPr>
          <p:cNvPr id="687" name="Google Shape;687;p61"/>
          <p:cNvSpPr txBox="1">
            <a:spLocks noGrp="1"/>
          </p:cNvSpPr>
          <p:nvPr>
            <p:ph type="subTitle" idx="2"/>
          </p:nvPr>
        </p:nvSpPr>
        <p:spPr>
          <a:xfrm>
            <a:off x="4406650" y="1151705"/>
            <a:ext cx="4409700" cy="542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a:endParaRPr/>
          </a:p>
        </p:txBody>
      </p:sp>
      <p:sp>
        <p:nvSpPr>
          <p:cNvPr id="688" name="Google Shape;688;p61"/>
          <p:cNvSpPr txBox="1">
            <a:spLocks noGrp="1"/>
          </p:cNvSpPr>
          <p:nvPr>
            <p:ph type="subTitle" idx="3"/>
          </p:nvPr>
        </p:nvSpPr>
        <p:spPr>
          <a:xfrm>
            <a:off x="4406650" y="3425570"/>
            <a:ext cx="4409700" cy="542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a:endParaRPr/>
          </a:p>
        </p:txBody>
      </p:sp>
      <p:sp>
        <p:nvSpPr>
          <p:cNvPr id="689" name="Google Shape;689;p61"/>
          <p:cNvSpPr txBox="1">
            <a:spLocks noGrp="1"/>
          </p:cNvSpPr>
          <p:nvPr>
            <p:ph type="subTitle" idx="4"/>
          </p:nvPr>
        </p:nvSpPr>
        <p:spPr>
          <a:xfrm>
            <a:off x="4406650" y="1909660"/>
            <a:ext cx="4409700" cy="542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a:endParaRPr/>
          </a:p>
        </p:txBody>
      </p:sp>
      <p:sp>
        <p:nvSpPr>
          <p:cNvPr id="690" name="Google Shape;690;p61"/>
          <p:cNvSpPr txBox="1">
            <a:spLocks noGrp="1"/>
          </p:cNvSpPr>
          <p:nvPr>
            <p:ph type="subTitle" idx="5"/>
          </p:nvPr>
        </p:nvSpPr>
        <p:spPr>
          <a:xfrm>
            <a:off x="4406650" y="4183525"/>
            <a:ext cx="4409700" cy="542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a:endParaRPr/>
          </a:p>
        </p:txBody>
      </p:sp>
      <p:sp>
        <p:nvSpPr>
          <p:cNvPr id="691" name="Google Shape;691;p61"/>
          <p:cNvSpPr txBox="1">
            <a:spLocks noGrp="1"/>
          </p:cNvSpPr>
          <p:nvPr>
            <p:ph type="subTitle" idx="6"/>
          </p:nvPr>
        </p:nvSpPr>
        <p:spPr>
          <a:xfrm>
            <a:off x="4406650" y="2667615"/>
            <a:ext cx="4409700" cy="542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body and image">
  <p:cSld name="Title, body and image">
    <p:spTree>
      <p:nvGrpSpPr>
        <p:cNvPr id="1" name="Shape 692"/>
        <p:cNvGrpSpPr/>
        <p:nvPr/>
      </p:nvGrpSpPr>
      <p:grpSpPr>
        <a:xfrm>
          <a:off x="0" y="0"/>
          <a:ext cx="0" cy="0"/>
          <a:chOff x="0" y="0"/>
          <a:chExt cx="0" cy="0"/>
        </a:xfrm>
      </p:grpSpPr>
      <p:sp>
        <p:nvSpPr>
          <p:cNvPr id="693" name="Google Shape;693;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a:endParaRPr/>
          </a:p>
        </p:txBody>
      </p:sp>
      <p:sp>
        <p:nvSpPr>
          <p:cNvPr id="694" name="Google Shape;694;p62"/>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695" name="Google Shape;695;p62"/>
          <p:cNvSpPr>
            <a:spLocks noGrp="1"/>
          </p:cNvSpPr>
          <p:nvPr>
            <p:ph type="pic" idx="2"/>
          </p:nvPr>
        </p:nvSpPr>
        <p:spPr>
          <a:xfrm>
            <a:off x="4992024" y="1152775"/>
            <a:ext cx="3840300" cy="34164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wo big ideas">
  <p:cSld name="Two big ideas">
    <p:spTree>
      <p:nvGrpSpPr>
        <p:cNvPr id="1" name="Shape 696"/>
        <p:cNvGrpSpPr/>
        <p:nvPr/>
      </p:nvGrpSpPr>
      <p:grpSpPr>
        <a:xfrm>
          <a:off x="0" y="0"/>
          <a:ext cx="0" cy="0"/>
          <a:chOff x="0" y="0"/>
          <a:chExt cx="0" cy="0"/>
        </a:xfrm>
      </p:grpSpPr>
      <p:sp>
        <p:nvSpPr>
          <p:cNvPr id="697" name="Google Shape;697;p63"/>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8" name="Google Shape;698;p63"/>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699" name="Google Shape;699;p63"/>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700" name="Google Shape;700;p63"/>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a:endParaRPr/>
          </a:p>
        </p:txBody>
      </p:sp>
      <p:sp>
        <p:nvSpPr>
          <p:cNvPr id="701" name="Google Shape;701;p63"/>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hree big ideas">
  <p:cSld name="Three big ideas">
    <p:spTree>
      <p:nvGrpSpPr>
        <p:cNvPr id="1" name="Shape 702"/>
        <p:cNvGrpSpPr/>
        <p:nvPr/>
      </p:nvGrpSpPr>
      <p:grpSpPr>
        <a:xfrm>
          <a:off x="0" y="0"/>
          <a:ext cx="0" cy="0"/>
          <a:chOff x="0" y="0"/>
          <a:chExt cx="0" cy="0"/>
        </a:xfrm>
      </p:grpSpPr>
      <p:sp>
        <p:nvSpPr>
          <p:cNvPr id="703" name="Google Shape;703;p64"/>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704" name="Google Shape;704;p64"/>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705" name="Google Shape;705;p64"/>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06" name="Google Shape;706;p64"/>
          <p:cNvSpPr txBox="1">
            <a:spLocks noGrp="1"/>
          </p:cNvSpPr>
          <p:nvPr>
            <p:ph type="subTitle" idx="3"/>
          </p:nvPr>
        </p:nvSpPr>
        <p:spPr>
          <a:xfrm>
            <a:off x="483175" y="1336150"/>
            <a:ext cx="2455500" cy="778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a:endParaRPr/>
          </a:p>
        </p:txBody>
      </p:sp>
      <p:sp>
        <p:nvSpPr>
          <p:cNvPr id="707" name="Google Shape;707;p64"/>
          <p:cNvSpPr txBox="1">
            <a:spLocks noGrp="1"/>
          </p:cNvSpPr>
          <p:nvPr>
            <p:ph type="subTitle" idx="4"/>
          </p:nvPr>
        </p:nvSpPr>
        <p:spPr>
          <a:xfrm>
            <a:off x="3347725" y="1336150"/>
            <a:ext cx="2455500" cy="778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a:endParaRPr/>
          </a:p>
        </p:txBody>
      </p:sp>
      <p:sp>
        <p:nvSpPr>
          <p:cNvPr id="708" name="Google Shape;708;p64"/>
          <p:cNvSpPr txBox="1">
            <a:spLocks noGrp="1"/>
          </p:cNvSpPr>
          <p:nvPr>
            <p:ph type="subTitle" idx="5"/>
          </p:nvPr>
        </p:nvSpPr>
        <p:spPr>
          <a:xfrm>
            <a:off x="6212275" y="1336150"/>
            <a:ext cx="2455500" cy="778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a:endParaRPr/>
          </a:p>
        </p:txBody>
      </p:sp>
      <p:sp>
        <p:nvSpPr>
          <p:cNvPr id="709" name="Google Shape;709;p64"/>
          <p:cNvSpPr txBox="1">
            <a:spLocks noGrp="1"/>
          </p:cNvSpPr>
          <p:nvPr>
            <p:ph type="body" idx="6"/>
          </p:nvPr>
        </p:nvSpPr>
        <p:spPr>
          <a:xfrm>
            <a:off x="6212275" y="2417500"/>
            <a:ext cx="2455500" cy="23736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Four big ideas">
  <p:cSld name="Four big ideas">
    <p:spTree>
      <p:nvGrpSpPr>
        <p:cNvPr id="1" name="Shape 710"/>
        <p:cNvGrpSpPr/>
        <p:nvPr/>
      </p:nvGrpSpPr>
      <p:grpSpPr>
        <a:xfrm>
          <a:off x="0" y="0"/>
          <a:ext cx="0" cy="0"/>
          <a:chOff x="0" y="0"/>
          <a:chExt cx="0" cy="0"/>
        </a:xfrm>
      </p:grpSpPr>
      <p:sp>
        <p:nvSpPr>
          <p:cNvPr id="711" name="Google Shape;711;p65"/>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712" name="Google Shape;712;p65"/>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713" name="Google Shape;713;p65"/>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714" name="Google Shape;714;p65"/>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715" name="Google Shape;715;p65"/>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16" name="Google Shape;716;p65"/>
          <p:cNvSpPr txBox="1">
            <a:spLocks noGrp="1"/>
          </p:cNvSpPr>
          <p:nvPr>
            <p:ph type="subTitle" idx="5"/>
          </p:nvPr>
        </p:nvSpPr>
        <p:spPr>
          <a:xfrm>
            <a:off x="366763" y="1277907"/>
            <a:ext cx="3838500" cy="48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a:endParaRPr/>
          </a:p>
        </p:txBody>
      </p:sp>
      <p:sp>
        <p:nvSpPr>
          <p:cNvPr id="717" name="Google Shape;717;p65"/>
          <p:cNvSpPr txBox="1">
            <a:spLocks noGrp="1"/>
          </p:cNvSpPr>
          <p:nvPr>
            <p:ph type="subTitle" idx="6"/>
          </p:nvPr>
        </p:nvSpPr>
        <p:spPr>
          <a:xfrm>
            <a:off x="4938738" y="1277907"/>
            <a:ext cx="3838500" cy="48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a:endParaRPr/>
          </a:p>
        </p:txBody>
      </p:sp>
      <p:sp>
        <p:nvSpPr>
          <p:cNvPr id="718" name="Google Shape;718;p65"/>
          <p:cNvSpPr txBox="1">
            <a:spLocks noGrp="1"/>
          </p:cNvSpPr>
          <p:nvPr>
            <p:ph type="subTitle" idx="7"/>
          </p:nvPr>
        </p:nvSpPr>
        <p:spPr>
          <a:xfrm>
            <a:off x="4938761" y="3167363"/>
            <a:ext cx="3838500" cy="48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a:endParaRPr/>
          </a:p>
        </p:txBody>
      </p:sp>
      <p:sp>
        <p:nvSpPr>
          <p:cNvPr id="719" name="Google Shape;719;p65"/>
          <p:cNvSpPr txBox="1">
            <a:spLocks noGrp="1"/>
          </p:cNvSpPr>
          <p:nvPr>
            <p:ph type="subTitle" idx="8"/>
          </p:nvPr>
        </p:nvSpPr>
        <p:spPr>
          <a:xfrm>
            <a:off x="366750" y="3167363"/>
            <a:ext cx="3838500" cy="48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image">
  <p:cSld name="Title and image">
    <p:spTree>
      <p:nvGrpSpPr>
        <p:cNvPr id="1" name="Shape 720"/>
        <p:cNvGrpSpPr/>
        <p:nvPr/>
      </p:nvGrpSpPr>
      <p:grpSpPr>
        <a:xfrm>
          <a:off x="0" y="0"/>
          <a:ext cx="0" cy="0"/>
          <a:chOff x="0" y="0"/>
          <a:chExt cx="0" cy="0"/>
        </a:xfrm>
      </p:grpSpPr>
      <p:sp>
        <p:nvSpPr>
          <p:cNvPr id="721" name="Google Shape;721;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a:endParaRPr/>
          </a:p>
        </p:txBody>
      </p:sp>
      <p:sp>
        <p:nvSpPr>
          <p:cNvPr id="722" name="Google Shape;722;p66"/>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wo storyboards">
  <p:cSld name="Two storyboards">
    <p:spTree>
      <p:nvGrpSpPr>
        <p:cNvPr id="1" name="Shape 723"/>
        <p:cNvGrpSpPr/>
        <p:nvPr/>
      </p:nvGrpSpPr>
      <p:grpSpPr>
        <a:xfrm>
          <a:off x="0" y="0"/>
          <a:ext cx="0" cy="0"/>
          <a:chOff x="0" y="0"/>
          <a:chExt cx="0" cy="0"/>
        </a:xfrm>
      </p:grpSpPr>
      <p:sp>
        <p:nvSpPr>
          <p:cNvPr id="724" name="Google Shape;724;p67"/>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25" name="Google Shape;725;p67"/>
          <p:cNvSpPr>
            <a:spLocks noGrp="1"/>
          </p:cNvSpPr>
          <p:nvPr>
            <p:ph type="pic" idx="2"/>
          </p:nvPr>
        </p:nvSpPr>
        <p:spPr>
          <a:xfrm>
            <a:off x="4804825" y="1133300"/>
            <a:ext cx="4027500" cy="2392800"/>
          </a:xfrm>
          <a:prstGeom prst="rect">
            <a:avLst/>
          </a:prstGeom>
          <a:noFill/>
          <a:ln>
            <a:noFill/>
          </a:ln>
        </p:spPr>
      </p:sp>
      <p:sp>
        <p:nvSpPr>
          <p:cNvPr id="726" name="Google Shape;726;p67"/>
          <p:cNvSpPr>
            <a:spLocks noGrp="1"/>
          </p:cNvSpPr>
          <p:nvPr>
            <p:ph type="pic" idx="3"/>
          </p:nvPr>
        </p:nvSpPr>
        <p:spPr>
          <a:xfrm>
            <a:off x="311725" y="1133300"/>
            <a:ext cx="4027500" cy="2392800"/>
          </a:xfrm>
          <a:prstGeom prst="rect">
            <a:avLst/>
          </a:prstGeom>
          <a:noFill/>
          <a:ln>
            <a:noFill/>
          </a:ln>
        </p:spPr>
      </p:sp>
      <p:sp>
        <p:nvSpPr>
          <p:cNvPr id="727" name="Google Shape;727;p67"/>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28" name="Google Shape;728;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a:endParaRPr/>
          </a:p>
        </p:txBody>
      </p:sp>
      <p:sp>
        <p:nvSpPr>
          <p:cNvPr id="729" name="Google Shape;729;p67"/>
          <p:cNvSpPr txBox="1">
            <a:spLocks noGrp="1"/>
          </p:cNvSpPr>
          <p:nvPr>
            <p:ph type="subTitle" idx="5"/>
          </p:nvPr>
        </p:nvSpPr>
        <p:spPr>
          <a:xfrm>
            <a:off x="311725" y="3582900"/>
            <a:ext cx="4027500" cy="48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a:endParaRPr/>
          </a:p>
        </p:txBody>
      </p:sp>
      <p:sp>
        <p:nvSpPr>
          <p:cNvPr id="730" name="Google Shape;730;p67"/>
          <p:cNvSpPr txBox="1">
            <a:spLocks noGrp="1"/>
          </p:cNvSpPr>
          <p:nvPr>
            <p:ph type="subTitle" idx="6"/>
          </p:nvPr>
        </p:nvSpPr>
        <p:spPr>
          <a:xfrm>
            <a:off x="4804825" y="3582900"/>
            <a:ext cx="4027500" cy="48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hree storyboards">
  <p:cSld name="Three storyboards">
    <p:spTree>
      <p:nvGrpSpPr>
        <p:cNvPr id="1" name="Shape 731"/>
        <p:cNvGrpSpPr/>
        <p:nvPr/>
      </p:nvGrpSpPr>
      <p:grpSpPr>
        <a:xfrm>
          <a:off x="0" y="0"/>
          <a:ext cx="0" cy="0"/>
          <a:chOff x="0" y="0"/>
          <a:chExt cx="0" cy="0"/>
        </a:xfrm>
      </p:grpSpPr>
      <p:sp>
        <p:nvSpPr>
          <p:cNvPr id="732" name="Google Shape;732;p68"/>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33" name="Google Shape;733;p68"/>
          <p:cNvSpPr>
            <a:spLocks noGrp="1"/>
          </p:cNvSpPr>
          <p:nvPr>
            <p:ph type="pic" idx="2"/>
          </p:nvPr>
        </p:nvSpPr>
        <p:spPr>
          <a:xfrm>
            <a:off x="6205225" y="1128325"/>
            <a:ext cx="2627100" cy="2273100"/>
          </a:xfrm>
          <a:prstGeom prst="rect">
            <a:avLst/>
          </a:prstGeom>
          <a:noFill/>
          <a:ln>
            <a:noFill/>
          </a:ln>
        </p:spPr>
      </p:sp>
      <p:sp>
        <p:nvSpPr>
          <p:cNvPr id="734" name="Google Shape;734;p68"/>
          <p:cNvSpPr>
            <a:spLocks noGrp="1"/>
          </p:cNvSpPr>
          <p:nvPr>
            <p:ph type="pic" idx="3"/>
          </p:nvPr>
        </p:nvSpPr>
        <p:spPr>
          <a:xfrm>
            <a:off x="311725" y="1128325"/>
            <a:ext cx="2627100" cy="2273100"/>
          </a:xfrm>
          <a:prstGeom prst="rect">
            <a:avLst/>
          </a:prstGeom>
          <a:noFill/>
          <a:ln>
            <a:noFill/>
          </a:ln>
        </p:spPr>
      </p:sp>
      <p:sp>
        <p:nvSpPr>
          <p:cNvPr id="735" name="Google Shape;735;p68"/>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36" name="Google Shape;736;p68"/>
          <p:cNvSpPr>
            <a:spLocks noGrp="1"/>
          </p:cNvSpPr>
          <p:nvPr>
            <p:ph type="pic" idx="5"/>
          </p:nvPr>
        </p:nvSpPr>
        <p:spPr>
          <a:xfrm>
            <a:off x="3255250" y="1128325"/>
            <a:ext cx="2627100" cy="2273100"/>
          </a:xfrm>
          <a:prstGeom prst="rect">
            <a:avLst/>
          </a:prstGeom>
          <a:noFill/>
          <a:ln>
            <a:noFill/>
          </a:ln>
        </p:spPr>
      </p:sp>
      <p:sp>
        <p:nvSpPr>
          <p:cNvPr id="737" name="Google Shape;737;p68"/>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38" name="Google Shape;738;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a:endParaRPr/>
          </a:p>
        </p:txBody>
      </p:sp>
      <p:sp>
        <p:nvSpPr>
          <p:cNvPr id="739" name="Google Shape;739;p68"/>
          <p:cNvSpPr txBox="1">
            <a:spLocks noGrp="1"/>
          </p:cNvSpPr>
          <p:nvPr>
            <p:ph type="subTitle" idx="7"/>
          </p:nvPr>
        </p:nvSpPr>
        <p:spPr>
          <a:xfrm>
            <a:off x="311725" y="3430500"/>
            <a:ext cx="2627100" cy="48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a:endParaRPr/>
          </a:p>
        </p:txBody>
      </p:sp>
      <p:sp>
        <p:nvSpPr>
          <p:cNvPr id="740" name="Google Shape;740;p68"/>
          <p:cNvSpPr txBox="1">
            <a:spLocks noGrp="1"/>
          </p:cNvSpPr>
          <p:nvPr>
            <p:ph type="subTitle" idx="8"/>
          </p:nvPr>
        </p:nvSpPr>
        <p:spPr>
          <a:xfrm>
            <a:off x="6205225" y="3430500"/>
            <a:ext cx="2627100" cy="48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a:endParaRPr/>
          </a:p>
        </p:txBody>
      </p:sp>
      <p:sp>
        <p:nvSpPr>
          <p:cNvPr id="741" name="Google Shape;741;p68"/>
          <p:cNvSpPr txBox="1">
            <a:spLocks noGrp="1"/>
          </p:cNvSpPr>
          <p:nvPr>
            <p:ph type="subTitle" idx="9"/>
          </p:nvPr>
        </p:nvSpPr>
        <p:spPr>
          <a:xfrm>
            <a:off x="3255250" y="3430500"/>
            <a:ext cx="2627100" cy="48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Image only">
  <p:cSld name="Image only">
    <p:spTree>
      <p:nvGrpSpPr>
        <p:cNvPr id="1" name="Shape 742"/>
        <p:cNvGrpSpPr/>
        <p:nvPr/>
      </p:nvGrpSpPr>
      <p:grpSpPr>
        <a:xfrm>
          <a:off x="0" y="0"/>
          <a:ext cx="0" cy="0"/>
          <a:chOff x="0" y="0"/>
          <a:chExt cx="0" cy="0"/>
        </a:xfrm>
      </p:grpSpPr>
      <p:sp>
        <p:nvSpPr>
          <p:cNvPr id="743" name="Google Shape;743;p69"/>
          <p:cNvSpPr>
            <a:spLocks noGrp="1"/>
          </p:cNvSpPr>
          <p:nvPr>
            <p:ph type="pic" idx="2"/>
          </p:nvPr>
        </p:nvSpPr>
        <p:spPr>
          <a:xfrm>
            <a:off x="311700" y="445025"/>
            <a:ext cx="8520600" cy="4218300"/>
          </a:xfrm>
          <a:prstGeom prst="rect">
            <a:avLst/>
          </a:prstGeom>
          <a:no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Image grid">
  <p:cSld name="Image grid">
    <p:spTree>
      <p:nvGrpSpPr>
        <p:cNvPr id="1" name="Shape 744"/>
        <p:cNvGrpSpPr/>
        <p:nvPr/>
      </p:nvGrpSpPr>
      <p:grpSpPr>
        <a:xfrm>
          <a:off x="0" y="0"/>
          <a:ext cx="0" cy="0"/>
          <a:chOff x="0" y="0"/>
          <a:chExt cx="0" cy="0"/>
        </a:xfrm>
      </p:grpSpPr>
      <p:sp>
        <p:nvSpPr>
          <p:cNvPr id="745" name="Google Shape;745;p70"/>
          <p:cNvSpPr>
            <a:spLocks noGrp="1"/>
          </p:cNvSpPr>
          <p:nvPr>
            <p:ph type="pic" idx="2"/>
          </p:nvPr>
        </p:nvSpPr>
        <p:spPr>
          <a:xfrm>
            <a:off x="3389600" y="118913"/>
            <a:ext cx="1643700" cy="1535100"/>
          </a:xfrm>
          <a:prstGeom prst="rect">
            <a:avLst/>
          </a:prstGeom>
          <a:noFill/>
          <a:ln>
            <a:noFill/>
          </a:ln>
        </p:spPr>
      </p:sp>
      <p:sp>
        <p:nvSpPr>
          <p:cNvPr id="746" name="Google Shape;746;p70"/>
          <p:cNvSpPr>
            <a:spLocks noGrp="1"/>
          </p:cNvSpPr>
          <p:nvPr>
            <p:ph type="pic" idx="3"/>
          </p:nvPr>
        </p:nvSpPr>
        <p:spPr>
          <a:xfrm>
            <a:off x="5195935" y="118913"/>
            <a:ext cx="1643700" cy="1535100"/>
          </a:xfrm>
          <a:prstGeom prst="rect">
            <a:avLst/>
          </a:prstGeom>
          <a:noFill/>
          <a:ln>
            <a:noFill/>
          </a:ln>
        </p:spPr>
      </p:sp>
      <p:sp>
        <p:nvSpPr>
          <p:cNvPr id="747" name="Google Shape;747;p70"/>
          <p:cNvSpPr>
            <a:spLocks noGrp="1"/>
          </p:cNvSpPr>
          <p:nvPr>
            <p:ph type="pic" idx="4"/>
          </p:nvPr>
        </p:nvSpPr>
        <p:spPr>
          <a:xfrm>
            <a:off x="7002270" y="118913"/>
            <a:ext cx="1643700" cy="1535100"/>
          </a:xfrm>
          <a:prstGeom prst="rect">
            <a:avLst/>
          </a:prstGeom>
          <a:noFill/>
          <a:ln>
            <a:noFill/>
          </a:ln>
        </p:spPr>
      </p:sp>
      <p:sp>
        <p:nvSpPr>
          <p:cNvPr id="748" name="Google Shape;748;p70"/>
          <p:cNvSpPr>
            <a:spLocks noGrp="1"/>
          </p:cNvSpPr>
          <p:nvPr>
            <p:ph type="pic" idx="5"/>
          </p:nvPr>
        </p:nvSpPr>
        <p:spPr>
          <a:xfrm>
            <a:off x="3389588" y="1804212"/>
            <a:ext cx="1643700" cy="1535100"/>
          </a:xfrm>
          <a:prstGeom prst="rect">
            <a:avLst/>
          </a:prstGeom>
          <a:noFill/>
          <a:ln>
            <a:noFill/>
          </a:ln>
        </p:spPr>
      </p:sp>
      <p:sp>
        <p:nvSpPr>
          <p:cNvPr id="749" name="Google Shape;749;p70"/>
          <p:cNvSpPr>
            <a:spLocks noGrp="1"/>
          </p:cNvSpPr>
          <p:nvPr>
            <p:ph type="pic" idx="6"/>
          </p:nvPr>
        </p:nvSpPr>
        <p:spPr>
          <a:xfrm>
            <a:off x="5195922" y="1804212"/>
            <a:ext cx="1643700" cy="1535100"/>
          </a:xfrm>
          <a:prstGeom prst="rect">
            <a:avLst/>
          </a:prstGeom>
          <a:noFill/>
          <a:ln>
            <a:noFill/>
          </a:ln>
        </p:spPr>
      </p:sp>
      <p:sp>
        <p:nvSpPr>
          <p:cNvPr id="750" name="Google Shape;750;p70"/>
          <p:cNvSpPr>
            <a:spLocks noGrp="1"/>
          </p:cNvSpPr>
          <p:nvPr>
            <p:ph type="pic" idx="7"/>
          </p:nvPr>
        </p:nvSpPr>
        <p:spPr>
          <a:xfrm>
            <a:off x="7002257" y="1804212"/>
            <a:ext cx="1643700" cy="1535100"/>
          </a:xfrm>
          <a:prstGeom prst="rect">
            <a:avLst/>
          </a:prstGeom>
          <a:noFill/>
          <a:ln>
            <a:noFill/>
          </a:ln>
        </p:spPr>
      </p:sp>
      <p:sp>
        <p:nvSpPr>
          <p:cNvPr id="751" name="Google Shape;751;p70"/>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a:endParaRPr/>
          </a:p>
        </p:txBody>
      </p:sp>
      <p:sp>
        <p:nvSpPr>
          <p:cNvPr id="752" name="Google Shape;752;p70"/>
          <p:cNvSpPr>
            <a:spLocks noGrp="1"/>
          </p:cNvSpPr>
          <p:nvPr>
            <p:ph type="pic" idx="8"/>
          </p:nvPr>
        </p:nvSpPr>
        <p:spPr>
          <a:xfrm>
            <a:off x="3389588" y="3489487"/>
            <a:ext cx="1643700" cy="1535100"/>
          </a:xfrm>
          <a:prstGeom prst="rect">
            <a:avLst/>
          </a:prstGeom>
          <a:noFill/>
          <a:ln>
            <a:noFill/>
          </a:ln>
        </p:spPr>
      </p:sp>
      <p:sp>
        <p:nvSpPr>
          <p:cNvPr id="753" name="Google Shape;753;p70"/>
          <p:cNvSpPr>
            <a:spLocks noGrp="1"/>
          </p:cNvSpPr>
          <p:nvPr>
            <p:ph type="pic" idx="9"/>
          </p:nvPr>
        </p:nvSpPr>
        <p:spPr>
          <a:xfrm>
            <a:off x="5195922" y="3489487"/>
            <a:ext cx="1643700" cy="1535100"/>
          </a:xfrm>
          <a:prstGeom prst="rect">
            <a:avLst/>
          </a:prstGeom>
          <a:noFill/>
          <a:ln>
            <a:noFill/>
          </a:ln>
        </p:spPr>
      </p:sp>
      <p:sp>
        <p:nvSpPr>
          <p:cNvPr id="754" name="Google Shape;754;p70"/>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slideLayout" Target="../slideLayouts/slideLayout61.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42" Type="http://schemas.openxmlformats.org/officeDocument/2006/relationships/slideLayout" Target="../slideLayouts/slideLayout64.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45" Type="http://schemas.openxmlformats.org/officeDocument/2006/relationships/slideLayout" Target="../slideLayouts/slideLayout67.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4" Type="http://schemas.openxmlformats.org/officeDocument/2006/relationships/slideLayout" Target="../slideLayouts/slideLayout66.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43" Type="http://schemas.openxmlformats.org/officeDocument/2006/relationships/slideLayout" Target="../slideLayouts/slideLayout65.xml"/><Relationship Id="rId8" Type="http://schemas.openxmlformats.org/officeDocument/2006/relationships/slideLayout" Target="../slideLayouts/slideLayout30.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46" Type="http://schemas.openxmlformats.org/officeDocument/2006/relationships/theme" Target="../theme/theme3.xml"/><Relationship Id="rId20" Type="http://schemas.openxmlformats.org/officeDocument/2006/relationships/slideLayout" Target="../slideLayouts/slideLayout42.xml"/><Relationship Id="rId41"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58775" y="0"/>
            <a:ext cx="8426450" cy="100607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3600" b="1" i="0" u="none" strike="noStrike" cap="none">
                <a:solidFill>
                  <a:schemeClr val="dk2"/>
                </a:solidFill>
                <a:latin typeface="Lucida Sans"/>
                <a:ea typeface="Lucida Sans"/>
                <a:cs typeface="Lucida Sans"/>
                <a:sym typeface="Lucida Sans"/>
              </a:defRPr>
            </a:lvl1pPr>
            <a:lvl2pPr marR="0" lvl="1" algn="l" rtl="0">
              <a:spcBef>
                <a:spcPts val="0"/>
              </a:spcBef>
              <a:spcAft>
                <a:spcPts val="0"/>
              </a:spcAft>
              <a:buSzPts val="1400"/>
              <a:buNone/>
              <a:defRPr sz="3600" b="1" i="0" u="none" strike="noStrike" cap="none">
                <a:solidFill>
                  <a:schemeClr val="dk2"/>
                </a:solidFill>
                <a:latin typeface="Lucida Sans"/>
                <a:ea typeface="Lucida Sans"/>
                <a:cs typeface="Lucida Sans"/>
                <a:sym typeface="Lucida Sans"/>
              </a:defRPr>
            </a:lvl2pPr>
            <a:lvl3pPr marR="0" lvl="2" algn="l" rtl="0">
              <a:spcBef>
                <a:spcPts val="0"/>
              </a:spcBef>
              <a:spcAft>
                <a:spcPts val="0"/>
              </a:spcAft>
              <a:buSzPts val="1400"/>
              <a:buNone/>
              <a:defRPr sz="3600" b="1" i="0" u="none" strike="noStrike" cap="none">
                <a:solidFill>
                  <a:schemeClr val="dk2"/>
                </a:solidFill>
                <a:latin typeface="Lucida Sans"/>
                <a:ea typeface="Lucida Sans"/>
                <a:cs typeface="Lucida Sans"/>
                <a:sym typeface="Lucida Sans"/>
              </a:defRPr>
            </a:lvl3pPr>
            <a:lvl4pPr marR="0" lvl="3" algn="l" rtl="0">
              <a:spcBef>
                <a:spcPts val="0"/>
              </a:spcBef>
              <a:spcAft>
                <a:spcPts val="0"/>
              </a:spcAft>
              <a:buSzPts val="1400"/>
              <a:buNone/>
              <a:defRPr sz="3600" b="1" i="0" u="none" strike="noStrike" cap="none">
                <a:solidFill>
                  <a:schemeClr val="dk2"/>
                </a:solidFill>
                <a:latin typeface="Lucida Sans"/>
                <a:ea typeface="Lucida Sans"/>
                <a:cs typeface="Lucida Sans"/>
                <a:sym typeface="Lucida Sans"/>
              </a:defRPr>
            </a:lvl4pPr>
            <a:lvl5pPr marR="0" lvl="4" algn="l" rtl="0">
              <a:spcBef>
                <a:spcPts val="0"/>
              </a:spcBef>
              <a:spcAft>
                <a:spcPts val="0"/>
              </a:spcAft>
              <a:buSzPts val="1400"/>
              <a:buNone/>
              <a:defRPr sz="3600" b="1" i="0" u="none" strike="noStrike" cap="none">
                <a:solidFill>
                  <a:schemeClr val="dk2"/>
                </a:solidFill>
                <a:latin typeface="Lucida Sans"/>
                <a:ea typeface="Lucida Sans"/>
                <a:cs typeface="Lucida Sans"/>
                <a:sym typeface="Lucida Sans"/>
              </a:defRPr>
            </a:lvl5pPr>
            <a:lvl6pPr marR="0" lvl="5" algn="l" rtl="0">
              <a:spcBef>
                <a:spcPts val="0"/>
              </a:spcBef>
              <a:spcAft>
                <a:spcPts val="0"/>
              </a:spcAft>
              <a:buSzPts val="1400"/>
              <a:buNone/>
              <a:defRPr sz="3600" b="1" i="0" u="none" strike="noStrike" cap="none">
                <a:solidFill>
                  <a:schemeClr val="dk2"/>
                </a:solidFill>
                <a:latin typeface="Lucida Sans"/>
                <a:ea typeface="Lucida Sans"/>
                <a:cs typeface="Lucida Sans"/>
                <a:sym typeface="Lucida Sans"/>
              </a:defRPr>
            </a:lvl6pPr>
            <a:lvl7pPr marR="0" lvl="6" algn="l" rtl="0">
              <a:spcBef>
                <a:spcPts val="0"/>
              </a:spcBef>
              <a:spcAft>
                <a:spcPts val="0"/>
              </a:spcAft>
              <a:buSzPts val="1400"/>
              <a:buNone/>
              <a:defRPr sz="3600" b="1" i="0" u="none" strike="noStrike" cap="none">
                <a:solidFill>
                  <a:schemeClr val="dk2"/>
                </a:solidFill>
                <a:latin typeface="Lucida Sans"/>
                <a:ea typeface="Lucida Sans"/>
                <a:cs typeface="Lucida Sans"/>
                <a:sym typeface="Lucida Sans"/>
              </a:defRPr>
            </a:lvl7pPr>
            <a:lvl8pPr marR="0" lvl="7" algn="l" rtl="0">
              <a:spcBef>
                <a:spcPts val="0"/>
              </a:spcBef>
              <a:spcAft>
                <a:spcPts val="0"/>
              </a:spcAft>
              <a:buSzPts val="1400"/>
              <a:buNone/>
              <a:defRPr sz="3600" b="1" i="0" u="none" strike="noStrike" cap="none">
                <a:solidFill>
                  <a:schemeClr val="dk2"/>
                </a:solidFill>
                <a:latin typeface="Lucida Sans"/>
                <a:ea typeface="Lucida Sans"/>
                <a:cs typeface="Lucida Sans"/>
                <a:sym typeface="Lucida Sans"/>
              </a:defRPr>
            </a:lvl8pPr>
            <a:lvl9pPr marR="0" lvl="8" algn="l" rtl="0">
              <a:spcBef>
                <a:spcPts val="0"/>
              </a:spcBef>
              <a:spcAft>
                <a:spcPts val="0"/>
              </a:spcAft>
              <a:buSzPts val="1400"/>
              <a:buNone/>
              <a:defRPr sz="3600" b="1" i="0" u="none" strike="noStrike" cap="none">
                <a:solidFill>
                  <a:schemeClr val="dk2"/>
                </a:solidFill>
                <a:latin typeface="Lucida Sans"/>
                <a:ea typeface="Lucida Sans"/>
                <a:cs typeface="Lucida Sans"/>
                <a:sym typeface="Lucida Sans"/>
              </a:defRPr>
            </a:lvl9pPr>
          </a:lstStyle>
          <a:p>
            <a:endParaRPr/>
          </a:p>
        </p:txBody>
      </p:sp>
      <p:sp>
        <p:nvSpPr>
          <p:cNvPr id="52" name="Google Shape;52;p13"/>
          <p:cNvSpPr txBox="1">
            <a:spLocks noGrp="1"/>
          </p:cNvSpPr>
          <p:nvPr>
            <p:ph type="body" idx="1"/>
          </p:nvPr>
        </p:nvSpPr>
        <p:spPr>
          <a:xfrm>
            <a:off x="358775" y="1275160"/>
            <a:ext cx="8426450" cy="3376613"/>
          </a:xfrm>
          <a:prstGeom prst="rect">
            <a:avLst/>
          </a:prstGeom>
          <a:noFill/>
          <a:ln>
            <a:noFill/>
          </a:ln>
        </p:spPr>
        <p:txBody>
          <a:bodyPr spcFirstLastPara="1" wrap="square" lIns="0" tIns="0" rIns="0" bIns="0" anchor="t" anchorCtr="0">
            <a:noAutofit/>
          </a:bodyPr>
          <a:lstStyle>
            <a:lvl1pPr marL="457200" marR="0" lvl="0" indent="-419100" algn="l" rtl="0">
              <a:spcBef>
                <a:spcPts val="2100"/>
              </a:spcBef>
              <a:spcAft>
                <a:spcPts val="0"/>
              </a:spcAft>
              <a:buClr>
                <a:schemeClr val="dk2"/>
              </a:buClr>
              <a:buSzPts val="3000"/>
              <a:buFont typeface="Noto Sans Symbols"/>
              <a:buChar char="▪"/>
              <a:defRPr sz="3000" b="0" i="0" u="none" strike="noStrike" cap="none">
                <a:solidFill>
                  <a:schemeClr val="dk1"/>
                </a:solidFill>
                <a:latin typeface="Lucida Sans"/>
                <a:ea typeface="Lucida Sans"/>
                <a:cs typeface="Lucida Sans"/>
                <a:sym typeface="Lucida Sans"/>
              </a:defRPr>
            </a:lvl1pPr>
            <a:lvl2pPr marL="914400" marR="0" lvl="1" indent="-406400" algn="l" rtl="0">
              <a:lnSpc>
                <a:spcPct val="90000"/>
              </a:lnSpc>
              <a:spcBef>
                <a:spcPts val="840"/>
              </a:spcBef>
              <a:spcAft>
                <a:spcPts val="0"/>
              </a:spcAft>
              <a:buClr>
                <a:schemeClr val="dk2"/>
              </a:buClr>
              <a:buSzPts val="2800"/>
              <a:buFont typeface="Arial"/>
              <a:buChar char="–"/>
              <a:defRPr sz="2800" b="0" i="0" u="none" strike="noStrike" cap="none">
                <a:solidFill>
                  <a:schemeClr val="dk1"/>
                </a:solidFill>
                <a:latin typeface="Lucida Sans"/>
                <a:ea typeface="Lucida Sans"/>
                <a:cs typeface="Lucida Sans"/>
                <a:sym typeface="Lucida Sans"/>
              </a:defRPr>
            </a:lvl2pPr>
            <a:lvl3pPr marL="1371600" marR="0" lvl="2" indent="-381000" algn="l" rtl="0">
              <a:lnSpc>
                <a:spcPct val="90000"/>
              </a:lnSpc>
              <a:spcBef>
                <a:spcPts val="720"/>
              </a:spcBef>
              <a:spcAft>
                <a:spcPts val="0"/>
              </a:spcAft>
              <a:buClr>
                <a:schemeClr val="dk2"/>
              </a:buClr>
              <a:buSzPts val="2400"/>
              <a:buFont typeface="Noto Sans Symbols"/>
              <a:buChar char="∙"/>
              <a:defRPr sz="2400" b="0" i="0" u="none" strike="noStrike" cap="none">
                <a:solidFill>
                  <a:schemeClr val="dk1"/>
                </a:solidFill>
                <a:latin typeface="Lucida Sans"/>
                <a:ea typeface="Lucida Sans"/>
                <a:cs typeface="Lucida Sans"/>
                <a:sym typeface="Lucida Sans"/>
              </a:defRPr>
            </a:lvl3pPr>
            <a:lvl4pPr marL="1828800" marR="0" lvl="3" indent="-355600" algn="l" rtl="0">
              <a:lnSpc>
                <a:spcPct val="90000"/>
              </a:lnSpc>
              <a:spcBef>
                <a:spcPts val="600"/>
              </a:spcBef>
              <a:spcAft>
                <a:spcPts val="0"/>
              </a:spcAft>
              <a:buClr>
                <a:schemeClr val="dk2"/>
              </a:buClr>
              <a:buSzPts val="2000"/>
              <a:buFont typeface="Arial"/>
              <a:buChar char="–"/>
              <a:defRPr sz="2000" b="0" i="0" u="none" strike="noStrike" cap="none">
                <a:solidFill>
                  <a:schemeClr val="dk1"/>
                </a:solidFill>
                <a:latin typeface="Lucida Sans"/>
                <a:ea typeface="Lucida Sans"/>
                <a:cs typeface="Lucida Sans"/>
                <a:sym typeface="Lucida Sans"/>
              </a:defRPr>
            </a:lvl4pPr>
            <a:lvl5pPr marL="2286000" marR="0" lvl="4" indent="-355600" algn="l" rtl="0">
              <a:lnSpc>
                <a:spcPct val="90000"/>
              </a:lnSpc>
              <a:spcBef>
                <a:spcPts val="600"/>
              </a:spcBef>
              <a:spcAft>
                <a:spcPts val="0"/>
              </a:spcAft>
              <a:buClr>
                <a:schemeClr val="dk2"/>
              </a:buClr>
              <a:buSzPts val="2000"/>
              <a:buFont typeface="Arial"/>
              <a:buChar char="»"/>
              <a:defRPr sz="2000" b="0" i="0" u="none" strike="noStrike" cap="none">
                <a:solidFill>
                  <a:schemeClr val="dk1"/>
                </a:solidFill>
                <a:latin typeface="Lucida Sans"/>
                <a:ea typeface="Lucida Sans"/>
                <a:cs typeface="Lucida Sans"/>
                <a:sym typeface="Lucida Sans"/>
              </a:defRPr>
            </a:lvl5pPr>
            <a:lvl6pPr marL="2743200" marR="0" lvl="5" indent="-355600" algn="l" rtl="0">
              <a:lnSpc>
                <a:spcPct val="90000"/>
              </a:lnSpc>
              <a:spcBef>
                <a:spcPts val="600"/>
              </a:spcBef>
              <a:spcAft>
                <a:spcPts val="0"/>
              </a:spcAft>
              <a:buClr>
                <a:schemeClr val="dk2"/>
              </a:buClr>
              <a:buSzPts val="2000"/>
              <a:buFont typeface="Arial"/>
              <a:buChar char="»"/>
              <a:defRPr sz="2000" b="0" i="0" u="none" strike="noStrike" cap="none">
                <a:solidFill>
                  <a:schemeClr val="dk1"/>
                </a:solidFill>
                <a:latin typeface="Lucida Sans"/>
                <a:ea typeface="Lucida Sans"/>
                <a:cs typeface="Lucida Sans"/>
                <a:sym typeface="Lucida Sans"/>
              </a:defRPr>
            </a:lvl6pPr>
            <a:lvl7pPr marL="3200400" marR="0" lvl="6" indent="-355600" algn="l" rtl="0">
              <a:lnSpc>
                <a:spcPct val="90000"/>
              </a:lnSpc>
              <a:spcBef>
                <a:spcPts val="600"/>
              </a:spcBef>
              <a:spcAft>
                <a:spcPts val="0"/>
              </a:spcAft>
              <a:buClr>
                <a:schemeClr val="dk2"/>
              </a:buClr>
              <a:buSzPts val="2000"/>
              <a:buFont typeface="Arial"/>
              <a:buChar char="»"/>
              <a:defRPr sz="2000" b="0" i="0" u="none" strike="noStrike" cap="none">
                <a:solidFill>
                  <a:schemeClr val="dk1"/>
                </a:solidFill>
                <a:latin typeface="Lucida Sans"/>
                <a:ea typeface="Lucida Sans"/>
                <a:cs typeface="Lucida Sans"/>
                <a:sym typeface="Lucida Sans"/>
              </a:defRPr>
            </a:lvl7pPr>
            <a:lvl8pPr marL="3657600" marR="0" lvl="7" indent="-355600" algn="l" rtl="0">
              <a:lnSpc>
                <a:spcPct val="90000"/>
              </a:lnSpc>
              <a:spcBef>
                <a:spcPts val="600"/>
              </a:spcBef>
              <a:spcAft>
                <a:spcPts val="0"/>
              </a:spcAft>
              <a:buClr>
                <a:schemeClr val="dk2"/>
              </a:buClr>
              <a:buSzPts val="2000"/>
              <a:buFont typeface="Arial"/>
              <a:buChar char="»"/>
              <a:defRPr sz="2000" b="0" i="0" u="none" strike="noStrike" cap="none">
                <a:solidFill>
                  <a:schemeClr val="dk1"/>
                </a:solidFill>
                <a:latin typeface="Lucida Sans"/>
                <a:ea typeface="Lucida Sans"/>
                <a:cs typeface="Lucida Sans"/>
                <a:sym typeface="Lucida Sans"/>
              </a:defRPr>
            </a:lvl8pPr>
            <a:lvl9pPr marL="4114800" marR="0" lvl="8" indent="-355600" algn="l" rtl="0">
              <a:lnSpc>
                <a:spcPct val="90000"/>
              </a:lnSpc>
              <a:spcBef>
                <a:spcPts val="600"/>
              </a:spcBef>
              <a:spcAft>
                <a:spcPts val="0"/>
              </a:spcAft>
              <a:buClr>
                <a:schemeClr val="dk2"/>
              </a:buClr>
              <a:buSzPts val="2000"/>
              <a:buFont typeface="Arial"/>
              <a:buChar char="»"/>
              <a:defRPr sz="2000" b="0" i="0" u="none" strike="noStrike" cap="none">
                <a:solidFill>
                  <a:schemeClr val="dk1"/>
                </a:solidFill>
                <a:latin typeface="Lucida Sans"/>
                <a:ea typeface="Lucida Sans"/>
                <a:cs typeface="Lucida Sans"/>
                <a:sym typeface="Lucida Sans"/>
              </a:defRPr>
            </a:lvl9pPr>
          </a:lstStyle>
          <a:p>
            <a:endParaRPr/>
          </a:p>
        </p:txBody>
      </p:sp>
      <p:sp>
        <p:nvSpPr>
          <p:cNvPr id="53" name="Google Shape;53;p13"/>
          <p:cNvSpPr txBox="1">
            <a:spLocks noGrp="1"/>
          </p:cNvSpPr>
          <p:nvPr>
            <p:ph type="dt" idx="10"/>
          </p:nvPr>
        </p:nvSpPr>
        <p:spPr>
          <a:xfrm>
            <a:off x="358775" y="4731544"/>
            <a:ext cx="1905000" cy="135731"/>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400" b="0" i="0" u="none" strike="noStrike" cap="none">
                <a:solidFill>
                  <a:schemeClr val="dk1"/>
                </a:solidFill>
                <a:latin typeface="Lucida Sans"/>
                <a:ea typeface="Lucida Sans"/>
                <a:cs typeface="Lucida Sans"/>
                <a:sym typeface="Lucida Sans"/>
              </a:defRPr>
            </a:lvl1pPr>
            <a:lvl2pPr marR="0" lvl="1"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2pPr>
            <a:lvl3pPr marR="0" lvl="2"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3pPr>
            <a:lvl4pPr marR="0" lvl="3"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4pPr>
            <a:lvl5pPr marR="0" lvl="4"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5pPr>
            <a:lvl6pPr marR="0" lvl="5"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6pPr>
            <a:lvl7pPr marR="0" lvl="6"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7pPr>
            <a:lvl8pPr marR="0" lvl="7"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8pPr>
            <a:lvl9pPr marR="0" lvl="8"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9pPr>
          </a:lstStyle>
          <a:p>
            <a:endParaRPr/>
          </a:p>
        </p:txBody>
      </p:sp>
      <p:sp>
        <p:nvSpPr>
          <p:cNvPr id="54" name="Google Shape;54;p13"/>
          <p:cNvSpPr txBox="1">
            <a:spLocks noGrp="1"/>
          </p:cNvSpPr>
          <p:nvPr>
            <p:ph type="ftr" idx="11"/>
          </p:nvPr>
        </p:nvSpPr>
        <p:spPr>
          <a:xfrm>
            <a:off x="2268538" y="4731544"/>
            <a:ext cx="4608512" cy="135731"/>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400" b="0" i="0" u="none" strike="noStrike" cap="none">
                <a:solidFill>
                  <a:schemeClr val="dk1"/>
                </a:solidFill>
                <a:latin typeface="Lucida Sans"/>
                <a:ea typeface="Lucida Sans"/>
                <a:cs typeface="Lucida Sans"/>
                <a:sym typeface="Lucida Sans"/>
              </a:defRPr>
            </a:lvl1pPr>
            <a:lvl2pPr marR="0" lvl="1"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2pPr>
            <a:lvl3pPr marR="0" lvl="2"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3pPr>
            <a:lvl4pPr marR="0" lvl="3"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4pPr>
            <a:lvl5pPr marR="0" lvl="4"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5pPr>
            <a:lvl6pPr marR="0" lvl="5"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6pPr>
            <a:lvl7pPr marR="0" lvl="6"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7pPr>
            <a:lvl8pPr marR="0" lvl="7"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8pPr>
            <a:lvl9pPr marR="0" lvl="8"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9pPr>
          </a:lstStyle>
          <a:p>
            <a:endParaRPr/>
          </a:p>
        </p:txBody>
      </p:sp>
      <p:sp>
        <p:nvSpPr>
          <p:cNvPr id="55" name="Google Shape;55;p13"/>
          <p:cNvSpPr txBox="1">
            <a:spLocks noGrp="1"/>
          </p:cNvSpPr>
          <p:nvPr>
            <p:ph type="sldNum" idx="12"/>
          </p:nvPr>
        </p:nvSpPr>
        <p:spPr>
          <a:xfrm>
            <a:off x="6877050" y="4731544"/>
            <a:ext cx="1908175" cy="135731"/>
          </a:xfrm>
          <a:prstGeom prst="rect">
            <a:avLst/>
          </a:prstGeom>
          <a:noFill/>
          <a:ln>
            <a:noFill/>
          </a:ln>
        </p:spPr>
        <p:txBody>
          <a:bodyPr spcFirstLastPara="1" wrap="square" lIns="0" tIns="0" rIns="0" bIns="0" anchor="b" anchorCtr="0">
            <a:noAutofit/>
          </a:bodyPr>
          <a:lstStyle>
            <a:lvl1pPr marL="0" marR="0" lvl="0" indent="0" algn="r" rtl="0">
              <a:spcBef>
                <a:spcPts val="0"/>
              </a:spcBef>
              <a:spcAft>
                <a:spcPts val="0"/>
              </a:spcAft>
              <a:buNone/>
              <a:defRPr sz="1400" b="0" i="0" u="none" strike="noStrike" cap="none">
                <a:solidFill>
                  <a:srgbClr val="005C84"/>
                </a:solidFill>
                <a:latin typeface="Lucida Sans"/>
                <a:ea typeface="Lucida Sans"/>
                <a:cs typeface="Lucida Sans"/>
                <a:sym typeface="Lucida Sans"/>
              </a:defRPr>
            </a:lvl1pPr>
            <a:lvl2pPr marL="0" marR="0" lvl="1" indent="0" algn="r" rtl="0">
              <a:spcBef>
                <a:spcPts val="0"/>
              </a:spcBef>
              <a:spcAft>
                <a:spcPts val="0"/>
              </a:spcAft>
              <a:buNone/>
              <a:defRPr sz="1400" b="0" i="0" u="none" strike="noStrike" cap="none">
                <a:solidFill>
                  <a:srgbClr val="005C84"/>
                </a:solidFill>
                <a:latin typeface="Lucida Sans"/>
                <a:ea typeface="Lucida Sans"/>
                <a:cs typeface="Lucida Sans"/>
                <a:sym typeface="Lucida Sans"/>
              </a:defRPr>
            </a:lvl2pPr>
            <a:lvl3pPr marL="0" marR="0" lvl="2" indent="0" algn="r" rtl="0">
              <a:spcBef>
                <a:spcPts val="0"/>
              </a:spcBef>
              <a:spcAft>
                <a:spcPts val="0"/>
              </a:spcAft>
              <a:buNone/>
              <a:defRPr sz="1400" b="0" i="0" u="none" strike="noStrike" cap="none">
                <a:solidFill>
                  <a:srgbClr val="005C84"/>
                </a:solidFill>
                <a:latin typeface="Lucida Sans"/>
                <a:ea typeface="Lucida Sans"/>
                <a:cs typeface="Lucida Sans"/>
                <a:sym typeface="Lucida Sans"/>
              </a:defRPr>
            </a:lvl3pPr>
            <a:lvl4pPr marL="0" marR="0" lvl="3" indent="0" algn="r" rtl="0">
              <a:spcBef>
                <a:spcPts val="0"/>
              </a:spcBef>
              <a:spcAft>
                <a:spcPts val="0"/>
              </a:spcAft>
              <a:buNone/>
              <a:defRPr sz="1400" b="0" i="0" u="none" strike="noStrike" cap="none">
                <a:solidFill>
                  <a:srgbClr val="005C84"/>
                </a:solidFill>
                <a:latin typeface="Lucida Sans"/>
                <a:ea typeface="Lucida Sans"/>
                <a:cs typeface="Lucida Sans"/>
                <a:sym typeface="Lucida Sans"/>
              </a:defRPr>
            </a:lvl4pPr>
            <a:lvl5pPr marL="0" marR="0" lvl="4" indent="0" algn="r" rtl="0">
              <a:spcBef>
                <a:spcPts val="0"/>
              </a:spcBef>
              <a:spcAft>
                <a:spcPts val="0"/>
              </a:spcAft>
              <a:buNone/>
              <a:defRPr sz="1400" b="0" i="0" u="none" strike="noStrike" cap="none">
                <a:solidFill>
                  <a:srgbClr val="005C84"/>
                </a:solidFill>
                <a:latin typeface="Lucida Sans"/>
                <a:ea typeface="Lucida Sans"/>
                <a:cs typeface="Lucida Sans"/>
                <a:sym typeface="Lucida Sans"/>
              </a:defRPr>
            </a:lvl5pPr>
            <a:lvl6pPr marL="0" marR="0" lvl="5" indent="0" algn="r" rtl="0">
              <a:spcBef>
                <a:spcPts val="0"/>
              </a:spcBef>
              <a:spcAft>
                <a:spcPts val="0"/>
              </a:spcAft>
              <a:buNone/>
              <a:defRPr sz="1400" b="0" i="0" u="none" strike="noStrike" cap="none">
                <a:solidFill>
                  <a:srgbClr val="005C84"/>
                </a:solidFill>
                <a:latin typeface="Lucida Sans"/>
                <a:ea typeface="Lucida Sans"/>
                <a:cs typeface="Lucida Sans"/>
                <a:sym typeface="Lucida Sans"/>
              </a:defRPr>
            </a:lvl6pPr>
            <a:lvl7pPr marL="0" marR="0" lvl="6" indent="0" algn="r" rtl="0">
              <a:spcBef>
                <a:spcPts val="0"/>
              </a:spcBef>
              <a:spcAft>
                <a:spcPts val="0"/>
              </a:spcAft>
              <a:buNone/>
              <a:defRPr sz="1400" b="0" i="0" u="none" strike="noStrike" cap="none">
                <a:solidFill>
                  <a:srgbClr val="005C84"/>
                </a:solidFill>
                <a:latin typeface="Lucida Sans"/>
                <a:ea typeface="Lucida Sans"/>
                <a:cs typeface="Lucida Sans"/>
                <a:sym typeface="Lucida Sans"/>
              </a:defRPr>
            </a:lvl7pPr>
            <a:lvl8pPr marL="0" marR="0" lvl="7" indent="0" algn="r" rtl="0">
              <a:spcBef>
                <a:spcPts val="0"/>
              </a:spcBef>
              <a:spcAft>
                <a:spcPts val="0"/>
              </a:spcAft>
              <a:buNone/>
              <a:defRPr sz="1400" b="0" i="0" u="none" strike="noStrike" cap="none">
                <a:solidFill>
                  <a:srgbClr val="005C84"/>
                </a:solidFill>
                <a:latin typeface="Lucida Sans"/>
                <a:ea typeface="Lucida Sans"/>
                <a:cs typeface="Lucida Sans"/>
                <a:sym typeface="Lucida Sans"/>
              </a:defRPr>
            </a:lvl8pPr>
            <a:lvl9pPr marL="0" marR="0" lvl="8" indent="0" algn="r" rtl="0">
              <a:spcBef>
                <a:spcPts val="0"/>
              </a:spcBef>
              <a:spcAft>
                <a:spcPts val="0"/>
              </a:spcAft>
              <a:buNone/>
              <a:defRPr sz="1400" b="0" i="0" u="none" strike="noStrike" cap="none">
                <a:solidFill>
                  <a:srgbClr val="005C84"/>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4400"/>
              <a:buFont typeface="Neuton Light"/>
              <a:buNone/>
              <a:defRPr sz="4400">
                <a:solidFill>
                  <a:schemeClr val="dk1"/>
                </a:solidFill>
                <a:latin typeface="Neuton Light"/>
                <a:ea typeface="Neuton Light"/>
                <a:cs typeface="Neuton Light"/>
                <a:sym typeface="Neuton Light"/>
              </a:defRPr>
            </a:lvl1pPr>
            <a:lvl2pPr lvl="1">
              <a:spcBef>
                <a:spcPts val="0"/>
              </a:spcBef>
              <a:spcAft>
                <a:spcPts val="0"/>
              </a:spcAft>
              <a:buClr>
                <a:schemeClr val="dk1"/>
              </a:buClr>
              <a:buSzPts val="4400"/>
              <a:buFont typeface="Neuton Light"/>
              <a:buNone/>
              <a:defRPr sz="4400">
                <a:solidFill>
                  <a:schemeClr val="dk1"/>
                </a:solidFill>
                <a:latin typeface="Neuton Light"/>
                <a:ea typeface="Neuton Light"/>
                <a:cs typeface="Neuton Light"/>
                <a:sym typeface="Neuton Light"/>
              </a:defRPr>
            </a:lvl2pPr>
            <a:lvl3pPr lvl="2">
              <a:spcBef>
                <a:spcPts val="0"/>
              </a:spcBef>
              <a:spcAft>
                <a:spcPts val="0"/>
              </a:spcAft>
              <a:buClr>
                <a:schemeClr val="dk1"/>
              </a:buClr>
              <a:buSzPts val="4400"/>
              <a:buFont typeface="Neuton Light"/>
              <a:buNone/>
              <a:defRPr sz="4400">
                <a:solidFill>
                  <a:schemeClr val="dk1"/>
                </a:solidFill>
                <a:latin typeface="Neuton Light"/>
                <a:ea typeface="Neuton Light"/>
                <a:cs typeface="Neuton Light"/>
                <a:sym typeface="Neuton Light"/>
              </a:defRPr>
            </a:lvl3pPr>
            <a:lvl4pPr lvl="3">
              <a:spcBef>
                <a:spcPts val="0"/>
              </a:spcBef>
              <a:spcAft>
                <a:spcPts val="0"/>
              </a:spcAft>
              <a:buClr>
                <a:schemeClr val="dk1"/>
              </a:buClr>
              <a:buSzPts val="4400"/>
              <a:buFont typeface="Neuton Light"/>
              <a:buNone/>
              <a:defRPr sz="4400">
                <a:solidFill>
                  <a:schemeClr val="dk1"/>
                </a:solidFill>
                <a:latin typeface="Neuton Light"/>
                <a:ea typeface="Neuton Light"/>
                <a:cs typeface="Neuton Light"/>
                <a:sym typeface="Neuton Light"/>
              </a:defRPr>
            </a:lvl4pPr>
            <a:lvl5pPr lvl="4">
              <a:spcBef>
                <a:spcPts val="0"/>
              </a:spcBef>
              <a:spcAft>
                <a:spcPts val="0"/>
              </a:spcAft>
              <a:buClr>
                <a:schemeClr val="dk1"/>
              </a:buClr>
              <a:buSzPts val="4400"/>
              <a:buFont typeface="Neuton Light"/>
              <a:buNone/>
              <a:defRPr sz="4400">
                <a:solidFill>
                  <a:schemeClr val="dk1"/>
                </a:solidFill>
                <a:latin typeface="Neuton Light"/>
                <a:ea typeface="Neuton Light"/>
                <a:cs typeface="Neuton Light"/>
                <a:sym typeface="Neuton Light"/>
              </a:defRPr>
            </a:lvl5pPr>
            <a:lvl6pPr lvl="5">
              <a:spcBef>
                <a:spcPts val="0"/>
              </a:spcBef>
              <a:spcAft>
                <a:spcPts val="0"/>
              </a:spcAft>
              <a:buClr>
                <a:schemeClr val="dk1"/>
              </a:buClr>
              <a:buSzPts val="4400"/>
              <a:buFont typeface="Neuton Light"/>
              <a:buNone/>
              <a:defRPr sz="4400">
                <a:solidFill>
                  <a:schemeClr val="dk1"/>
                </a:solidFill>
                <a:latin typeface="Neuton Light"/>
                <a:ea typeface="Neuton Light"/>
                <a:cs typeface="Neuton Light"/>
                <a:sym typeface="Neuton Light"/>
              </a:defRPr>
            </a:lvl6pPr>
            <a:lvl7pPr lvl="6">
              <a:spcBef>
                <a:spcPts val="0"/>
              </a:spcBef>
              <a:spcAft>
                <a:spcPts val="0"/>
              </a:spcAft>
              <a:buClr>
                <a:schemeClr val="dk1"/>
              </a:buClr>
              <a:buSzPts val="4400"/>
              <a:buFont typeface="Neuton Light"/>
              <a:buNone/>
              <a:defRPr sz="4400">
                <a:solidFill>
                  <a:schemeClr val="dk1"/>
                </a:solidFill>
                <a:latin typeface="Neuton Light"/>
                <a:ea typeface="Neuton Light"/>
                <a:cs typeface="Neuton Light"/>
                <a:sym typeface="Neuton Light"/>
              </a:defRPr>
            </a:lvl7pPr>
            <a:lvl8pPr lvl="7">
              <a:spcBef>
                <a:spcPts val="0"/>
              </a:spcBef>
              <a:spcAft>
                <a:spcPts val="0"/>
              </a:spcAft>
              <a:buClr>
                <a:schemeClr val="dk1"/>
              </a:buClr>
              <a:buSzPts val="4400"/>
              <a:buFont typeface="Neuton Light"/>
              <a:buNone/>
              <a:defRPr sz="4400">
                <a:solidFill>
                  <a:schemeClr val="dk1"/>
                </a:solidFill>
                <a:latin typeface="Neuton Light"/>
                <a:ea typeface="Neuton Light"/>
                <a:cs typeface="Neuton Light"/>
                <a:sym typeface="Neuton Light"/>
              </a:defRPr>
            </a:lvl8pPr>
            <a:lvl9pPr lvl="8">
              <a:spcBef>
                <a:spcPts val="0"/>
              </a:spcBef>
              <a:spcAft>
                <a:spcPts val="0"/>
              </a:spcAft>
              <a:buClr>
                <a:schemeClr val="dk1"/>
              </a:buClr>
              <a:buSzPts val="4400"/>
              <a:buFont typeface="Neuton Light"/>
              <a:buNone/>
              <a:defRPr sz="4400">
                <a:solidFill>
                  <a:schemeClr val="dk1"/>
                </a:solidFill>
                <a:latin typeface="Neuton Light"/>
                <a:ea typeface="Neuton Light"/>
                <a:cs typeface="Neuton Light"/>
                <a:sym typeface="Neuton Light"/>
              </a:defRPr>
            </a:lvl9pPr>
          </a:lstStyle>
          <a:p>
            <a:endParaRPr/>
          </a:p>
        </p:txBody>
      </p:sp>
      <p:sp>
        <p:nvSpPr>
          <p:cNvPr id="149" name="Google Shape;149;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292100">
              <a:lnSpc>
                <a:spcPct val="115000"/>
              </a:lnSpc>
              <a:spcBef>
                <a:spcPts val="0"/>
              </a:spcBef>
              <a:spcAft>
                <a:spcPts val="0"/>
              </a:spcAft>
              <a:buClr>
                <a:schemeClr val="dk1"/>
              </a:buClr>
              <a:buSzPts val="1000"/>
              <a:buFont typeface="Hanken Grotesk"/>
              <a:buChar char="●"/>
              <a:defRPr sz="1000">
                <a:solidFill>
                  <a:schemeClr val="dk1"/>
                </a:solidFill>
                <a:latin typeface="Hanken Grotesk"/>
                <a:ea typeface="Hanken Grotesk"/>
                <a:cs typeface="Hanken Grotesk"/>
                <a:sym typeface="Hanken Grotesk"/>
              </a:defRPr>
            </a:lvl1pPr>
            <a:lvl2pPr marL="914400" lvl="1" indent="-292100">
              <a:lnSpc>
                <a:spcPct val="115000"/>
              </a:lnSpc>
              <a:spcBef>
                <a:spcPts val="0"/>
              </a:spcBef>
              <a:spcAft>
                <a:spcPts val="0"/>
              </a:spcAft>
              <a:buClr>
                <a:schemeClr val="dk1"/>
              </a:buClr>
              <a:buSzPts val="1000"/>
              <a:buFont typeface="Hanken Grotesk"/>
              <a:buChar char="○"/>
              <a:defRPr sz="1000">
                <a:solidFill>
                  <a:schemeClr val="dk1"/>
                </a:solidFill>
                <a:latin typeface="Hanken Grotesk"/>
                <a:ea typeface="Hanken Grotesk"/>
                <a:cs typeface="Hanken Grotesk"/>
                <a:sym typeface="Hanken Grotesk"/>
              </a:defRPr>
            </a:lvl2pPr>
            <a:lvl3pPr marL="1371600" lvl="2" indent="-292100">
              <a:lnSpc>
                <a:spcPct val="115000"/>
              </a:lnSpc>
              <a:spcBef>
                <a:spcPts val="0"/>
              </a:spcBef>
              <a:spcAft>
                <a:spcPts val="0"/>
              </a:spcAft>
              <a:buClr>
                <a:schemeClr val="dk1"/>
              </a:buClr>
              <a:buSzPts val="1000"/>
              <a:buFont typeface="Hanken Grotesk"/>
              <a:buChar char="■"/>
              <a:defRPr sz="1000">
                <a:solidFill>
                  <a:schemeClr val="dk1"/>
                </a:solidFill>
                <a:latin typeface="Hanken Grotesk"/>
                <a:ea typeface="Hanken Grotesk"/>
                <a:cs typeface="Hanken Grotesk"/>
                <a:sym typeface="Hanken Grotesk"/>
              </a:defRPr>
            </a:lvl3pPr>
            <a:lvl4pPr marL="1828800" lvl="3" indent="-292100">
              <a:lnSpc>
                <a:spcPct val="115000"/>
              </a:lnSpc>
              <a:spcBef>
                <a:spcPts val="0"/>
              </a:spcBef>
              <a:spcAft>
                <a:spcPts val="0"/>
              </a:spcAft>
              <a:buClr>
                <a:schemeClr val="dk1"/>
              </a:buClr>
              <a:buSzPts val="1000"/>
              <a:buFont typeface="Hanken Grotesk"/>
              <a:buChar char="●"/>
              <a:defRPr sz="1000">
                <a:solidFill>
                  <a:schemeClr val="dk1"/>
                </a:solidFill>
                <a:latin typeface="Hanken Grotesk"/>
                <a:ea typeface="Hanken Grotesk"/>
                <a:cs typeface="Hanken Grotesk"/>
                <a:sym typeface="Hanken Grotesk"/>
              </a:defRPr>
            </a:lvl4pPr>
            <a:lvl5pPr marL="2286000" lvl="4" indent="-292100">
              <a:lnSpc>
                <a:spcPct val="115000"/>
              </a:lnSpc>
              <a:spcBef>
                <a:spcPts val="0"/>
              </a:spcBef>
              <a:spcAft>
                <a:spcPts val="0"/>
              </a:spcAft>
              <a:buClr>
                <a:schemeClr val="dk1"/>
              </a:buClr>
              <a:buSzPts val="1000"/>
              <a:buFont typeface="Hanken Grotesk"/>
              <a:buChar char="○"/>
              <a:defRPr sz="1000">
                <a:solidFill>
                  <a:schemeClr val="dk1"/>
                </a:solidFill>
                <a:latin typeface="Hanken Grotesk"/>
                <a:ea typeface="Hanken Grotesk"/>
                <a:cs typeface="Hanken Grotesk"/>
                <a:sym typeface="Hanken Grotesk"/>
              </a:defRPr>
            </a:lvl5pPr>
            <a:lvl6pPr marL="2743200" lvl="5" indent="-292100">
              <a:lnSpc>
                <a:spcPct val="115000"/>
              </a:lnSpc>
              <a:spcBef>
                <a:spcPts val="0"/>
              </a:spcBef>
              <a:spcAft>
                <a:spcPts val="0"/>
              </a:spcAft>
              <a:buClr>
                <a:schemeClr val="dk1"/>
              </a:buClr>
              <a:buSzPts val="1000"/>
              <a:buFont typeface="Hanken Grotesk"/>
              <a:buChar char="■"/>
              <a:defRPr sz="1000">
                <a:solidFill>
                  <a:schemeClr val="dk1"/>
                </a:solidFill>
                <a:latin typeface="Hanken Grotesk"/>
                <a:ea typeface="Hanken Grotesk"/>
                <a:cs typeface="Hanken Grotesk"/>
                <a:sym typeface="Hanken Grotesk"/>
              </a:defRPr>
            </a:lvl6pPr>
            <a:lvl7pPr marL="3200400" lvl="6" indent="-292100">
              <a:lnSpc>
                <a:spcPct val="115000"/>
              </a:lnSpc>
              <a:spcBef>
                <a:spcPts val="0"/>
              </a:spcBef>
              <a:spcAft>
                <a:spcPts val="0"/>
              </a:spcAft>
              <a:buClr>
                <a:schemeClr val="dk1"/>
              </a:buClr>
              <a:buSzPts val="1000"/>
              <a:buFont typeface="Hanken Grotesk"/>
              <a:buChar char="●"/>
              <a:defRPr sz="1000">
                <a:solidFill>
                  <a:schemeClr val="dk1"/>
                </a:solidFill>
                <a:latin typeface="Hanken Grotesk"/>
                <a:ea typeface="Hanken Grotesk"/>
                <a:cs typeface="Hanken Grotesk"/>
                <a:sym typeface="Hanken Grotesk"/>
              </a:defRPr>
            </a:lvl7pPr>
            <a:lvl8pPr marL="3657600" lvl="7" indent="-292100">
              <a:lnSpc>
                <a:spcPct val="115000"/>
              </a:lnSpc>
              <a:spcBef>
                <a:spcPts val="0"/>
              </a:spcBef>
              <a:spcAft>
                <a:spcPts val="0"/>
              </a:spcAft>
              <a:buClr>
                <a:schemeClr val="dk1"/>
              </a:buClr>
              <a:buSzPts val="1000"/>
              <a:buFont typeface="Hanken Grotesk"/>
              <a:buChar char="○"/>
              <a:defRPr sz="1000">
                <a:solidFill>
                  <a:schemeClr val="dk1"/>
                </a:solidFill>
                <a:latin typeface="Hanken Grotesk"/>
                <a:ea typeface="Hanken Grotesk"/>
                <a:cs typeface="Hanken Grotesk"/>
                <a:sym typeface="Hanken Grotesk"/>
              </a:defRPr>
            </a:lvl8pPr>
            <a:lvl9pPr marL="4114800" lvl="8" indent="-292100">
              <a:lnSpc>
                <a:spcPct val="115000"/>
              </a:lnSpc>
              <a:spcBef>
                <a:spcPts val="0"/>
              </a:spcBef>
              <a:spcAft>
                <a:spcPts val="0"/>
              </a:spcAft>
              <a:buClr>
                <a:schemeClr val="dk1"/>
              </a:buClr>
              <a:buSzPts val="1000"/>
              <a:buFont typeface="Hanken Grotesk"/>
              <a:buChar char="■"/>
              <a:defRPr sz="1000">
                <a:solidFill>
                  <a:schemeClr val="dk1"/>
                </a:solidFill>
                <a:latin typeface="Hanken Grotesk"/>
                <a:ea typeface="Hanken Grotesk"/>
                <a:cs typeface="Hanken Grotesk"/>
                <a:sym typeface="Hanken Grotesk"/>
              </a:defRPr>
            </a:lvl9pPr>
          </a:lstStyle>
          <a:p>
            <a:endParaRPr/>
          </a:p>
        </p:txBody>
      </p:sp>
      <p:sp>
        <p:nvSpPr>
          <p:cNvPr id="150" name="Google Shape;150;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a:solidFill>
                  <a:schemeClr val="dk2"/>
                </a:solidFill>
                <a:latin typeface="Hanken Grotesk"/>
                <a:ea typeface="Hanken Grotesk"/>
                <a:cs typeface="Hanken Grotesk"/>
                <a:sym typeface="Hanken Grotesk"/>
              </a:defRPr>
            </a:lvl1pPr>
            <a:lvl2pPr marL="0" marR="0" lvl="1" indent="0" algn="r" rtl="0">
              <a:lnSpc>
                <a:spcPct val="100000"/>
              </a:lnSpc>
              <a:spcBef>
                <a:spcPts val="0"/>
              </a:spcBef>
              <a:spcAft>
                <a:spcPts val="0"/>
              </a:spcAft>
              <a:buClr>
                <a:srgbClr val="000000"/>
              </a:buClr>
              <a:buSzPts val="1000"/>
              <a:buFont typeface="Arial"/>
              <a:buNone/>
              <a:defRPr sz="1000">
                <a:solidFill>
                  <a:schemeClr val="dk2"/>
                </a:solidFill>
                <a:latin typeface="Hanken Grotesk"/>
                <a:ea typeface="Hanken Grotesk"/>
                <a:cs typeface="Hanken Grotesk"/>
                <a:sym typeface="Hanken Grotesk"/>
              </a:defRPr>
            </a:lvl2pPr>
            <a:lvl3pPr marL="0" marR="0" lvl="2" indent="0" algn="r" rtl="0">
              <a:lnSpc>
                <a:spcPct val="100000"/>
              </a:lnSpc>
              <a:spcBef>
                <a:spcPts val="0"/>
              </a:spcBef>
              <a:spcAft>
                <a:spcPts val="0"/>
              </a:spcAft>
              <a:buClr>
                <a:srgbClr val="000000"/>
              </a:buClr>
              <a:buSzPts val="1000"/>
              <a:buFont typeface="Arial"/>
              <a:buNone/>
              <a:defRPr sz="1000">
                <a:solidFill>
                  <a:schemeClr val="dk2"/>
                </a:solidFill>
                <a:latin typeface="Hanken Grotesk"/>
                <a:ea typeface="Hanken Grotesk"/>
                <a:cs typeface="Hanken Grotesk"/>
                <a:sym typeface="Hanken Grotesk"/>
              </a:defRPr>
            </a:lvl3pPr>
            <a:lvl4pPr marL="0" marR="0" lvl="3" indent="0" algn="r" rtl="0">
              <a:lnSpc>
                <a:spcPct val="100000"/>
              </a:lnSpc>
              <a:spcBef>
                <a:spcPts val="0"/>
              </a:spcBef>
              <a:spcAft>
                <a:spcPts val="0"/>
              </a:spcAft>
              <a:buClr>
                <a:srgbClr val="000000"/>
              </a:buClr>
              <a:buSzPts val="1000"/>
              <a:buFont typeface="Arial"/>
              <a:buNone/>
              <a:defRPr sz="1000">
                <a:solidFill>
                  <a:schemeClr val="dk2"/>
                </a:solidFill>
                <a:latin typeface="Hanken Grotesk"/>
                <a:ea typeface="Hanken Grotesk"/>
                <a:cs typeface="Hanken Grotesk"/>
                <a:sym typeface="Hanken Grotesk"/>
              </a:defRPr>
            </a:lvl4pPr>
            <a:lvl5pPr marL="0" marR="0" lvl="4" indent="0" algn="r" rtl="0">
              <a:lnSpc>
                <a:spcPct val="100000"/>
              </a:lnSpc>
              <a:spcBef>
                <a:spcPts val="0"/>
              </a:spcBef>
              <a:spcAft>
                <a:spcPts val="0"/>
              </a:spcAft>
              <a:buClr>
                <a:srgbClr val="000000"/>
              </a:buClr>
              <a:buSzPts val="1000"/>
              <a:buFont typeface="Arial"/>
              <a:buNone/>
              <a:defRPr sz="1000">
                <a:solidFill>
                  <a:schemeClr val="dk2"/>
                </a:solidFill>
                <a:latin typeface="Hanken Grotesk"/>
                <a:ea typeface="Hanken Grotesk"/>
                <a:cs typeface="Hanken Grotesk"/>
                <a:sym typeface="Hanken Grotesk"/>
              </a:defRPr>
            </a:lvl5pPr>
            <a:lvl6pPr marL="0" marR="0" lvl="5" indent="0" algn="r" rtl="0">
              <a:lnSpc>
                <a:spcPct val="100000"/>
              </a:lnSpc>
              <a:spcBef>
                <a:spcPts val="0"/>
              </a:spcBef>
              <a:spcAft>
                <a:spcPts val="0"/>
              </a:spcAft>
              <a:buClr>
                <a:srgbClr val="000000"/>
              </a:buClr>
              <a:buSzPts val="1000"/>
              <a:buFont typeface="Arial"/>
              <a:buNone/>
              <a:defRPr sz="1000">
                <a:solidFill>
                  <a:schemeClr val="dk2"/>
                </a:solidFill>
                <a:latin typeface="Hanken Grotesk"/>
                <a:ea typeface="Hanken Grotesk"/>
                <a:cs typeface="Hanken Grotesk"/>
                <a:sym typeface="Hanken Grotesk"/>
              </a:defRPr>
            </a:lvl6pPr>
            <a:lvl7pPr marL="0" marR="0" lvl="6" indent="0" algn="r" rtl="0">
              <a:lnSpc>
                <a:spcPct val="100000"/>
              </a:lnSpc>
              <a:spcBef>
                <a:spcPts val="0"/>
              </a:spcBef>
              <a:spcAft>
                <a:spcPts val="0"/>
              </a:spcAft>
              <a:buClr>
                <a:srgbClr val="000000"/>
              </a:buClr>
              <a:buSzPts val="1000"/>
              <a:buFont typeface="Arial"/>
              <a:buNone/>
              <a:defRPr sz="1000">
                <a:solidFill>
                  <a:schemeClr val="dk2"/>
                </a:solidFill>
                <a:latin typeface="Hanken Grotesk"/>
                <a:ea typeface="Hanken Grotesk"/>
                <a:cs typeface="Hanken Grotesk"/>
                <a:sym typeface="Hanken Grotesk"/>
              </a:defRPr>
            </a:lvl7pPr>
            <a:lvl8pPr marL="0" marR="0" lvl="7" indent="0" algn="r" rtl="0">
              <a:lnSpc>
                <a:spcPct val="100000"/>
              </a:lnSpc>
              <a:spcBef>
                <a:spcPts val="0"/>
              </a:spcBef>
              <a:spcAft>
                <a:spcPts val="0"/>
              </a:spcAft>
              <a:buClr>
                <a:srgbClr val="000000"/>
              </a:buClr>
              <a:buSzPts val="1000"/>
              <a:buFont typeface="Arial"/>
              <a:buNone/>
              <a:defRPr sz="1000">
                <a:solidFill>
                  <a:schemeClr val="dk2"/>
                </a:solidFill>
                <a:latin typeface="Hanken Grotesk"/>
                <a:ea typeface="Hanken Grotesk"/>
                <a:cs typeface="Hanken Grotesk"/>
                <a:sym typeface="Hanken Grotesk"/>
              </a:defRPr>
            </a:lvl8pPr>
            <a:lvl9pPr marL="0" marR="0" lvl="8" indent="0" algn="r" rtl="0">
              <a:lnSpc>
                <a:spcPct val="100000"/>
              </a:lnSpc>
              <a:spcBef>
                <a:spcPts val="0"/>
              </a:spcBef>
              <a:spcAft>
                <a:spcPts val="0"/>
              </a:spcAft>
              <a:buClr>
                <a:srgbClr val="000000"/>
              </a:buClr>
              <a:buSzPts val="1000"/>
              <a:buFont typeface="Arial"/>
              <a:buNone/>
              <a:defRPr sz="1000">
                <a:solidFill>
                  <a:schemeClr val="dk2"/>
                </a:solidFill>
                <a:latin typeface="Hanken Grotesk"/>
                <a:ea typeface="Hanken Grotesk"/>
                <a:cs typeface="Hanken Grotesk"/>
                <a:sym typeface="Hanken Grotesk"/>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 id="2147483705" r:id="rId36"/>
    <p:sldLayoutId id="2147483706" r:id="rId37"/>
    <p:sldLayoutId id="2147483707" r:id="rId38"/>
    <p:sldLayoutId id="2147483708" r:id="rId39"/>
    <p:sldLayoutId id="2147483709" r:id="rId40"/>
    <p:sldLayoutId id="2147483710" r:id="rId41"/>
    <p:sldLayoutId id="2147483711" r:id="rId42"/>
    <p:sldLayoutId id="2147483712" r:id="rId43"/>
    <p:sldLayoutId id="2147483713" r:id="rId44"/>
    <p:sldLayoutId id="2147483714" r:id="rId4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7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760" name="Google Shape;760;p7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761" name="Google Shape;761;p71" title="Screenshot 2025-08-15 at 01.15.49.png"/>
          <p:cNvPicPr preferRelativeResize="0"/>
          <p:nvPr/>
        </p:nvPicPr>
        <p:blipFill>
          <a:blip r:embed="rId3">
            <a:alphaModFix/>
          </a:blip>
          <a:stretch>
            <a:fillRect/>
          </a:stretch>
        </p:blipFill>
        <p:spPr>
          <a:xfrm>
            <a:off x="0" y="-75900"/>
            <a:ext cx="9144003" cy="5143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80"/>
          <p:cNvSpPr txBox="1">
            <a:spLocks noGrp="1"/>
          </p:cNvSpPr>
          <p:nvPr>
            <p:ph type="title"/>
          </p:nvPr>
        </p:nvSpPr>
        <p:spPr>
          <a:xfrm>
            <a:off x="358775" y="0"/>
            <a:ext cx="8426450" cy="100607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a:solidFill>
                  <a:srgbClr val="0CB3D5"/>
                </a:solidFill>
                <a:latin typeface="Neuton"/>
                <a:ea typeface="Neuton"/>
                <a:cs typeface="Neuton"/>
                <a:sym typeface="Neuton"/>
              </a:rPr>
              <a:t>A framework: The GROW Model</a:t>
            </a:r>
            <a:endParaRPr>
              <a:solidFill>
                <a:srgbClr val="0CB3D5"/>
              </a:solidFill>
              <a:latin typeface="Neuton"/>
              <a:ea typeface="Neuton"/>
              <a:cs typeface="Neuton"/>
              <a:sym typeface="Neuton"/>
            </a:endParaRPr>
          </a:p>
        </p:txBody>
      </p:sp>
      <p:sp>
        <p:nvSpPr>
          <p:cNvPr id="851" name="Google Shape;851;p80"/>
          <p:cNvSpPr txBox="1">
            <a:spLocks noGrp="1"/>
          </p:cNvSpPr>
          <p:nvPr>
            <p:ph type="body" idx="1"/>
          </p:nvPr>
        </p:nvSpPr>
        <p:spPr>
          <a:xfrm>
            <a:off x="358775" y="1275160"/>
            <a:ext cx="8426450" cy="337661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3000"/>
              <a:buNone/>
            </a:pPr>
            <a:r>
              <a:rPr lang="en">
                <a:solidFill>
                  <a:srgbClr val="000000"/>
                </a:solidFill>
                <a:latin typeface="Candara"/>
                <a:ea typeface="Candara"/>
                <a:cs typeface="Candara"/>
                <a:sym typeface="Candara"/>
              </a:rPr>
              <a:t>The GROW model is a useful tool for exploring motivations and for moving from ideas to action.  Mentors and mentees can discuss:  </a:t>
            </a:r>
            <a:endParaRPr>
              <a:solidFill>
                <a:srgbClr val="000000"/>
              </a:solidFill>
              <a:latin typeface="Candara"/>
              <a:ea typeface="Candara"/>
              <a:cs typeface="Candara"/>
              <a:sym typeface="Candara"/>
            </a:endParaRPr>
          </a:p>
          <a:p>
            <a:pPr marL="271145" lvl="0" indent="-271145" algn="l" rtl="0">
              <a:spcBef>
                <a:spcPts val="100"/>
              </a:spcBef>
              <a:spcAft>
                <a:spcPts val="0"/>
              </a:spcAft>
              <a:buClr>
                <a:srgbClr val="000000"/>
              </a:buClr>
              <a:buSzPts val="3000"/>
              <a:buFont typeface="Candara"/>
              <a:buChar char="▪"/>
            </a:pPr>
            <a:r>
              <a:rPr lang="en" b="1">
                <a:solidFill>
                  <a:srgbClr val="0CB3D5"/>
                </a:solidFill>
                <a:latin typeface="Candara"/>
                <a:ea typeface="Candara"/>
                <a:cs typeface="Candara"/>
                <a:sym typeface="Candara"/>
              </a:rPr>
              <a:t>G</a:t>
            </a:r>
            <a:r>
              <a:rPr lang="en">
                <a:solidFill>
                  <a:srgbClr val="000000"/>
                </a:solidFill>
                <a:latin typeface="Candara"/>
                <a:ea typeface="Candara"/>
                <a:cs typeface="Candara"/>
                <a:sym typeface="Candara"/>
              </a:rPr>
              <a:t>oal setting</a:t>
            </a:r>
            <a:endParaRPr>
              <a:solidFill>
                <a:srgbClr val="000000"/>
              </a:solidFill>
              <a:latin typeface="Candara"/>
              <a:ea typeface="Candara"/>
              <a:cs typeface="Candara"/>
              <a:sym typeface="Candara"/>
            </a:endParaRPr>
          </a:p>
          <a:p>
            <a:pPr marL="271145" lvl="0" indent="-271145" algn="l" rtl="0">
              <a:spcBef>
                <a:spcPts val="100"/>
              </a:spcBef>
              <a:spcAft>
                <a:spcPts val="0"/>
              </a:spcAft>
              <a:buClr>
                <a:srgbClr val="000000"/>
              </a:buClr>
              <a:buSzPts val="3000"/>
              <a:buFont typeface="Candara"/>
              <a:buChar char="▪"/>
            </a:pPr>
            <a:r>
              <a:rPr lang="en" b="1">
                <a:solidFill>
                  <a:srgbClr val="0CB3D5"/>
                </a:solidFill>
                <a:latin typeface="Candara"/>
                <a:ea typeface="Candara"/>
                <a:cs typeface="Candara"/>
                <a:sym typeface="Candara"/>
              </a:rPr>
              <a:t>R</a:t>
            </a:r>
            <a:r>
              <a:rPr lang="en">
                <a:solidFill>
                  <a:srgbClr val="000000"/>
                </a:solidFill>
                <a:latin typeface="Candara"/>
                <a:ea typeface="Candara"/>
                <a:cs typeface="Candara"/>
                <a:sym typeface="Candara"/>
              </a:rPr>
              <a:t>eality checking</a:t>
            </a:r>
            <a:endParaRPr>
              <a:solidFill>
                <a:srgbClr val="000000"/>
              </a:solidFill>
              <a:latin typeface="Candara"/>
              <a:ea typeface="Candara"/>
              <a:cs typeface="Candara"/>
              <a:sym typeface="Candara"/>
            </a:endParaRPr>
          </a:p>
          <a:p>
            <a:pPr marL="271145" lvl="0" indent="-271145" algn="l" rtl="0">
              <a:spcBef>
                <a:spcPts val="100"/>
              </a:spcBef>
              <a:spcAft>
                <a:spcPts val="0"/>
              </a:spcAft>
              <a:buClr>
                <a:srgbClr val="000000"/>
              </a:buClr>
              <a:buSzPts val="3000"/>
              <a:buFont typeface="Candara"/>
              <a:buChar char="▪"/>
            </a:pPr>
            <a:r>
              <a:rPr lang="en" b="1">
                <a:solidFill>
                  <a:srgbClr val="0CB3D5"/>
                </a:solidFill>
                <a:latin typeface="Candara"/>
                <a:ea typeface="Candara"/>
                <a:cs typeface="Candara"/>
                <a:sym typeface="Candara"/>
              </a:rPr>
              <a:t>O</a:t>
            </a:r>
            <a:r>
              <a:rPr lang="en">
                <a:solidFill>
                  <a:srgbClr val="000000"/>
                </a:solidFill>
                <a:latin typeface="Candara"/>
                <a:ea typeface="Candara"/>
                <a:cs typeface="Candara"/>
                <a:sym typeface="Candara"/>
              </a:rPr>
              <a:t>ptions</a:t>
            </a:r>
            <a:endParaRPr>
              <a:solidFill>
                <a:srgbClr val="000000"/>
              </a:solidFill>
              <a:latin typeface="Candara"/>
              <a:ea typeface="Candara"/>
              <a:cs typeface="Candara"/>
              <a:sym typeface="Candara"/>
            </a:endParaRPr>
          </a:p>
          <a:p>
            <a:pPr marL="271145" lvl="0" indent="-271145" algn="l" rtl="0">
              <a:spcBef>
                <a:spcPts val="100"/>
              </a:spcBef>
              <a:spcAft>
                <a:spcPts val="0"/>
              </a:spcAft>
              <a:buClr>
                <a:srgbClr val="000000"/>
              </a:buClr>
              <a:buSzPts val="3000"/>
              <a:buFont typeface="Candara"/>
              <a:buChar char="▪"/>
            </a:pPr>
            <a:r>
              <a:rPr lang="en" b="1">
                <a:solidFill>
                  <a:srgbClr val="0CB3D5"/>
                </a:solidFill>
                <a:latin typeface="Candara"/>
                <a:ea typeface="Candara"/>
                <a:cs typeface="Candara"/>
                <a:sym typeface="Candara"/>
              </a:rPr>
              <a:t>W</a:t>
            </a:r>
            <a:r>
              <a:rPr lang="en">
                <a:solidFill>
                  <a:srgbClr val="000000"/>
                </a:solidFill>
                <a:latin typeface="Candara"/>
                <a:ea typeface="Candara"/>
                <a:cs typeface="Candara"/>
                <a:sym typeface="Candara"/>
              </a:rPr>
              <a:t>hat, </a:t>
            </a:r>
            <a:r>
              <a:rPr lang="en" b="1">
                <a:solidFill>
                  <a:srgbClr val="0CB3D5"/>
                </a:solidFill>
                <a:latin typeface="Candara"/>
                <a:ea typeface="Candara"/>
                <a:cs typeface="Candara"/>
                <a:sym typeface="Candara"/>
              </a:rPr>
              <a:t>W</a:t>
            </a:r>
            <a:r>
              <a:rPr lang="en">
                <a:solidFill>
                  <a:srgbClr val="000000"/>
                </a:solidFill>
                <a:latin typeface="Candara"/>
                <a:ea typeface="Candara"/>
                <a:cs typeface="Candara"/>
                <a:sym typeface="Candara"/>
              </a:rPr>
              <a:t>hen, </a:t>
            </a:r>
            <a:r>
              <a:rPr lang="en" b="1">
                <a:solidFill>
                  <a:srgbClr val="0CB3D5"/>
                </a:solidFill>
                <a:latin typeface="Candara"/>
                <a:ea typeface="Candara"/>
                <a:cs typeface="Candara"/>
                <a:sym typeface="Candara"/>
              </a:rPr>
              <a:t>W</a:t>
            </a:r>
            <a:r>
              <a:rPr lang="en">
                <a:solidFill>
                  <a:srgbClr val="000000"/>
                </a:solidFill>
                <a:latin typeface="Candara"/>
                <a:ea typeface="Candara"/>
                <a:cs typeface="Candara"/>
                <a:sym typeface="Candara"/>
              </a:rPr>
              <a:t>ho and the </a:t>
            </a:r>
            <a:r>
              <a:rPr lang="en" b="1">
                <a:solidFill>
                  <a:srgbClr val="0CB3D5"/>
                </a:solidFill>
                <a:latin typeface="Candara"/>
                <a:ea typeface="Candara"/>
                <a:cs typeface="Candara"/>
                <a:sym typeface="Candara"/>
              </a:rPr>
              <a:t>W</a:t>
            </a:r>
            <a:r>
              <a:rPr lang="en">
                <a:solidFill>
                  <a:srgbClr val="000000"/>
                </a:solidFill>
                <a:latin typeface="Candara"/>
                <a:ea typeface="Candara"/>
                <a:cs typeface="Candara"/>
                <a:sym typeface="Candara"/>
              </a:rPr>
              <a:t>ill</a:t>
            </a:r>
            <a:endParaRPr>
              <a:solidFill>
                <a:srgbClr val="000000"/>
              </a:solidFill>
              <a:latin typeface="Candara"/>
              <a:ea typeface="Candara"/>
              <a:cs typeface="Candara"/>
              <a:sym typeface="Candara"/>
            </a:endParaRPr>
          </a:p>
        </p:txBody>
      </p:sp>
      <p:sp>
        <p:nvSpPr>
          <p:cNvPr id="852" name="Google Shape;852;p80"/>
          <p:cNvSpPr txBox="1">
            <a:spLocks noGrp="1"/>
          </p:cNvSpPr>
          <p:nvPr>
            <p:ph type="sldNum" idx="12"/>
          </p:nvPr>
        </p:nvSpPr>
        <p:spPr>
          <a:xfrm>
            <a:off x="6877050" y="4731544"/>
            <a:ext cx="1908175" cy="135731"/>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solidFill>
                  <a:srgbClr val="005C84"/>
                </a:solidFill>
              </a:rPr>
              <a:t>10</a:t>
            </a:fld>
            <a:endParaRPr>
              <a:solidFill>
                <a:srgbClr val="005C84"/>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grpSp>
        <p:nvGrpSpPr>
          <p:cNvPr id="857" name="Google Shape;857;p81"/>
          <p:cNvGrpSpPr/>
          <p:nvPr/>
        </p:nvGrpSpPr>
        <p:grpSpPr>
          <a:xfrm>
            <a:off x="2391750" y="615437"/>
            <a:ext cx="2156700" cy="3914088"/>
            <a:chOff x="2391741" y="972138"/>
            <a:chExt cx="2156700" cy="3200661"/>
          </a:xfrm>
        </p:grpSpPr>
        <p:sp>
          <p:nvSpPr>
            <p:cNvPr id="858" name="Google Shape;858;p81"/>
            <p:cNvSpPr/>
            <p:nvPr/>
          </p:nvSpPr>
          <p:spPr>
            <a:xfrm>
              <a:off x="2391741" y="1148799"/>
              <a:ext cx="2156700" cy="3024000"/>
            </a:xfrm>
            <a:prstGeom prst="roundRect">
              <a:avLst>
                <a:gd name="adj" fmla="val 5925"/>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Hanken Grotesk"/>
                <a:ea typeface="Hanken Grotesk"/>
                <a:cs typeface="Hanken Grotesk"/>
                <a:sym typeface="Hanken Grotesk"/>
              </a:endParaRPr>
            </a:p>
          </p:txBody>
        </p:sp>
        <p:sp>
          <p:nvSpPr>
            <p:cNvPr id="859" name="Google Shape;859;p81"/>
            <p:cNvSpPr/>
            <p:nvPr/>
          </p:nvSpPr>
          <p:spPr>
            <a:xfrm>
              <a:off x="2479025" y="972138"/>
              <a:ext cx="1122283" cy="180007"/>
            </a:xfrm>
            <a:custGeom>
              <a:avLst/>
              <a:gdLst/>
              <a:ahLst/>
              <a:cxnLst/>
              <a:rect l="l" t="t" r="r" b="b"/>
              <a:pathLst>
                <a:path w="285750" h="45745" extrusionOk="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Hanken Grotesk"/>
                <a:ea typeface="Hanken Grotesk"/>
                <a:cs typeface="Hanken Grotesk"/>
                <a:sym typeface="Hanken Grotesk"/>
              </a:endParaRPr>
            </a:p>
          </p:txBody>
        </p:sp>
      </p:grpSp>
      <p:grpSp>
        <p:nvGrpSpPr>
          <p:cNvPr id="860" name="Google Shape;860;p81"/>
          <p:cNvGrpSpPr/>
          <p:nvPr/>
        </p:nvGrpSpPr>
        <p:grpSpPr>
          <a:xfrm>
            <a:off x="192900" y="614701"/>
            <a:ext cx="2156700" cy="3914088"/>
            <a:chOff x="192897" y="972138"/>
            <a:chExt cx="2156700" cy="3200661"/>
          </a:xfrm>
        </p:grpSpPr>
        <p:sp>
          <p:nvSpPr>
            <p:cNvPr id="861" name="Google Shape;861;p81"/>
            <p:cNvSpPr/>
            <p:nvPr/>
          </p:nvSpPr>
          <p:spPr>
            <a:xfrm>
              <a:off x="192897" y="1148799"/>
              <a:ext cx="2156700" cy="3024000"/>
            </a:xfrm>
            <a:prstGeom prst="roundRect">
              <a:avLst>
                <a:gd name="adj" fmla="val 5925"/>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Hanken Grotesk"/>
                <a:ea typeface="Hanken Grotesk"/>
                <a:cs typeface="Hanken Grotesk"/>
                <a:sym typeface="Hanken Grotesk"/>
              </a:endParaRPr>
            </a:p>
          </p:txBody>
        </p:sp>
        <p:sp>
          <p:nvSpPr>
            <p:cNvPr id="862" name="Google Shape;862;p81"/>
            <p:cNvSpPr/>
            <p:nvPr/>
          </p:nvSpPr>
          <p:spPr>
            <a:xfrm>
              <a:off x="286050" y="972138"/>
              <a:ext cx="1122283" cy="180007"/>
            </a:xfrm>
            <a:custGeom>
              <a:avLst/>
              <a:gdLst/>
              <a:ahLst/>
              <a:cxnLst/>
              <a:rect l="l" t="t" r="r" b="b"/>
              <a:pathLst>
                <a:path w="285750" h="45745" extrusionOk="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Hanken Grotesk"/>
                <a:ea typeface="Hanken Grotesk"/>
                <a:cs typeface="Hanken Grotesk"/>
                <a:sym typeface="Hanken Grotesk"/>
              </a:endParaRPr>
            </a:p>
          </p:txBody>
        </p:sp>
      </p:grpSp>
      <p:grpSp>
        <p:nvGrpSpPr>
          <p:cNvPr id="863" name="Google Shape;863;p81"/>
          <p:cNvGrpSpPr/>
          <p:nvPr/>
        </p:nvGrpSpPr>
        <p:grpSpPr>
          <a:xfrm>
            <a:off x="4590050" y="638466"/>
            <a:ext cx="2156700" cy="3868015"/>
            <a:chOff x="4589494" y="972125"/>
            <a:chExt cx="2156700" cy="3200674"/>
          </a:xfrm>
        </p:grpSpPr>
        <p:sp>
          <p:nvSpPr>
            <p:cNvPr id="864" name="Google Shape;864;p81"/>
            <p:cNvSpPr/>
            <p:nvPr/>
          </p:nvSpPr>
          <p:spPr>
            <a:xfrm>
              <a:off x="4589494" y="1148799"/>
              <a:ext cx="2156700" cy="3024000"/>
            </a:xfrm>
            <a:prstGeom prst="roundRect">
              <a:avLst>
                <a:gd name="adj" fmla="val 5925"/>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Hanken Grotesk"/>
                <a:ea typeface="Hanken Grotesk"/>
                <a:cs typeface="Hanken Grotesk"/>
                <a:sym typeface="Hanken Grotesk"/>
              </a:endParaRPr>
            </a:p>
          </p:txBody>
        </p:sp>
        <p:sp>
          <p:nvSpPr>
            <p:cNvPr id="865" name="Google Shape;865;p81"/>
            <p:cNvSpPr/>
            <p:nvPr/>
          </p:nvSpPr>
          <p:spPr>
            <a:xfrm>
              <a:off x="4677738" y="972125"/>
              <a:ext cx="1122283" cy="180007"/>
            </a:xfrm>
            <a:custGeom>
              <a:avLst/>
              <a:gdLst/>
              <a:ahLst/>
              <a:cxnLst/>
              <a:rect l="l" t="t" r="r" b="b"/>
              <a:pathLst>
                <a:path w="285750" h="45745" extrusionOk="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Hanken Grotesk"/>
                <a:ea typeface="Hanken Grotesk"/>
                <a:cs typeface="Hanken Grotesk"/>
                <a:sym typeface="Hanken Grotesk"/>
              </a:endParaRPr>
            </a:p>
          </p:txBody>
        </p:sp>
      </p:grpSp>
      <p:grpSp>
        <p:nvGrpSpPr>
          <p:cNvPr id="866" name="Google Shape;866;p81"/>
          <p:cNvGrpSpPr/>
          <p:nvPr/>
        </p:nvGrpSpPr>
        <p:grpSpPr>
          <a:xfrm>
            <a:off x="6789450" y="614681"/>
            <a:ext cx="2156700" cy="3830231"/>
            <a:chOff x="192897" y="972138"/>
            <a:chExt cx="2156700" cy="3200661"/>
          </a:xfrm>
        </p:grpSpPr>
        <p:sp>
          <p:nvSpPr>
            <p:cNvPr id="867" name="Google Shape;867;p81"/>
            <p:cNvSpPr/>
            <p:nvPr/>
          </p:nvSpPr>
          <p:spPr>
            <a:xfrm>
              <a:off x="192897" y="1148799"/>
              <a:ext cx="2156700" cy="3024000"/>
            </a:xfrm>
            <a:prstGeom prst="roundRect">
              <a:avLst>
                <a:gd name="adj" fmla="val 5925"/>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Hanken Grotesk"/>
                <a:ea typeface="Hanken Grotesk"/>
                <a:cs typeface="Hanken Grotesk"/>
                <a:sym typeface="Hanken Grotesk"/>
              </a:endParaRPr>
            </a:p>
          </p:txBody>
        </p:sp>
        <p:sp>
          <p:nvSpPr>
            <p:cNvPr id="868" name="Google Shape;868;p81"/>
            <p:cNvSpPr/>
            <p:nvPr/>
          </p:nvSpPr>
          <p:spPr>
            <a:xfrm>
              <a:off x="286050" y="972138"/>
              <a:ext cx="1122283" cy="180007"/>
            </a:xfrm>
            <a:custGeom>
              <a:avLst/>
              <a:gdLst/>
              <a:ahLst/>
              <a:cxnLst/>
              <a:rect l="l" t="t" r="r" b="b"/>
              <a:pathLst>
                <a:path w="285750" h="45745" extrusionOk="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Hanken Grotesk"/>
                <a:ea typeface="Hanken Grotesk"/>
                <a:cs typeface="Hanken Grotesk"/>
                <a:sym typeface="Hanken Grotesk"/>
              </a:endParaRPr>
            </a:p>
          </p:txBody>
        </p:sp>
      </p:grpSp>
      <p:sp>
        <p:nvSpPr>
          <p:cNvPr id="869" name="Google Shape;869;p81"/>
          <p:cNvSpPr txBox="1">
            <a:spLocks noGrp="1"/>
          </p:cNvSpPr>
          <p:nvPr>
            <p:ph type="body" idx="9"/>
          </p:nvPr>
        </p:nvSpPr>
        <p:spPr>
          <a:xfrm>
            <a:off x="191350" y="1551225"/>
            <a:ext cx="2156700" cy="2649000"/>
          </a:xfrm>
          <a:prstGeom prst="rect">
            <a:avLst/>
          </a:prstGeom>
        </p:spPr>
        <p:txBody>
          <a:bodyPr spcFirstLastPara="1" wrap="square" lIns="108000" tIns="0" rIns="108000" bIns="0" anchor="t" anchorCtr="0">
            <a:noAutofit/>
          </a:bodyPr>
          <a:lstStyle/>
          <a:p>
            <a:pPr marL="0" lvl="0" indent="0" algn="l" rtl="0">
              <a:spcBef>
                <a:spcPts val="1400"/>
              </a:spcBef>
              <a:spcAft>
                <a:spcPts val="0"/>
              </a:spcAft>
              <a:buClr>
                <a:schemeClr val="dk1"/>
              </a:buClr>
              <a:buSzPts val="523"/>
              <a:buFont typeface="Arial"/>
              <a:buNone/>
            </a:pPr>
            <a:r>
              <a:rPr lang="en" sz="800">
                <a:latin typeface="Candara"/>
                <a:ea typeface="Candara"/>
                <a:cs typeface="Candara"/>
                <a:sym typeface="Candara"/>
              </a:rPr>
              <a:t>The Goal dimension focuses on establishing what the mentee wants to achieve, providing clear direction and purpose for the mentoring conversation and relationship.</a:t>
            </a:r>
            <a:endParaRPr sz="800">
              <a:latin typeface="Candara"/>
              <a:ea typeface="Candara"/>
              <a:cs typeface="Candara"/>
              <a:sym typeface="Candara"/>
            </a:endParaRPr>
          </a:p>
          <a:p>
            <a:pPr marL="0" lvl="0" indent="0" algn="l" rtl="0">
              <a:spcBef>
                <a:spcPts val="1400"/>
              </a:spcBef>
              <a:spcAft>
                <a:spcPts val="0"/>
              </a:spcAft>
              <a:buClr>
                <a:schemeClr val="dk1"/>
              </a:buClr>
              <a:buSzPts val="523"/>
              <a:buFont typeface="Arial"/>
              <a:buNone/>
            </a:pPr>
            <a:r>
              <a:rPr lang="en" sz="800" b="1">
                <a:latin typeface="Candara"/>
                <a:ea typeface="Candara"/>
                <a:cs typeface="Candara"/>
                <a:sym typeface="Candara"/>
              </a:rPr>
              <a:t>Primary Purpose</a:t>
            </a:r>
            <a:endParaRPr sz="800" b="1">
              <a:latin typeface="Candara"/>
              <a:ea typeface="Candara"/>
              <a:cs typeface="Candara"/>
              <a:sym typeface="Candara"/>
            </a:endParaRPr>
          </a:p>
          <a:p>
            <a:pPr marL="457200" lvl="0" indent="-279400" algn="l" rtl="0">
              <a:spcBef>
                <a:spcPts val="1200"/>
              </a:spcBef>
              <a:spcAft>
                <a:spcPts val="0"/>
              </a:spcAft>
              <a:buSzPts val="800"/>
              <a:buFont typeface="Arial"/>
              <a:buChar char="●"/>
            </a:pPr>
            <a:r>
              <a:rPr lang="en" sz="800" b="1">
                <a:latin typeface="Candara"/>
                <a:ea typeface="Candara"/>
                <a:cs typeface="Candara"/>
                <a:sym typeface="Candara"/>
              </a:rPr>
              <a:t>Establish Direction</a:t>
            </a:r>
            <a:r>
              <a:rPr lang="en" sz="800">
                <a:latin typeface="Candara"/>
                <a:ea typeface="Candara"/>
                <a:cs typeface="Candara"/>
                <a:sym typeface="Candara"/>
              </a:rPr>
              <a:t>: Create a clear, specific target that guides all subsequent discussion and action</a:t>
            </a:r>
            <a:endParaRPr sz="800">
              <a:latin typeface="Candara"/>
              <a:ea typeface="Candara"/>
              <a:cs typeface="Candara"/>
              <a:sym typeface="Candara"/>
            </a:endParaRPr>
          </a:p>
          <a:p>
            <a:pPr marL="457200" lvl="0" indent="-279400" algn="l" rtl="0">
              <a:spcBef>
                <a:spcPts val="0"/>
              </a:spcBef>
              <a:spcAft>
                <a:spcPts val="0"/>
              </a:spcAft>
              <a:buSzPts val="800"/>
              <a:buFont typeface="Arial"/>
              <a:buChar char="●"/>
            </a:pPr>
            <a:r>
              <a:rPr lang="en" sz="800" b="1">
                <a:latin typeface="Candara"/>
                <a:ea typeface="Candara"/>
                <a:cs typeface="Candara"/>
                <a:sym typeface="Candara"/>
              </a:rPr>
              <a:t>Generate Motivation</a:t>
            </a:r>
            <a:r>
              <a:rPr lang="en" sz="800">
                <a:latin typeface="Candara"/>
                <a:ea typeface="Candara"/>
                <a:cs typeface="Candara"/>
                <a:sym typeface="Candara"/>
              </a:rPr>
              <a:t>: Help the mentee connect emotionally with their desired outcome</a:t>
            </a:r>
            <a:endParaRPr sz="800">
              <a:latin typeface="Candara"/>
              <a:ea typeface="Candara"/>
              <a:cs typeface="Candara"/>
              <a:sym typeface="Candara"/>
            </a:endParaRPr>
          </a:p>
          <a:p>
            <a:pPr marL="457200" lvl="0" indent="-279400" algn="l" rtl="0">
              <a:spcBef>
                <a:spcPts val="0"/>
              </a:spcBef>
              <a:spcAft>
                <a:spcPts val="0"/>
              </a:spcAft>
              <a:buSzPts val="800"/>
              <a:buFont typeface="Arial"/>
              <a:buChar char="●"/>
            </a:pPr>
            <a:r>
              <a:rPr lang="en" sz="800" b="1">
                <a:latin typeface="Candara"/>
                <a:ea typeface="Candara"/>
                <a:cs typeface="Candara"/>
                <a:sym typeface="Candara"/>
              </a:rPr>
              <a:t>Provide Focus</a:t>
            </a:r>
            <a:r>
              <a:rPr lang="en" sz="800">
                <a:latin typeface="Candara"/>
                <a:ea typeface="Candara"/>
                <a:cs typeface="Candara"/>
                <a:sym typeface="Candara"/>
              </a:rPr>
              <a:t>: Ensure conversations remain productive and purposeful rather than wandering</a:t>
            </a:r>
            <a:endParaRPr sz="800">
              <a:latin typeface="Candara"/>
              <a:ea typeface="Candara"/>
              <a:cs typeface="Candara"/>
              <a:sym typeface="Candara"/>
            </a:endParaRPr>
          </a:p>
          <a:p>
            <a:pPr marL="457200" lvl="0" indent="-279400" algn="l" rtl="0">
              <a:spcBef>
                <a:spcPts val="0"/>
              </a:spcBef>
              <a:spcAft>
                <a:spcPts val="0"/>
              </a:spcAft>
              <a:buSzPts val="800"/>
              <a:buFont typeface="Arial"/>
              <a:buChar char="●"/>
            </a:pPr>
            <a:r>
              <a:rPr lang="en" sz="800" b="1">
                <a:latin typeface="Candara"/>
                <a:ea typeface="Candara"/>
                <a:cs typeface="Candara"/>
                <a:sym typeface="Candara"/>
              </a:rPr>
              <a:t>Create Measurement Criteria</a:t>
            </a:r>
            <a:r>
              <a:rPr lang="en" sz="800">
                <a:latin typeface="Candara"/>
                <a:ea typeface="Candara"/>
                <a:cs typeface="Candara"/>
                <a:sym typeface="Candara"/>
              </a:rPr>
              <a:t>: Define what success looks like so progress can be tracked</a:t>
            </a:r>
            <a:endParaRPr sz="800">
              <a:latin typeface="Candara"/>
              <a:ea typeface="Candara"/>
              <a:cs typeface="Candara"/>
              <a:sym typeface="Candara"/>
            </a:endParaRPr>
          </a:p>
        </p:txBody>
      </p:sp>
      <p:sp>
        <p:nvSpPr>
          <p:cNvPr id="870" name="Google Shape;870;p81"/>
          <p:cNvSpPr txBox="1">
            <a:spLocks noGrp="1"/>
          </p:cNvSpPr>
          <p:nvPr>
            <p:ph type="body" idx="13"/>
          </p:nvPr>
        </p:nvSpPr>
        <p:spPr>
          <a:xfrm>
            <a:off x="2391475" y="1614650"/>
            <a:ext cx="2156700" cy="2730600"/>
          </a:xfrm>
          <a:prstGeom prst="rect">
            <a:avLst/>
          </a:prstGeom>
        </p:spPr>
        <p:txBody>
          <a:bodyPr spcFirstLastPara="1" wrap="square" lIns="108000" tIns="0" rIns="108000" bIns="0" anchor="t" anchorCtr="0">
            <a:noAutofit/>
          </a:bodyPr>
          <a:lstStyle/>
          <a:p>
            <a:pPr marL="0" lvl="0" indent="0" algn="l" rtl="0">
              <a:lnSpc>
                <a:spcPct val="105000"/>
              </a:lnSpc>
              <a:spcBef>
                <a:spcPts val="1200"/>
              </a:spcBef>
              <a:spcAft>
                <a:spcPts val="0"/>
              </a:spcAft>
              <a:buClr>
                <a:schemeClr val="dk1"/>
              </a:buClr>
              <a:buSzPts val="523"/>
              <a:buFont typeface="Arial"/>
              <a:buNone/>
            </a:pPr>
            <a:r>
              <a:rPr lang="en" sz="722">
                <a:latin typeface="Candara"/>
                <a:ea typeface="Candara"/>
                <a:cs typeface="Candara"/>
                <a:sym typeface="Candara"/>
              </a:rPr>
              <a:t>The Reality dimension involves conducting an honest, comprehensive assessment of the current situation, including resources, constraints, challenges, and existing progress.</a:t>
            </a:r>
            <a:endParaRPr sz="722">
              <a:latin typeface="Candara"/>
              <a:ea typeface="Candara"/>
              <a:cs typeface="Candara"/>
              <a:sym typeface="Candara"/>
            </a:endParaRPr>
          </a:p>
          <a:p>
            <a:pPr marL="0" lvl="0" indent="0" algn="l" rtl="0">
              <a:lnSpc>
                <a:spcPct val="105000"/>
              </a:lnSpc>
              <a:spcBef>
                <a:spcPts val="1400"/>
              </a:spcBef>
              <a:spcAft>
                <a:spcPts val="0"/>
              </a:spcAft>
              <a:buClr>
                <a:schemeClr val="dk1"/>
              </a:buClr>
              <a:buSzPts val="523"/>
              <a:buFont typeface="Arial"/>
              <a:buNone/>
            </a:pPr>
            <a:r>
              <a:rPr lang="en" sz="817" b="1">
                <a:latin typeface="Candara"/>
                <a:ea typeface="Candara"/>
                <a:cs typeface="Candara"/>
                <a:sym typeface="Candara"/>
              </a:rPr>
              <a:t>Primary Purpose</a:t>
            </a:r>
            <a:endParaRPr sz="817" b="1">
              <a:latin typeface="Candara"/>
              <a:ea typeface="Candara"/>
              <a:cs typeface="Candara"/>
              <a:sym typeface="Candara"/>
            </a:endParaRPr>
          </a:p>
          <a:p>
            <a:pPr marL="457200" lvl="0" indent="-274478" algn="l" rtl="0">
              <a:lnSpc>
                <a:spcPct val="105000"/>
              </a:lnSpc>
              <a:spcBef>
                <a:spcPts val="1200"/>
              </a:spcBef>
              <a:spcAft>
                <a:spcPts val="0"/>
              </a:spcAft>
              <a:buSzPts val="723"/>
              <a:buFont typeface="Arial"/>
              <a:buChar char="●"/>
            </a:pPr>
            <a:r>
              <a:rPr lang="en" sz="722" b="1">
                <a:latin typeface="Candara"/>
                <a:ea typeface="Candara"/>
                <a:cs typeface="Candara"/>
                <a:sym typeface="Candara"/>
              </a:rPr>
              <a:t>Establish Starting Point</a:t>
            </a:r>
            <a:r>
              <a:rPr lang="en" sz="722">
                <a:latin typeface="Candara"/>
                <a:ea typeface="Candara"/>
                <a:cs typeface="Candara"/>
                <a:sym typeface="Candara"/>
              </a:rPr>
              <a:t>: Understand where the mentee currently stands in relation to their goal</a:t>
            </a:r>
            <a:endParaRPr sz="722">
              <a:latin typeface="Candara"/>
              <a:ea typeface="Candara"/>
              <a:cs typeface="Candara"/>
              <a:sym typeface="Candara"/>
            </a:endParaRPr>
          </a:p>
          <a:p>
            <a:pPr marL="457200" lvl="0" indent="-274478" algn="l" rtl="0">
              <a:lnSpc>
                <a:spcPct val="105000"/>
              </a:lnSpc>
              <a:spcBef>
                <a:spcPts val="0"/>
              </a:spcBef>
              <a:spcAft>
                <a:spcPts val="0"/>
              </a:spcAft>
              <a:buSzPts val="723"/>
              <a:buFont typeface="Arial"/>
              <a:buChar char="●"/>
            </a:pPr>
            <a:r>
              <a:rPr lang="en" sz="722" b="1">
                <a:latin typeface="Candara"/>
                <a:ea typeface="Candara"/>
                <a:cs typeface="Candara"/>
                <a:sym typeface="Candara"/>
              </a:rPr>
              <a:t>Identify Resources</a:t>
            </a:r>
            <a:r>
              <a:rPr lang="en" sz="722">
                <a:latin typeface="Candara"/>
                <a:ea typeface="Candara"/>
                <a:cs typeface="Candara"/>
                <a:sym typeface="Candara"/>
              </a:rPr>
              <a:t>: Recognize existing skills, knowledge, relationships, and assets available</a:t>
            </a:r>
            <a:endParaRPr sz="722">
              <a:latin typeface="Candara"/>
              <a:ea typeface="Candara"/>
              <a:cs typeface="Candara"/>
              <a:sym typeface="Candara"/>
            </a:endParaRPr>
          </a:p>
          <a:p>
            <a:pPr marL="457200" lvl="0" indent="-274478" algn="l" rtl="0">
              <a:lnSpc>
                <a:spcPct val="105000"/>
              </a:lnSpc>
              <a:spcBef>
                <a:spcPts val="0"/>
              </a:spcBef>
              <a:spcAft>
                <a:spcPts val="0"/>
              </a:spcAft>
              <a:buSzPts val="723"/>
              <a:buFont typeface="Arial"/>
              <a:buChar char="●"/>
            </a:pPr>
            <a:r>
              <a:rPr lang="en" sz="722" b="1">
                <a:latin typeface="Candara"/>
                <a:ea typeface="Candara"/>
                <a:cs typeface="Candara"/>
                <a:sym typeface="Candara"/>
              </a:rPr>
              <a:t>Recognize Obstacles</a:t>
            </a:r>
            <a:r>
              <a:rPr lang="en" sz="722">
                <a:latin typeface="Candara"/>
                <a:ea typeface="Candara"/>
                <a:cs typeface="Candara"/>
                <a:sym typeface="Candara"/>
              </a:rPr>
              <a:t>: Surface challenges, barriers, and constraints that need to be addressed</a:t>
            </a:r>
            <a:endParaRPr sz="722">
              <a:latin typeface="Candara"/>
              <a:ea typeface="Candara"/>
              <a:cs typeface="Candara"/>
              <a:sym typeface="Candara"/>
            </a:endParaRPr>
          </a:p>
          <a:p>
            <a:pPr marL="457200" lvl="0" indent="-274478" algn="l" rtl="0">
              <a:lnSpc>
                <a:spcPct val="105000"/>
              </a:lnSpc>
              <a:spcBef>
                <a:spcPts val="0"/>
              </a:spcBef>
              <a:spcAft>
                <a:spcPts val="0"/>
              </a:spcAft>
              <a:buSzPts val="723"/>
              <a:buFont typeface="Arial"/>
              <a:buChar char="●"/>
            </a:pPr>
            <a:r>
              <a:rPr lang="en" sz="722" b="1">
                <a:latin typeface="Candara"/>
                <a:ea typeface="Candara"/>
                <a:cs typeface="Candara"/>
                <a:sym typeface="Candara"/>
              </a:rPr>
              <a:t>Eliminate Assumptions</a:t>
            </a:r>
            <a:r>
              <a:rPr lang="en" sz="722">
                <a:latin typeface="Candara"/>
                <a:ea typeface="Candara"/>
                <a:cs typeface="Candara"/>
                <a:sym typeface="Candara"/>
              </a:rPr>
              <a:t>: Replace assumptions and perceptions with factual assessment</a:t>
            </a:r>
            <a:endParaRPr sz="722">
              <a:latin typeface="Candara"/>
              <a:ea typeface="Candara"/>
              <a:cs typeface="Candara"/>
              <a:sym typeface="Candara"/>
            </a:endParaRPr>
          </a:p>
          <a:p>
            <a:pPr marL="457200" lvl="0" indent="-274478" algn="l" rtl="0">
              <a:lnSpc>
                <a:spcPct val="105000"/>
              </a:lnSpc>
              <a:spcBef>
                <a:spcPts val="0"/>
              </a:spcBef>
              <a:spcAft>
                <a:spcPts val="0"/>
              </a:spcAft>
              <a:buSzPts val="723"/>
              <a:buFont typeface="Arial"/>
              <a:buChar char="●"/>
            </a:pPr>
            <a:r>
              <a:rPr lang="en" sz="722" b="1">
                <a:latin typeface="Candara"/>
                <a:ea typeface="Candara"/>
                <a:cs typeface="Candara"/>
                <a:sym typeface="Candara"/>
              </a:rPr>
              <a:t>Create Self-Awareness</a:t>
            </a:r>
            <a:r>
              <a:rPr lang="en" sz="722">
                <a:latin typeface="Candara"/>
                <a:ea typeface="Candara"/>
                <a:cs typeface="Candara"/>
                <a:sym typeface="Candara"/>
              </a:rPr>
              <a:t>: Help the mentee see their situation more objectively</a:t>
            </a:r>
            <a:endParaRPr sz="722">
              <a:latin typeface="Candara"/>
              <a:ea typeface="Candara"/>
              <a:cs typeface="Candara"/>
              <a:sym typeface="Candara"/>
            </a:endParaRPr>
          </a:p>
          <a:p>
            <a:pPr marL="0" lvl="0" indent="0" algn="l" rtl="0">
              <a:lnSpc>
                <a:spcPct val="105000"/>
              </a:lnSpc>
              <a:spcBef>
                <a:spcPts val="1200"/>
              </a:spcBef>
              <a:spcAft>
                <a:spcPts val="0"/>
              </a:spcAft>
              <a:buClr>
                <a:schemeClr val="dk1"/>
              </a:buClr>
              <a:buSzPts val="428"/>
              <a:buFont typeface="Arial"/>
              <a:buNone/>
            </a:pPr>
            <a:endParaRPr sz="675">
              <a:latin typeface="Candara"/>
              <a:ea typeface="Candara"/>
              <a:cs typeface="Candara"/>
              <a:sym typeface="Candara"/>
            </a:endParaRPr>
          </a:p>
        </p:txBody>
      </p:sp>
      <p:sp>
        <p:nvSpPr>
          <p:cNvPr id="871" name="Google Shape;871;p81"/>
          <p:cNvSpPr txBox="1">
            <a:spLocks noGrp="1"/>
          </p:cNvSpPr>
          <p:nvPr>
            <p:ph type="body" idx="14"/>
          </p:nvPr>
        </p:nvSpPr>
        <p:spPr>
          <a:xfrm>
            <a:off x="4590450" y="1614650"/>
            <a:ext cx="2156700" cy="2649000"/>
          </a:xfrm>
          <a:prstGeom prst="rect">
            <a:avLst/>
          </a:prstGeom>
        </p:spPr>
        <p:txBody>
          <a:bodyPr spcFirstLastPara="1" wrap="square" lIns="108000" tIns="0" rIns="108000" bIns="0" anchor="t" anchorCtr="0">
            <a:noAutofit/>
          </a:bodyPr>
          <a:lstStyle/>
          <a:p>
            <a:pPr marL="0" lvl="0" indent="0" algn="l" rtl="0">
              <a:lnSpc>
                <a:spcPct val="105000"/>
              </a:lnSpc>
              <a:spcBef>
                <a:spcPts val="1200"/>
              </a:spcBef>
              <a:spcAft>
                <a:spcPts val="0"/>
              </a:spcAft>
              <a:buClr>
                <a:schemeClr val="dk1"/>
              </a:buClr>
              <a:buSzPts val="523"/>
              <a:buFont typeface="Arial"/>
              <a:buNone/>
            </a:pPr>
            <a:r>
              <a:rPr lang="en" sz="722">
                <a:latin typeface="Candara"/>
                <a:ea typeface="Candara"/>
                <a:cs typeface="Candara"/>
                <a:sym typeface="Candara"/>
              </a:rPr>
              <a:t>The Options dimension involves creative exploration of possible approaches, strategies, and solutions that could help bridge the gap between current reality and desired goals.</a:t>
            </a:r>
            <a:endParaRPr sz="722">
              <a:latin typeface="Candara"/>
              <a:ea typeface="Candara"/>
              <a:cs typeface="Candara"/>
              <a:sym typeface="Candara"/>
            </a:endParaRPr>
          </a:p>
          <a:p>
            <a:pPr marL="0" lvl="0" indent="0" algn="l" rtl="0">
              <a:lnSpc>
                <a:spcPct val="105000"/>
              </a:lnSpc>
              <a:spcBef>
                <a:spcPts val="1400"/>
              </a:spcBef>
              <a:spcAft>
                <a:spcPts val="0"/>
              </a:spcAft>
              <a:buClr>
                <a:schemeClr val="dk1"/>
              </a:buClr>
              <a:buSzPts val="523"/>
              <a:buFont typeface="Arial"/>
              <a:buNone/>
            </a:pPr>
            <a:r>
              <a:rPr lang="en" sz="817" b="1">
                <a:latin typeface="Candara"/>
                <a:ea typeface="Candara"/>
                <a:cs typeface="Candara"/>
                <a:sym typeface="Candara"/>
              </a:rPr>
              <a:t>Primary Purpose</a:t>
            </a:r>
            <a:endParaRPr sz="817" b="1">
              <a:latin typeface="Candara"/>
              <a:ea typeface="Candara"/>
              <a:cs typeface="Candara"/>
              <a:sym typeface="Candara"/>
            </a:endParaRPr>
          </a:p>
          <a:p>
            <a:pPr marL="457200" lvl="0" indent="-274478" algn="l" rtl="0">
              <a:lnSpc>
                <a:spcPct val="105000"/>
              </a:lnSpc>
              <a:spcBef>
                <a:spcPts val="1200"/>
              </a:spcBef>
              <a:spcAft>
                <a:spcPts val="0"/>
              </a:spcAft>
              <a:buSzPts val="723"/>
              <a:buFont typeface="Arial"/>
              <a:buChar char="●"/>
            </a:pPr>
            <a:r>
              <a:rPr lang="en" sz="722" b="1">
                <a:latin typeface="Candara"/>
                <a:ea typeface="Candara"/>
                <a:cs typeface="Candara"/>
                <a:sym typeface="Candara"/>
              </a:rPr>
              <a:t>Generate Possibilities</a:t>
            </a:r>
            <a:r>
              <a:rPr lang="en" sz="722">
                <a:latin typeface="Candara"/>
                <a:ea typeface="Candara"/>
                <a:cs typeface="Candara"/>
                <a:sym typeface="Candara"/>
              </a:rPr>
              <a:t>: Brainstorm multiple potential pathways and strategies</a:t>
            </a:r>
            <a:endParaRPr sz="722">
              <a:latin typeface="Candara"/>
              <a:ea typeface="Candara"/>
              <a:cs typeface="Candara"/>
              <a:sym typeface="Candara"/>
            </a:endParaRPr>
          </a:p>
          <a:p>
            <a:pPr marL="457200" lvl="0" indent="-274478" algn="l" rtl="0">
              <a:lnSpc>
                <a:spcPct val="105000"/>
              </a:lnSpc>
              <a:spcBef>
                <a:spcPts val="0"/>
              </a:spcBef>
              <a:spcAft>
                <a:spcPts val="0"/>
              </a:spcAft>
              <a:buSzPts val="723"/>
              <a:buFont typeface="Arial"/>
              <a:buChar char="●"/>
            </a:pPr>
            <a:r>
              <a:rPr lang="en" sz="722" b="1">
                <a:latin typeface="Candara"/>
                <a:ea typeface="Candara"/>
                <a:cs typeface="Candara"/>
                <a:sym typeface="Candara"/>
              </a:rPr>
              <a:t>Expand Thinking</a:t>
            </a:r>
            <a:r>
              <a:rPr lang="en" sz="722">
                <a:latin typeface="Candara"/>
                <a:ea typeface="Candara"/>
                <a:cs typeface="Candara"/>
                <a:sym typeface="Candara"/>
              </a:rPr>
              <a:t>: Move beyond obvious or first-instinct solutions to consider creative alternatives</a:t>
            </a:r>
            <a:endParaRPr sz="722">
              <a:latin typeface="Candara"/>
              <a:ea typeface="Candara"/>
              <a:cs typeface="Candara"/>
              <a:sym typeface="Candara"/>
            </a:endParaRPr>
          </a:p>
          <a:p>
            <a:pPr marL="457200" lvl="0" indent="-274478" algn="l" rtl="0">
              <a:lnSpc>
                <a:spcPct val="105000"/>
              </a:lnSpc>
              <a:spcBef>
                <a:spcPts val="0"/>
              </a:spcBef>
              <a:spcAft>
                <a:spcPts val="0"/>
              </a:spcAft>
              <a:buSzPts val="723"/>
              <a:buFont typeface="Arial"/>
              <a:buChar char="●"/>
            </a:pPr>
            <a:r>
              <a:rPr lang="en" sz="722" b="1">
                <a:latin typeface="Candara"/>
                <a:ea typeface="Candara"/>
                <a:cs typeface="Candara"/>
                <a:sym typeface="Candara"/>
              </a:rPr>
              <a:t>Increase Choice</a:t>
            </a:r>
            <a:r>
              <a:rPr lang="en" sz="722">
                <a:latin typeface="Candara"/>
                <a:ea typeface="Candara"/>
                <a:cs typeface="Candara"/>
                <a:sym typeface="Candara"/>
              </a:rPr>
              <a:t>: Provide the mentee with multiple options rather than a single prescribed solution</a:t>
            </a:r>
            <a:endParaRPr sz="722">
              <a:latin typeface="Candara"/>
              <a:ea typeface="Candara"/>
              <a:cs typeface="Candara"/>
              <a:sym typeface="Candara"/>
            </a:endParaRPr>
          </a:p>
          <a:p>
            <a:pPr marL="457200" lvl="0" indent="-274478" algn="l" rtl="0">
              <a:lnSpc>
                <a:spcPct val="105000"/>
              </a:lnSpc>
              <a:spcBef>
                <a:spcPts val="0"/>
              </a:spcBef>
              <a:spcAft>
                <a:spcPts val="0"/>
              </a:spcAft>
              <a:buSzPts val="723"/>
              <a:buFont typeface="Arial"/>
              <a:buChar char="●"/>
            </a:pPr>
            <a:r>
              <a:rPr lang="en" sz="722" b="1">
                <a:latin typeface="Candara"/>
                <a:ea typeface="Candara"/>
                <a:cs typeface="Candara"/>
                <a:sym typeface="Candara"/>
              </a:rPr>
              <a:t>Encourage Ownership</a:t>
            </a:r>
            <a:r>
              <a:rPr lang="en" sz="722">
                <a:latin typeface="Candara"/>
                <a:ea typeface="Candara"/>
                <a:cs typeface="Candara"/>
                <a:sym typeface="Candara"/>
              </a:rPr>
              <a:t>: Allow the mentee to generate their own solutions rather than receiving advice</a:t>
            </a:r>
            <a:endParaRPr sz="722">
              <a:latin typeface="Candara"/>
              <a:ea typeface="Candara"/>
              <a:cs typeface="Candara"/>
              <a:sym typeface="Candara"/>
            </a:endParaRPr>
          </a:p>
          <a:p>
            <a:pPr marL="457200" lvl="0" indent="-274478" algn="l" rtl="0">
              <a:lnSpc>
                <a:spcPct val="105000"/>
              </a:lnSpc>
              <a:spcBef>
                <a:spcPts val="0"/>
              </a:spcBef>
              <a:spcAft>
                <a:spcPts val="0"/>
              </a:spcAft>
              <a:buSzPts val="723"/>
              <a:buFont typeface="Arial"/>
              <a:buChar char="●"/>
            </a:pPr>
            <a:r>
              <a:rPr lang="en" sz="722" b="1">
                <a:latin typeface="Candara"/>
                <a:ea typeface="Candara"/>
                <a:cs typeface="Candara"/>
                <a:sym typeface="Candara"/>
              </a:rPr>
              <a:t>Build Confidence</a:t>
            </a:r>
            <a:r>
              <a:rPr lang="en" sz="722">
                <a:latin typeface="Candara"/>
                <a:ea typeface="Candara"/>
                <a:cs typeface="Candara"/>
                <a:sym typeface="Candara"/>
              </a:rPr>
              <a:t>: Demonstrate that there are usually multiple ways to address any challenge</a:t>
            </a:r>
            <a:endParaRPr sz="1122">
              <a:latin typeface="Candara"/>
              <a:ea typeface="Candara"/>
              <a:cs typeface="Candara"/>
              <a:sym typeface="Candara"/>
            </a:endParaRPr>
          </a:p>
        </p:txBody>
      </p:sp>
      <p:sp>
        <p:nvSpPr>
          <p:cNvPr id="872" name="Google Shape;872;p81"/>
          <p:cNvSpPr txBox="1">
            <a:spLocks noGrp="1"/>
          </p:cNvSpPr>
          <p:nvPr>
            <p:ph type="body" idx="15"/>
          </p:nvPr>
        </p:nvSpPr>
        <p:spPr>
          <a:xfrm>
            <a:off x="6789150" y="1614650"/>
            <a:ext cx="2246100" cy="2649000"/>
          </a:xfrm>
          <a:prstGeom prst="rect">
            <a:avLst/>
          </a:prstGeom>
        </p:spPr>
        <p:txBody>
          <a:bodyPr spcFirstLastPara="1" wrap="square" lIns="108000" tIns="0" rIns="108000" bIns="0" anchor="t" anchorCtr="0">
            <a:noAutofit/>
          </a:bodyPr>
          <a:lstStyle/>
          <a:p>
            <a:pPr marL="0" lvl="0" indent="0" algn="l" rtl="0">
              <a:spcBef>
                <a:spcPts val="1200"/>
              </a:spcBef>
              <a:spcAft>
                <a:spcPts val="0"/>
              </a:spcAft>
              <a:buClr>
                <a:schemeClr val="dk1"/>
              </a:buClr>
              <a:buSzPts val="523"/>
              <a:buFont typeface="Arial"/>
              <a:buNone/>
            </a:pPr>
            <a:r>
              <a:rPr lang="en" sz="722">
                <a:latin typeface="Candara"/>
                <a:ea typeface="Candara"/>
                <a:cs typeface="Candara"/>
                <a:sym typeface="Candara"/>
              </a:rPr>
              <a:t>The Way Forward dimension focuses on commitment, action planning, and accountability, transforming insights and options into concrete steps and measurable progress.</a:t>
            </a:r>
            <a:endParaRPr sz="722">
              <a:latin typeface="Candara"/>
              <a:ea typeface="Candara"/>
              <a:cs typeface="Candara"/>
              <a:sym typeface="Candara"/>
            </a:endParaRPr>
          </a:p>
          <a:p>
            <a:pPr marL="0" lvl="0" indent="0" algn="l" rtl="0">
              <a:spcBef>
                <a:spcPts val="1400"/>
              </a:spcBef>
              <a:spcAft>
                <a:spcPts val="0"/>
              </a:spcAft>
              <a:buClr>
                <a:schemeClr val="dk1"/>
              </a:buClr>
              <a:buSzPts val="523"/>
              <a:buFont typeface="Arial"/>
              <a:buNone/>
            </a:pPr>
            <a:r>
              <a:rPr lang="en" sz="817" b="1">
                <a:latin typeface="Candara"/>
                <a:ea typeface="Candara"/>
                <a:cs typeface="Candara"/>
                <a:sym typeface="Candara"/>
              </a:rPr>
              <a:t>Primary Purpose</a:t>
            </a:r>
            <a:endParaRPr sz="817" b="1">
              <a:latin typeface="Candara"/>
              <a:ea typeface="Candara"/>
              <a:cs typeface="Candara"/>
              <a:sym typeface="Candara"/>
            </a:endParaRPr>
          </a:p>
          <a:p>
            <a:pPr marL="457200" lvl="0" indent="-274478" algn="l" rtl="0">
              <a:spcBef>
                <a:spcPts val="1200"/>
              </a:spcBef>
              <a:spcAft>
                <a:spcPts val="0"/>
              </a:spcAft>
              <a:buSzPts val="723"/>
              <a:buFont typeface="Arial"/>
              <a:buChar char="●"/>
            </a:pPr>
            <a:r>
              <a:rPr lang="en" sz="722" b="1">
                <a:latin typeface="Candara"/>
                <a:ea typeface="Candara"/>
                <a:cs typeface="Candara"/>
                <a:sym typeface="Candara"/>
              </a:rPr>
              <a:t>Create Commitment</a:t>
            </a:r>
            <a:r>
              <a:rPr lang="en" sz="722">
                <a:latin typeface="Candara"/>
                <a:ea typeface="Candara"/>
                <a:cs typeface="Candara"/>
                <a:sym typeface="Candara"/>
              </a:rPr>
              <a:t>: Help the mentee choose specific actions and commit to taking them</a:t>
            </a:r>
            <a:endParaRPr sz="722">
              <a:latin typeface="Candara"/>
              <a:ea typeface="Candara"/>
              <a:cs typeface="Candara"/>
              <a:sym typeface="Candara"/>
            </a:endParaRPr>
          </a:p>
          <a:p>
            <a:pPr marL="457200" lvl="0" indent="-274478" algn="l" rtl="0">
              <a:spcBef>
                <a:spcPts val="0"/>
              </a:spcBef>
              <a:spcAft>
                <a:spcPts val="0"/>
              </a:spcAft>
              <a:buSzPts val="723"/>
              <a:buFont typeface="Arial"/>
              <a:buChar char="●"/>
            </a:pPr>
            <a:r>
              <a:rPr lang="en" sz="722" b="1">
                <a:latin typeface="Candara"/>
                <a:ea typeface="Candara"/>
                <a:cs typeface="Candara"/>
                <a:sym typeface="Candara"/>
              </a:rPr>
              <a:t>Develop Action Plans</a:t>
            </a:r>
            <a:r>
              <a:rPr lang="en" sz="722">
                <a:latin typeface="Candara"/>
                <a:ea typeface="Candara"/>
                <a:cs typeface="Candara"/>
                <a:sym typeface="Candara"/>
              </a:rPr>
              <a:t>: Transform options into detailed, actionable steps with timelines</a:t>
            </a:r>
            <a:endParaRPr sz="722">
              <a:latin typeface="Candara"/>
              <a:ea typeface="Candara"/>
              <a:cs typeface="Candara"/>
              <a:sym typeface="Candara"/>
            </a:endParaRPr>
          </a:p>
          <a:p>
            <a:pPr marL="457200" lvl="0" indent="-274478" algn="l" rtl="0">
              <a:spcBef>
                <a:spcPts val="0"/>
              </a:spcBef>
              <a:spcAft>
                <a:spcPts val="0"/>
              </a:spcAft>
              <a:buSzPts val="723"/>
              <a:buFont typeface="Arial"/>
              <a:buChar char="●"/>
            </a:pPr>
            <a:r>
              <a:rPr lang="en" sz="722" b="1">
                <a:latin typeface="Candara"/>
                <a:ea typeface="Candara"/>
                <a:cs typeface="Candara"/>
                <a:sym typeface="Candara"/>
              </a:rPr>
              <a:t>Establish Accountability</a:t>
            </a:r>
            <a:r>
              <a:rPr lang="en" sz="722">
                <a:latin typeface="Candara"/>
                <a:ea typeface="Candara"/>
                <a:cs typeface="Candara"/>
                <a:sym typeface="Candara"/>
              </a:rPr>
              <a:t>: Create systems for tracking progress and maintaining momentum</a:t>
            </a:r>
            <a:endParaRPr sz="722">
              <a:latin typeface="Candara"/>
              <a:ea typeface="Candara"/>
              <a:cs typeface="Candara"/>
              <a:sym typeface="Candara"/>
            </a:endParaRPr>
          </a:p>
          <a:p>
            <a:pPr marL="457200" lvl="0" indent="-274478" algn="l" rtl="0">
              <a:spcBef>
                <a:spcPts val="0"/>
              </a:spcBef>
              <a:spcAft>
                <a:spcPts val="0"/>
              </a:spcAft>
              <a:buSzPts val="723"/>
              <a:buFont typeface="Arial"/>
              <a:buChar char="●"/>
            </a:pPr>
            <a:r>
              <a:rPr lang="en" sz="722" b="1">
                <a:latin typeface="Candara"/>
                <a:ea typeface="Candara"/>
                <a:cs typeface="Candara"/>
                <a:sym typeface="Candara"/>
              </a:rPr>
              <a:t>Anticipate Obstacles</a:t>
            </a:r>
            <a:r>
              <a:rPr lang="en" sz="722">
                <a:latin typeface="Candara"/>
                <a:ea typeface="Candara"/>
                <a:cs typeface="Candara"/>
                <a:sym typeface="Candara"/>
              </a:rPr>
              <a:t>: Prepare for potential challenges and develop contingency plans</a:t>
            </a:r>
            <a:endParaRPr sz="722">
              <a:latin typeface="Candara"/>
              <a:ea typeface="Candara"/>
              <a:cs typeface="Candara"/>
              <a:sym typeface="Candara"/>
            </a:endParaRPr>
          </a:p>
          <a:p>
            <a:pPr marL="457200" lvl="0" indent="-274478" algn="l" rtl="0">
              <a:spcBef>
                <a:spcPts val="0"/>
              </a:spcBef>
              <a:spcAft>
                <a:spcPts val="0"/>
              </a:spcAft>
              <a:buSzPts val="723"/>
              <a:buFont typeface="Arial"/>
              <a:buChar char="●"/>
            </a:pPr>
            <a:r>
              <a:rPr lang="en" sz="722" b="1">
                <a:latin typeface="Candara"/>
                <a:ea typeface="Candara"/>
                <a:cs typeface="Candara"/>
                <a:sym typeface="Candara"/>
              </a:rPr>
              <a:t>Ensure Follow-Through</a:t>
            </a:r>
            <a:r>
              <a:rPr lang="en" sz="722">
                <a:latin typeface="Candara"/>
                <a:ea typeface="Candara"/>
                <a:cs typeface="Candara"/>
                <a:sym typeface="Candara"/>
              </a:rPr>
              <a:t>: Bridge the gap between intention and implementation</a:t>
            </a:r>
            <a:endParaRPr sz="675">
              <a:latin typeface="Candara"/>
              <a:ea typeface="Candara"/>
              <a:cs typeface="Candara"/>
              <a:sym typeface="Candara"/>
            </a:endParaRPr>
          </a:p>
        </p:txBody>
      </p:sp>
      <p:sp>
        <p:nvSpPr>
          <p:cNvPr id="873" name="Google Shape;873;p81"/>
          <p:cNvSpPr txBox="1">
            <a:spLocks noGrp="1"/>
          </p:cNvSpPr>
          <p:nvPr>
            <p:ph type="title" idx="2"/>
          </p:nvPr>
        </p:nvSpPr>
        <p:spPr>
          <a:xfrm>
            <a:off x="192350" y="1361125"/>
            <a:ext cx="2156700" cy="267000"/>
          </a:xfrm>
          <a:prstGeom prst="rect">
            <a:avLst/>
          </a:prstGeom>
        </p:spPr>
        <p:txBody>
          <a:bodyPr spcFirstLastPara="1" wrap="square" lIns="108000" tIns="0" rIns="108000" bIns="90000" anchor="t" anchorCtr="0">
            <a:noAutofit/>
          </a:bodyPr>
          <a:lstStyle/>
          <a:p>
            <a:pPr marL="179999" lvl="0" indent="-89999" algn="l" rtl="0">
              <a:lnSpc>
                <a:spcPct val="115000"/>
              </a:lnSpc>
              <a:spcBef>
                <a:spcPts val="0"/>
              </a:spcBef>
              <a:spcAft>
                <a:spcPts val="500"/>
              </a:spcAft>
              <a:buSzPts val="900"/>
              <a:buNone/>
            </a:pPr>
            <a:r>
              <a:rPr lang="en" b="1"/>
              <a:t>What do you want to achieve?</a:t>
            </a:r>
            <a:endParaRPr b="1"/>
          </a:p>
        </p:txBody>
      </p:sp>
      <p:sp>
        <p:nvSpPr>
          <p:cNvPr id="874" name="Google Shape;874;p81"/>
          <p:cNvSpPr txBox="1">
            <a:spLocks noGrp="1"/>
          </p:cNvSpPr>
          <p:nvPr>
            <p:ph type="title" idx="4"/>
          </p:nvPr>
        </p:nvSpPr>
        <p:spPr>
          <a:xfrm>
            <a:off x="2391488" y="1361125"/>
            <a:ext cx="2156700" cy="267000"/>
          </a:xfrm>
          <a:prstGeom prst="rect">
            <a:avLst/>
          </a:prstGeom>
        </p:spPr>
        <p:txBody>
          <a:bodyPr spcFirstLastPara="1" wrap="square" lIns="108000" tIns="0" rIns="108000" bIns="90000" anchor="t" anchorCtr="0">
            <a:noAutofit/>
          </a:bodyPr>
          <a:lstStyle/>
          <a:p>
            <a:pPr marL="179999" lvl="0" indent="-89999" algn="l" rtl="0">
              <a:lnSpc>
                <a:spcPct val="115000"/>
              </a:lnSpc>
              <a:spcBef>
                <a:spcPts val="0"/>
              </a:spcBef>
              <a:spcAft>
                <a:spcPts val="0"/>
              </a:spcAft>
              <a:buClr>
                <a:schemeClr val="dk1"/>
              </a:buClr>
              <a:buSzPts val="900"/>
              <a:buFont typeface="Arial"/>
              <a:buNone/>
            </a:pPr>
            <a:r>
              <a:rPr lang="en" b="1"/>
              <a:t>What is the current situation?</a:t>
            </a:r>
            <a:endParaRPr b="1"/>
          </a:p>
          <a:p>
            <a:pPr marL="0" lvl="0" indent="0" algn="l" rtl="0">
              <a:lnSpc>
                <a:spcPct val="90000"/>
              </a:lnSpc>
              <a:spcBef>
                <a:spcPts val="500"/>
              </a:spcBef>
              <a:spcAft>
                <a:spcPts val="0"/>
              </a:spcAft>
              <a:buSzPts val="2800"/>
              <a:buNone/>
            </a:pPr>
            <a:endParaRPr b="1"/>
          </a:p>
        </p:txBody>
      </p:sp>
      <p:sp>
        <p:nvSpPr>
          <p:cNvPr id="875" name="Google Shape;875;p81"/>
          <p:cNvSpPr txBox="1">
            <a:spLocks noGrp="1"/>
          </p:cNvSpPr>
          <p:nvPr>
            <p:ph type="title" idx="6"/>
          </p:nvPr>
        </p:nvSpPr>
        <p:spPr>
          <a:xfrm>
            <a:off x="4590225" y="1361125"/>
            <a:ext cx="2156700" cy="267000"/>
          </a:xfrm>
          <a:prstGeom prst="rect">
            <a:avLst/>
          </a:prstGeom>
        </p:spPr>
        <p:txBody>
          <a:bodyPr spcFirstLastPara="1" wrap="square" lIns="108000" tIns="0" rIns="108000" bIns="90000" anchor="t" anchorCtr="0">
            <a:noAutofit/>
          </a:bodyPr>
          <a:lstStyle/>
          <a:p>
            <a:pPr marL="0" lvl="0" indent="0" algn="l" rtl="0">
              <a:lnSpc>
                <a:spcPct val="90000"/>
              </a:lnSpc>
              <a:spcBef>
                <a:spcPts val="0"/>
              </a:spcBef>
              <a:spcAft>
                <a:spcPts val="0"/>
              </a:spcAft>
              <a:buSzPts val="2800"/>
              <a:buNone/>
            </a:pPr>
            <a:r>
              <a:rPr lang="en" b="1"/>
              <a:t>What could you do?</a:t>
            </a:r>
            <a:endParaRPr b="1"/>
          </a:p>
        </p:txBody>
      </p:sp>
      <p:sp>
        <p:nvSpPr>
          <p:cNvPr id="876" name="Google Shape;876;p81"/>
          <p:cNvSpPr txBox="1">
            <a:spLocks noGrp="1"/>
          </p:cNvSpPr>
          <p:nvPr>
            <p:ph type="title" idx="8"/>
          </p:nvPr>
        </p:nvSpPr>
        <p:spPr>
          <a:xfrm>
            <a:off x="6789175" y="1361125"/>
            <a:ext cx="2156700" cy="267000"/>
          </a:xfrm>
          <a:prstGeom prst="rect">
            <a:avLst/>
          </a:prstGeom>
        </p:spPr>
        <p:txBody>
          <a:bodyPr spcFirstLastPara="1" wrap="square" lIns="108000" tIns="0" rIns="108000" bIns="90000" anchor="t" anchorCtr="0">
            <a:noAutofit/>
          </a:bodyPr>
          <a:lstStyle/>
          <a:p>
            <a:pPr marL="179999" lvl="0" indent="-89999" algn="l" rtl="0">
              <a:lnSpc>
                <a:spcPct val="115000"/>
              </a:lnSpc>
              <a:spcBef>
                <a:spcPts val="0"/>
              </a:spcBef>
              <a:spcAft>
                <a:spcPts val="0"/>
              </a:spcAft>
              <a:buClr>
                <a:schemeClr val="dk1"/>
              </a:buClr>
              <a:buSzPts val="900"/>
              <a:buFont typeface="Arial"/>
              <a:buNone/>
            </a:pPr>
            <a:r>
              <a:rPr lang="en" b="1"/>
              <a:t>What will you do?’</a:t>
            </a:r>
            <a:endParaRPr b="1"/>
          </a:p>
          <a:p>
            <a:pPr marL="0" lvl="0" indent="0" algn="l" rtl="0">
              <a:lnSpc>
                <a:spcPct val="90000"/>
              </a:lnSpc>
              <a:spcBef>
                <a:spcPts val="500"/>
              </a:spcBef>
              <a:spcAft>
                <a:spcPts val="0"/>
              </a:spcAft>
              <a:buSzPts val="2800"/>
              <a:buNone/>
            </a:pPr>
            <a:endParaRPr b="1"/>
          </a:p>
        </p:txBody>
      </p:sp>
      <p:sp>
        <p:nvSpPr>
          <p:cNvPr id="877" name="Google Shape;877;p81"/>
          <p:cNvSpPr txBox="1">
            <a:spLocks noGrp="1"/>
          </p:cNvSpPr>
          <p:nvPr>
            <p:ph type="subTitle" idx="1"/>
          </p:nvPr>
        </p:nvSpPr>
        <p:spPr>
          <a:xfrm>
            <a:off x="594025" y="184700"/>
            <a:ext cx="3696300" cy="267000"/>
          </a:xfrm>
          <a:prstGeom prst="rect">
            <a:avLst/>
          </a:prstGeom>
        </p:spPr>
        <p:txBody>
          <a:bodyPr spcFirstLastPara="1" wrap="square" lIns="0" tIns="0" rIns="0" bIns="0" anchor="ctr" anchorCtr="0">
            <a:noAutofit/>
          </a:bodyPr>
          <a:lstStyle/>
          <a:p>
            <a:pPr marL="0" lvl="0" indent="0" algn="l" rtl="0">
              <a:lnSpc>
                <a:spcPct val="115000"/>
              </a:lnSpc>
              <a:spcBef>
                <a:spcPts val="0"/>
              </a:spcBef>
              <a:spcAft>
                <a:spcPts val="0"/>
              </a:spcAft>
              <a:buSzPts val="1000"/>
              <a:buNone/>
            </a:pPr>
            <a:r>
              <a:rPr lang="en" sz="2400"/>
              <a:t>GROW Model</a:t>
            </a:r>
            <a:endParaRPr sz="2400"/>
          </a:p>
        </p:txBody>
      </p:sp>
      <p:sp>
        <p:nvSpPr>
          <p:cNvPr id="878" name="Google Shape;878;p81"/>
          <p:cNvSpPr txBox="1">
            <a:spLocks noGrp="1"/>
          </p:cNvSpPr>
          <p:nvPr>
            <p:ph type="title"/>
          </p:nvPr>
        </p:nvSpPr>
        <p:spPr>
          <a:xfrm>
            <a:off x="192350" y="1021700"/>
            <a:ext cx="2156700" cy="267000"/>
          </a:xfrm>
          <a:prstGeom prst="rect">
            <a:avLst/>
          </a:prstGeom>
        </p:spPr>
        <p:txBody>
          <a:bodyPr spcFirstLastPara="1" wrap="square" lIns="108000" tIns="0" rIns="108000" bIns="0" anchor="t" anchorCtr="0">
            <a:noAutofit/>
          </a:bodyPr>
          <a:lstStyle/>
          <a:p>
            <a:pPr marL="0" lvl="0" indent="0" algn="l" rtl="0">
              <a:lnSpc>
                <a:spcPct val="90000"/>
              </a:lnSpc>
              <a:spcBef>
                <a:spcPts val="0"/>
              </a:spcBef>
              <a:spcAft>
                <a:spcPts val="0"/>
              </a:spcAft>
              <a:buSzPts val="2800"/>
              <a:buNone/>
            </a:pPr>
            <a:r>
              <a:rPr lang="en"/>
              <a:t>Goal</a:t>
            </a:r>
            <a:endParaRPr/>
          </a:p>
        </p:txBody>
      </p:sp>
      <p:sp>
        <p:nvSpPr>
          <p:cNvPr id="879" name="Google Shape;879;p81"/>
          <p:cNvSpPr txBox="1">
            <a:spLocks noGrp="1"/>
          </p:cNvSpPr>
          <p:nvPr>
            <p:ph type="title" idx="3"/>
          </p:nvPr>
        </p:nvSpPr>
        <p:spPr>
          <a:xfrm>
            <a:off x="2391488" y="1021700"/>
            <a:ext cx="2156700" cy="267000"/>
          </a:xfrm>
          <a:prstGeom prst="rect">
            <a:avLst/>
          </a:prstGeom>
        </p:spPr>
        <p:txBody>
          <a:bodyPr spcFirstLastPara="1" wrap="square" lIns="108000" tIns="0" rIns="108000" bIns="0" anchor="t" anchorCtr="0">
            <a:noAutofit/>
          </a:bodyPr>
          <a:lstStyle/>
          <a:p>
            <a:pPr marL="0" lvl="0" indent="0" algn="l" rtl="0">
              <a:lnSpc>
                <a:spcPct val="90000"/>
              </a:lnSpc>
              <a:spcBef>
                <a:spcPts val="0"/>
              </a:spcBef>
              <a:spcAft>
                <a:spcPts val="0"/>
              </a:spcAft>
              <a:buSzPts val="2800"/>
              <a:buNone/>
            </a:pPr>
            <a:r>
              <a:rPr lang="en"/>
              <a:t>Reality</a:t>
            </a:r>
            <a:endParaRPr/>
          </a:p>
        </p:txBody>
      </p:sp>
      <p:sp>
        <p:nvSpPr>
          <p:cNvPr id="880" name="Google Shape;880;p81"/>
          <p:cNvSpPr txBox="1">
            <a:spLocks noGrp="1"/>
          </p:cNvSpPr>
          <p:nvPr>
            <p:ph type="title" idx="5"/>
          </p:nvPr>
        </p:nvSpPr>
        <p:spPr>
          <a:xfrm>
            <a:off x="4590225" y="1021700"/>
            <a:ext cx="2156700" cy="267000"/>
          </a:xfrm>
          <a:prstGeom prst="rect">
            <a:avLst/>
          </a:prstGeom>
        </p:spPr>
        <p:txBody>
          <a:bodyPr spcFirstLastPara="1" wrap="square" lIns="108000" tIns="0" rIns="108000" bIns="0" anchor="t" anchorCtr="0">
            <a:noAutofit/>
          </a:bodyPr>
          <a:lstStyle/>
          <a:p>
            <a:pPr marL="0" lvl="0" indent="0" algn="l" rtl="0">
              <a:lnSpc>
                <a:spcPct val="90000"/>
              </a:lnSpc>
              <a:spcBef>
                <a:spcPts val="0"/>
              </a:spcBef>
              <a:spcAft>
                <a:spcPts val="0"/>
              </a:spcAft>
              <a:buSzPts val="2800"/>
              <a:buNone/>
            </a:pPr>
            <a:r>
              <a:rPr lang="en"/>
              <a:t>Options </a:t>
            </a:r>
            <a:endParaRPr/>
          </a:p>
        </p:txBody>
      </p:sp>
      <p:sp>
        <p:nvSpPr>
          <p:cNvPr id="881" name="Google Shape;881;p81"/>
          <p:cNvSpPr txBox="1">
            <a:spLocks noGrp="1"/>
          </p:cNvSpPr>
          <p:nvPr>
            <p:ph type="title" idx="7"/>
          </p:nvPr>
        </p:nvSpPr>
        <p:spPr>
          <a:xfrm>
            <a:off x="6789175" y="1021700"/>
            <a:ext cx="2156700" cy="267000"/>
          </a:xfrm>
          <a:prstGeom prst="rect">
            <a:avLst/>
          </a:prstGeom>
        </p:spPr>
        <p:txBody>
          <a:bodyPr spcFirstLastPara="1" wrap="square" lIns="108000" tIns="0" rIns="108000" bIns="0" anchor="t" anchorCtr="0">
            <a:noAutofit/>
          </a:bodyPr>
          <a:lstStyle/>
          <a:p>
            <a:pPr marL="0" lvl="0" indent="0" algn="l" rtl="0">
              <a:lnSpc>
                <a:spcPct val="90000"/>
              </a:lnSpc>
              <a:spcBef>
                <a:spcPts val="0"/>
              </a:spcBef>
              <a:spcAft>
                <a:spcPts val="0"/>
              </a:spcAft>
              <a:buSzPts val="2800"/>
              <a:buNone/>
            </a:pPr>
            <a:r>
              <a:rPr lang="en"/>
              <a:t>Way Forward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82"/>
          <p:cNvSpPr txBox="1">
            <a:spLocks noGrp="1"/>
          </p:cNvSpPr>
          <p:nvPr>
            <p:ph type="title"/>
          </p:nvPr>
        </p:nvSpPr>
        <p:spPr>
          <a:xfrm>
            <a:off x="358775" y="0"/>
            <a:ext cx="8426450" cy="100607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a:solidFill>
                  <a:srgbClr val="0CB3D5"/>
                </a:solidFill>
                <a:latin typeface="Neuton"/>
                <a:ea typeface="Neuton"/>
                <a:cs typeface="Neuton"/>
                <a:sym typeface="Neuton"/>
              </a:rPr>
              <a:t>2 Valuable Skills </a:t>
            </a:r>
            <a:endParaRPr>
              <a:solidFill>
                <a:srgbClr val="0CB3D5"/>
              </a:solidFill>
              <a:latin typeface="Neuton"/>
              <a:ea typeface="Neuton"/>
              <a:cs typeface="Neuton"/>
              <a:sym typeface="Neuton"/>
            </a:endParaRPr>
          </a:p>
        </p:txBody>
      </p:sp>
      <p:sp>
        <p:nvSpPr>
          <p:cNvPr id="888" name="Google Shape;888;p82"/>
          <p:cNvSpPr txBox="1">
            <a:spLocks noGrp="1"/>
          </p:cNvSpPr>
          <p:nvPr>
            <p:ph type="body" idx="1"/>
          </p:nvPr>
        </p:nvSpPr>
        <p:spPr>
          <a:xfrm>
            <a:off x="358775" y="1158310"/>
            <a:ext cx="8426450" cy="3708965"/>
          </a:xfrm>
          <a:prstGeom prst="rect">
            <a:avLst/>
          </a:prstGeom>
          <a:noFill/>
          <a:ln>
            <a:noFill/>
          </a:ln>
        </p:spPr>
        <p:txBody>
          <a:bodyPr spcFirstLastPara="1" wrap="square" lIns="0" tIns="0" rIns="0" bIns="0" anchor="t" anchorCtr="0">
            <a:noAutofit/>
          </a:bodyPr>
          <a:lstStyle/>
          <a:p>
            <a:pPr marL="271145" lvl="0" indent="-271145" algn="l" rtl="0">
              <a:spcBef>
                <a:spcPts val="0"/>
              </a:spcBef>
              <a:spcAft>
                <a:spcPts val="0"/>
              </a:spcAft>
              <a:buClr>
                <a:srgbClr val="0CB3D5"/>
              </a:buClr>
              <a:buSzPts val="2800"/>
              <a:buFont typeface="Candara"/>
              <a:buChar char="▪"/>
            </a:pPr>
            <a:r>
              <a:rPr lang="en" sz="2800" dirty="0">
                <a:solidFill>
                  <a:srgbClr val="0CB3D5"/>
                </a:solidFill>
                <a:latin typeface="Candara"/>
                <a:ea typeface="Candara"/>
                <a:cs typeface="Candara"/>
                <a:sym typeface="Candara"/>
              </a:rPr>
              <a:t>Active listening: </a:t>
            </a:r>
            <a:endParaRPr sz="2800" dirty="0">
              <a:solidFill>
                <a:srgbClr val="0CB3D5"/>
              </a:solidFill>
              <a:latin typeface="Candara"/>
              <a:ea typeface="Candara"/>
              <a:cs typeface="Candara"/>
              <a:sym typeface="Candara"/>
            </a:endParaRPr>
          </a:p>
          <a:p>
            <a:pPr marL="809625" lvl="1" indent="-358775" algn="l" rtl="0">
              <a:lnSpc>
                <a:spcPct val="90000"/>
              </a:lnSpc>
              <a:spcBef>
                <a:spcPts val="720"/>
              </a:spcBef>
              <a:spcAft>
                <a:spcPts val="0"/>
              </a:spcAft>
              <a:buSzPts val="2400"/>
              <a:buFont typeface="Candara"/>
              <a:buChar char="o"/>
            </a:pPr>
            <a:r>
              <a:rPr lang="en" sz="2000" dirty="0">
                <a:latin typeface="Candara"/>
                <a:ea typeface="Candara"/>
                <a:cs typeface="Candara"/>
                <a:sym typeface="Candara"/>
              </a:rPr>
              <a:t>Have you talked to someone and noticed they were not really listening to you? </a:t>
            </a:r>
            <a:endParaRPr sz="2000" dirty="0">
              <a:latin typeface="Candara"/>
              <a:ea typeface="Candara"/>
              <a:cs typeface="Candara"/>
              <a:sym typeface="Candara"/>
            </a:endParaRPr>
          </a:p>
          <a:p>
            <a:pPr marL="809625" lvl="1" indent="-358775" algn="l" rtl="0">
              <a:lnSpc>
                <a:spcPct val="90000"/>
              </a:lnSpc>
              <a:spcBef>
                <a:spcPts val="720"/>
              </a:spcBef>
              <a:spcAft>
                <a:spcPts val="0"/>
              </a:spcAft>
              <a:buSzPts val="2400"/>
              <a:buFont typeface="Candara"/>
              <a:buChar char="o"/>
            </a:pPr>
            <a:r>
              <a:rPr lang="en" sz="2000" dirty="0">
                <a:latin typeface="Candara"/>
                <a:ea typeface="Candara"/>
                <a:cs typeface="Candara"/>
                <a:sym typeface="Candara"/>
              </a:rPr>
              <a:t>How did it make you feel? </a:t>
            </a:r>
            <a:endParaRPr sz="2000" dirty="0">
              <a:latin typeface="Candara"/>
              <a:ea typeface="Candara"/>
              <a:cs typeface="Candara"/>
              <a:sym typeface="Candara"/>
            </a:endParaRPr>
          </a:p>
          <a:p>
            <a:pPr marL="271145" lvl="0" indent="-271145" algn="l" rtl="0">
              <a:spcBef>
                <a:spcPts val="1960"/>
              </a:spcBef>
              <a:spcAft>
                <a:spcPts val="0"/>
              </a:spcAft>
              <a:buClr>
                <a:srgbClr val="0CB3D5"/>
              </a:buClr>
              <a:buSzPts val="2800"/>
              <a:buFont typeface="Candara"/>
              <a:buChar char="▪"/>
            </a:pPr>
            <a:r>
              <a:rPr lang="en" sz="2800" dirty="0">
                <a:solidFill>
                  <a:srgbClr val="0CB3D5"/>
                </a:solidFill>
                <a:latin typeface="Candara"/>
                <a:ea typeface="Candara"/>
                <a:cs typeface="Candara"/>
                <a:sym typeface="Candara"/>
              </a:rPr>
              <a:t>Active questioning:</a:t>
            </a:r>
            <a:endParaRPr dirty="0">
              <a:solidFill>
                <a:srgbClr val="0CB3D5"/>
              </a:solidFill>
              <a:latin typeface="Candara"/>
              <a:ea typeface="Candara"/>
              <a:cs typeface="Candara"/>
              <a:sym typeface="Candara"/>
            </a:endParaRPr>
          </a:p>
          <a:p>
            <a:pPr marL="809625" lvl="1" indent="-358775" algn="l" rtl="0">
              <a:lnSpc>
                <a:spcPct val="90000"/>
              </a:lnSpc>
              <a:spcBef>
                <a:spcPts val="600"/>
              </a:spcBef>
              <a:spcAft>
                <a:spcPts val="0"/>
              </a:spcAft>
              <a:buSzPts val="2000"/>
              <a:buFont typeface="Candara"/>
              <a:buChar char="o"/>
            </a:pPr>
            <a:r>
              <a:rPr lang="en" sz="2000" dirty="0">
                <a:latin typeface="Candara"/>
                <a:ea typeface="Candara"/>
                <a:cs typeface="Candara"/>
                <a:sym typeface="Candara"/>
              </a:rPr>
              <a:t>There are a range of active questions you can use, i.e. ask ‘how’, ‘why’ and ‘tell me more’ questions, </a:t>
            </a:r>
            <a:r>
              <a:rPr lang="en" sz="2000">
                <a:latin typeface="Candara"/>
                <a:ea typeface="Candara"/>
                <a:cs typeface="Candara"/>
                <a:sym typeface="Candara"/>
              </a:rPr>
              <a:t>and questions that create deeper responses - ‘</a:t>
            </a:r>
            <a:r>
              <a:rPr lang="en" sz="2000" dirty="0">
                <a:latin typeface="Candara"/>
                <a:ea typeface="Candara"/>
                <a:cs typeface="Candara"/>
                <a:sym typeface="Candara"/>
              </a:rPr>
              <a:t>what if…’ or ‘what would y</a:t>
            </a:r>
            <a:r>
              <a:rPr lang="en-GB" sz="2000" dirty="0" err="1">
                <a:latin typeface="Candara"/>
                <a:ea typeface="Candara"/>
                <a:cs typeface="Candara"/>
                <a:sym typeface="Candara"/>
              </a:rPr>
              <a:t>ou</a:t>
            </a:r>
            <a:r>
              <a:rPr lang="en" sz="2000" dirty="0">
                <a:latin typeface="Candara"/>
                <a:ea typeface="Candara"/>
                <a:cs typeface="Candara"/>
                <a:sym typeface="Candara"/>
              </a:rPr>
              <a:t> change/do differently…’  </a:t>
            </a:r>
          </a:p>
          <a:p>
            <a:pPr marL="809625" lvl="1" indent="-358775" algn="l" rtl="0">
              <a:lnSpc>
                <a:spcPct val="90000"/>
              </a:lnSpc>
              <a:spcBef>
                <a:spcPts val="600"/>
              </a:spcBef>
              <a:spcAft>
                <a:spcPts val="0"/>
              </a:spcAft>
              <a:buSzPts val="2000"/>
              <a:buFont typeface="Candara"/>
              <a:buChar char="o"/>
            </a:pPr>
            <a:r>
              <a:rPr lang="en" sz="2000" dirty="0">
                <a:latin typeface="Candara"/>
                <a:ea typeface="Candara"/>
                <a:cs typeface="Candara"/>
                <a:sym typeface="Candara"/>
              </a:rPr>
              <a:t>How you use these questions can affect your impact on those you are helping, advising or securing commitment.</a:t>
            </a:r>
            <a:endParaRPr sz="2000" dirty="0">
              <a:latin typeface="Candara"/>
              <a:ea typeface="Candara"/>
              <a:cs typeface="Candara"/>
              <a:sym typeface="Candara"/>
            </a:endParaRPr>
          </a:p>
          <a:p>
            <a:pPr marL="809625" lvl="1" indent="-219075" algn="l" rtl="0">
              <a:lnSpc>
                <a:spcPct val="90000"/>
              </a:lnSpc>
              <a:spcBef>
                <a:spcPts val="660"/>
              </a:spcBef>
              <a:spcAft>
                <a:spcPts val="0"/>
              </a:spcAft>
              <a:buSzPts val="2200"/>
              <a:buFont typeface="Courier New"/>
              <a:buNone/>
            </a:pPr>
            <a:endParaRPr sz="2200" dirty="0">
              <a:latin typeface="Candara"/>
              <a:ea typeface="Candara"/>
              <a:cs typeface="Candara"/>
              <a:sym typeface="Candara"/>
            </a:endParaRPr>
          </a:p>
        </p:txBody>
      </p:sp>
      <p:sp>
        <p:nvSpPr>
          <p:cNvPr id="889" name="Google Shape;889;p82"/>
          <p:cNvSpPr txBox="1">
            <a:spLocks noGrp="1"/>
          </p:cNvSpPr>
          <p:nvPr>
            <p:ph type="sldNum" idx="12"/>
          </p:nvPr>
        </p:nvSpPr>
        <p:spPr>
          <a:xfrm>
            <a:off x="6877050" y="4731544"/>
            <a:ext cx="1908175" cy="135731"/>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solidFill>
                  <a:srgbClr val="005C84"/>
                </a:solidFill>
              </a:rPr>
              <a:t>12</a:t>
            </a:fld>
            <a:endParaRPr>
              <a:solidFill>
                <a:srgbClr val="005C84"/>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83"/>
          <p:cNvSpPr/>
          <p:nvPr/>
        </p:nvSpPr>
        <p:spPr>
          <a:xfrm>
            <a:off x="912237" y="131788"/>
            <a:ext cx="2245995" cy="360013"/>
          </a:xfrm>
          <a:custGeom>
            <a:avLst/>
            <a:gdLst/>
            <a:ahLst/>
            <a:cxnLst/>
            <a:rect l="l" t="t" r="r" b="b"/>
            <a:pathLst>
              <a:path w="285750" h="45745" extrusionOk="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Hanken Grotesk"/>
              <a:ea typeface="Hanken Grotesk"/>
              <a:cs typeface="Hanken Grotesk"/>
              <a:sym typeface="Hanken Grotesk"/>
            </a:endParaRPr>
          </a:p>
        </p:txBody>
      </p:sp>
      <p:sp>
        <p:nvSpPr>
          <p:cNvPr id="895" name="Google Shape;895;p83"/>
          <p:cNvSpPr txBox="1">
            <a:spLocks noGrp="1"/>
          </p:cNvSpPr>
          <p:nvPr>
            <p:ph type="title"/>
          </p:nvPr>
        </p:nvSpPr>
        <p:spPr>
          <a:xfrm>
            <a:off x="593175" y="486000"/>
            <a:ext cx="7916400" cy="2743200"/>
          </a:xfrm>
          <a:prstGeom prst="rect">
            <a:avLst/>
          </a:prstGeom>
        </p:spPr>
        <p:txBody>
          <a:bodyPr spcFirstLastPara="1" wrap="square" lIns="0" tIns="0" rIns="0" bIns="0" anchor="b" anchorCtr="0">
            <a:noAutofit/>
          </a:bodyPr>
          <a:lstStyle/>
          <a:p>
            <a:pPr marL="0" lvl="0" indent="0" algn="l" rtl="0">
              <a:lnSpc>
                <a:spcPct val="80000"/>
              </a:lnSpc>
              <a:spcBef>
                <a:spcPts val="0"/>
              </a:spcBef>
              <a:spcAft>
                <a:spcPts val="0"/>
              </a:spcAft>
              <a:buSzPts val="8000"/>
              <a:buNone/>
            </a:pPr>
            <a:r>
              <a:rPr lang="en">
                <a:solidFill>
                  <a:srgbClr val="0CB3D5"/>
                </a:solidFill>
              </a:rPr>
              <a:t>Good Luck!</a:t>
            </a:r>
            <a:endParaRPr>
              <a:solidFill>
                <a:srgbClr val="0CB3D5"/>
              </a:solidFill>
            </a:endParaRPr>
          </a:p>
        </p:txBody>
      </p:sp>
      <p:sp>
        <p:nvSpPr>
          <p:cNvPr id="896" name="Google Shape;896;p83"/>
          <p:cNvSpPr txBox="1">
            <a:spLocks noGrp="1"/>
          </p:cNvSpPr>
          <p:nvPr>
            <p:ph type="subTitle" idx="3"/>
          </p:nvPr>
        </p:nvSpPr>
        <p:spPr>
          <a:xfrm>
            <a:off x="1284638" y="214800"/>
            <a:ext cx="1501200" cy="183600"/>
          </a:xfrm>
          <a:prstGeom prst="rect">
            <a:avLst/>
          </a:prstGeom>
        </p:spPr>
        <p:txBody>
          <a:bodyPr spcFirstLastPara="1" wrap="square" lIns="0" tIns="0" rIns="0" bIns="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1800">
                <a:solidFill>
                  <a:srgbClr val="0CB3D5"/>
                </a:solidFill>
              </a:rPr>
              <a:t>ECRSglobal</a:t>
            </a:r>
            <a:endParaRPr sz="1800">
              <a:solidFill>
                <a:srgbClr val="0CB3D5"/>
              </a:solidFill>
            </a:endParaRPr>
          </a:p>
        </p:txBody>
      </p:sp>
      <p:cxnSp>
        <p:nvCxnSpPr>
          <p:cNvPr id="897" name="Google Shape;897;p83"/>
          <p:cNvCxnSpPr/>
          <p:nvPr/>
        </p:nvCxnSpPr>
        <p:spPr>
          <a:xfrm rot="10800000">
            <a:off x="593700" y="3671900"/>
            <a:ext cx="7948200" cy="0"/>
          </a:xfrm>
          <a:prstGeom prst="straightConnector1">
            <a:avLst/>
          </a:prstGeom>
          <a:noFill/>
          <a:ln w="9525" cap="flat" cmpd="sng">
            <a:solidFill>
              <a:schemeClr val="dk1"/>
            </a:solidFill>
            <a:prstDash val="solid"/>
            <a:round/>
            <a:headEnd type="none" w="sm" len="sm"/>
            <a:tailEnd type="none" w="sm" len="sm"/>
          </a:ln>
        </p:spPr>
      </p:cxnSp>
      <p:sp>
        <p:nvSpPr>
          <p:cNvPr id="898" name="Google Shape;898;p83"/>
          <p:cNvSpPr txBox="1">
            <a:spLocks noGrp="1"/>
          </p:cNvSpPr>
          <p:nvPr>
            <p:ph type="body" idx="1"/>
          </p:nvPr>
        </p:nvSpPr>
        <p:spPr>
          <a:xfrm>
            <a:off x="575450" y="4100900"/>
            <a:ext cx="2919600" cy="360000"/>
          </a:xfrm>
          <a:prstGeom prst="rect">
            <a:avLst/>
          </a:prstGeom>
        </p:spPr>
        <p:txBody>
          <a:bodyPr spcFirstLastPara="1" wrap="square" lIns="0" tIns="0" rIns="0" bIns="91425" anchor="t" anchorCtr="0">
            <a:normAutofit fontScale="25000" lnSpcReduction="20000"/>
          </a:bodyPr>
          <a:lstStyle/>
          <a:p>
            <a:pPr marL="0" lvl="0" indent="0" algn="l" rtl="0">
              <a:lnSpc>
                <a:spcPct val="100000"/>
              </a:lnSpc>
              <a:spcBef>
                <a:spcPts val="1680"/>
              </a:spcBef>
              <a:spcAft>
                <a:spcPts val="0"/>
              </a:spcAft>
              <a:buClr>
                <a:schemeClr val="dk1"/>
              </a:buClr>
              <a:buSzPts val="2400"/>
              <a:buFont typeface="Arial"/>
              <a:buNone/>
            </a:pPr>
            <a:r>
              <a:rPr lang="en" sz="2100" b="1">
                <a:solidFill>
                  <a:srgbClr val="0CB3D5"/>
                </a:solidFill>
                <a:latin typeface="Calibri"/>
                <a:ea typeface="Calibri"/>
                <a:cs typeface="Calibri"/>
                <a:sym typeface="Calibri"/>
              </a:rPr>
              <a:t>ECRspaceglobal</a:t>
            </a:r>
            <a:endParaRPr sz="700">
              <a:solidFill>
                <a:srgbClr val="0CB3D5"/>
              </a:solidFill>
            </a:endParaRPr>
          </a:p>
        </p:txBody>
      </p:sp>
      <p:sp>
        <p:nvSpPr>
          <p:cNvPr id="899" name="Google Shape;899;p83"/>
          <p:cNvSpPr txBox="1">
            <a:spLocks noGrp="1"/>
          </p:cNvSpPr>
          <p:nvPr>
            <p:ph type="subTitle" idx="3"/>
          </p:nvPr>
        </p:nvSpPr>
        <p:spPr>
          <a:xfrm>
            <a:off x="575449" y="4655625"/>
            <a:ext cx="2735100" cy="183600"/>
          </a:xfrm>
          <a:prstGeom prst="rect">
            <a:avLst/>
          </a:prstGeom>
        </p:spPr>
        <p:txBody>
          <a:bodyPr spcFirstLastPara="1" wrap="square" lIns="0" tIns="0" rIns="0" bIns="0" anchor="ctr" anchorCtr="0">
            <a:noAutofit/>
          </a:bodyPr>
          <a:lstStyle/>
          <a:p>
            <a:pPr marL="0" lvl="0" indent="0" algn="l" rtl="0">
              <a:lnSpc>
                <a:spcPct val="80000"/>
              </a:lnSpc>
              <a:spcBef>
                <a:spcPts val="980"/>
              </a:spcBef>
              <a:spcAft>
                <a:spcPts val="0"/>
              </a:spcAft>
              <a:buNone/>
            </a:pPr>
            <a:r>
              <a:rPr lang="en" sz="955">
                <a:latin typeface="Lucida Sans"/>
                <a:ea typeface="Lucida Sans"/>
                <a:cs typeface="Lucida Sans"/>
                <a:sym typeface="Lucida Sans"/>
              </a:rPr>
              <a:t>This resource was originally created by Dr Julie Reeves and Dr Tania Alcantarilla at the University of Southampton</a:t>
            </a:r>
            <a:endParaRPr sz="955">
              <a:latin typeface="Lucida Sans"/>
              <a:ea typeface="Lucida Sans"/>
              <a:cs typeface="Lucida Sans"/>
              <a:sym typeface="Lucida Sans"/>
            </a:endParaRPr>
          </a:p>
          <a:p>
            <a:pPr marL="0" lvl="0" indent="0" algn="r" rtl="0">
              <a:lnSpc>
                <a:spcPct val="95000"/>
              </a:lnSpc>
              <a:spcBef>
                <a:spcPts val="0"/>
              </a:spcBef>
              <a:spcAft>
                <a:spcPts val="0"/>
              </a:spcAft>
              <a:buSzPts val="390"/>
              <a:buNone/>
            </a:pPr>
            <a:endParaRPr sz="889"/>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72"/>
          <p:cNvSpPr/>
          <p:nvPr/>
        </p:nvSpPr>
        <p:spPr>
          <a:xfrm>
            <a:off x="3825863" y="131788"/>
            <a:ext cx="2245995" cy="360013"/>
          </a:xfrm>
          <a:custGeom>
            <a:avLst/>
            <a:gdLst/>
            <a:ahLst/>
            <a:cxnLst/>
            <a:rect l="l" t="t" r="r" b="b"/>
            <a:pathLst>
              <a:path w="285750" h="45745" extrusionOk="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Hanken Grotesk"/>
              <a:ea typeface="Hanken Grotesk"/>
              <a:cs typeface="Hanken Grotesk"/>
              <a:sym typeface="Hanken Grotesk"/>
            </a:endParaRPr>
          </a:p>
        </p:txBody>
      </p:sp>
      <p:sp>
        <p:nvSpPr>
          <p:cNvPr id="767" name="Google Shape;767;p72"/>
          <p:cNvSpPr/>
          <p:nvPr/>
        </p:nvSpPr>
        <p:spPr>
          <a:xfrm>
            <a:off x="2380538" y="131788"/>
            <a:ext cx="2245995" cy="360013"/>
          </a:xfrm>
          <a:custGeom>
            <a:avLst/>
            <a:gdLst/>
            <a:ahLst/>
            <a:cxnLst/>
            <a:rect l="l" t="t" r="r" b="b"/>
            <a:pathLst>
              <a:path w="285750" h="45745" extrusionOk="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Hanken Grotesk"/>
              <a:ea typeface="Hanken Grotesk"/>
              <a:cs typeface="Hanken Grotesk"/>
              <a:sym typeface="Hanken Grotesk"/>
            </a:endParaRPr>
          </a:p>
        </p:txBody>
      </p:sp>
      <p:sp>
        <p:nvSpPr>
          <p:cNvPr id="768" name="Google Shape;768;p72"/>
          <p:cNvSpPr/>
          <p:nvPr/>
        </p:nvSpPr>
        <p:spPr>
          <a:xfrm>
            <a:off x="912237" y="131788"/>
            <a:ext cx="2245995" cy="360013"/>
          </a:xfrm>
          <a:custGeom>
            <a:avLst/>
            <a:gdLst/>
            <a:ahLst/>
            <a:cxnLst/>
            <a:rect l="l" t="t" r="r" b="b"/>
            <a:pathLst>
              <a:path w="285750" h="45745" extrusionOk="0">
                <a:moveTo>
                  <a:pt x="85067" y="0"/>
                </a:moveTo>
                <a:lnTo>
                  <a:pt x="82600" y="39"/>
                </a:lnTo>
                <a:lnTo>
                  <a:pt x="80250" y="196"/>
                </a:lnTo>
                <a:lnTo>
                  <a:pt x="78017" y="392"/>
                </a:lnTo>
                <a:lnTo>
                  <a:pt x="75824" y="666"/>
                </a:lnTo>
                <a:lnTo>
                  <a:pt x="73748" y="1057"/>
                </a:lnTo>
                <a:lnTo>
                  <a:pt x="71751" y="1449"/>
                </a:lnTo>
                <a:lnTo>
                  <a:pt x="69871" y="1958"/>
                </a:lnTo>
                <a:lnTo>
                  <a:pt x="68030" y="2467"/>
                </a:lnTo>
                <a:lnTo>
                  <a:pt x="66307" y="3055"/>
                </a:lnTo>
                <a:lnTo>
                  <a:pt x="64662" y="3682"/>
                </a:lnTo>
                <a:lnTo>
                  <a:pt x="63095" y="4347"/>
                </a:lnTo>
                <a:lnTo>
                  <a:pt x="61607" y="5013"/>
                </a:lnTo>
                <a:lnTo>
                  <a:pt x="60197" y="5757"/>
                </a:lnTo>
                <a:lnTo>
                  <a:pt x="58905" y="6462"/>
                </a:lnTo>
                <a:lnTo>
                  <a:pt x="57651" y="7206"/>
                </a:lnTo>
                <a:lnTo>
                  <a:pt x="56476" y="7951"/>
                </a:lnTo>
                <a:lnTo>
                  <a:pt x="55419" y="8695"/>
                </a:lnTo>
                <a:lnTo>
                  <a:pt x="54401" y="9439"/>
                </a:lnTo>
                <a:lnTo>
                  <a:pt x="53461" y="10144"/>
                </a:lnTo>
                <a:lnTo>
                  <a:pt x="52599" y="10888"/>
                </a:lnTo>
                <a:lnTo>
                  <a:pt x="51816" y="11554"/>
                </a:lnTo>
                <a:lnTo>
                  <a:pt x="51111" y="12220"/>
                </a:lnTo>
                <a:lnTo>
                  <a:pt x="49897" y="13434"/>
                </a:lnTo>
                <a:lnTo>
                  <a:pt x="48996" y="14452"/>
                </a:lnTo>
                <a:lnTo>
                  <a:pt x="48330" y="15235"/>
                </a:lnTo>
                <a:lnTo>
                  <a:pt x="47821" y="15901"/>
                </a:lnTo>
                <a:lnTo>
                  <a:pt x="33447" y="32390"/>
                </a:lnTo>
                <a:lnTo>
                  <a:pt x="32429" y="33369"/>
                </a:lnTo>
                <a:lnTo>
                  <a:pt x="31371" y="34348"/>
                </a:lnTo>
                <a:lnTo>
                  <a:pt x="30314" y="35249"/>
                </a:lnTo>
                <a:lnTo>
                  <a:pt x="29217" y="36110"/>
                </a:lnTo>
                <a:lnTo>
                  <a:pt x="28160" y="36933"/>
                </a:lnTo>
                <a:lnTo>
                  <a:pt x="27063" y="37677"/>
                </a:lnTo>
                <a:lnTo>
                  <a:pt x="25967" y="38421"/>
                </a:lnTo>
                <a:lnTo>
                  <a:pt x="24870" y="39087"/>
                </a:lnTo>
                <a:lnTo>
                  <a:pt x="23773" y="39753"/>
                </a:lnTo>
                <a:lnTo>
                  <a:pt x="22677" y="40340"/>
                </a:lnTo>
                <a:lnTo>
                  <a:pt x="21580" y="40889"/>
                </a:lnTo>
                <a:lnTo>
                  <a:pt x="20483" y="41437"/>
                </a:lnTo>
                <a:lnTo>
                  <a:pt x="19348" y="41907"/>
                </a:lnTo>
                <a:lnTo>
                  <a:pt x="18251" y="42377"/>
                </a:lnTo>
                <a:lnTo>
                  <a:pt x="17154" y="42768"/>
                </a:lnTo>
                <a:lnTo>
                  <a:pt x="16058" y="43160"/>
                </a:lnTo>
                <a:lnTo>
                  <a:pt x="14961" y="43513"/>
                </a:lnTo>
                <a:lnTo>
                  <a:pt x="13865" y="43826"/>
                </a:lnTo>
                <a:lnTo>
                  <a:pt x="12807" y="44139"/>
                </a:lnTo>
                <a:lnTo>
                  <a:pt x="11750" y="44374"/>
                </a:lnTo>
                <a:lnTo>
                  <a:pt x="10692" y="44609"/>
                </a:lnTo>
                <a:lnTo>
                  <a:pt x="9635" y="44844"/>
                </a:lnTo>
                <a:lnTo>
                  <a:pt x="7559" y="45197"/>
                </a:lnTo>
                <a:lnTo>
                  <a:pt x="5561" y="45432"/>
                </a:lnTo>
                <a:lnTo>
                  <a:pt x="3642" y="45588"/>
                </a:lnTo>
                <a:lnTo>
                  <a:pt x="1762" y="45706"/>
                </a:lnTo>
                <a:lnTo>
                  <a:pt x="0" y="45745"/>
                </a:lnTo>
                <a:lnTo>
                  <a:pt x="285750" y="45745"/>
                </a:lnTo>
                <a:lnTo>
                  <a:pt x="283988" y="45706"/>
                </a:lnTo>
                <a:lnTo>
                  <a:pt x="282108" y="45588"/>
                </a:lnTo>
                <a:lnTo>
                  <a:pt x="280189" y="45432"/>
                </a:lnTo>
                <a:lnTo>
                  <a:pt x="278191" y="45197"/>
                </a:lnTo>
                <a:lnTo>
                  <a:pt x="276115" y="44844"/>
                </a:lnTo>
                <a:lnTo>
                  <a:pt x="275097" y="44609"/>
                </a:lnTo>
                <a:lnTo>
                  <a:pt x="274000" y="44374"/>
                </a:lnTo>
                <a:lnTo>
                  <a:pt x="272943" y="44139"/>
                </a:lnTo>
                <a:lnTo>
                  <a:pt x="271886" y="43826"/>
                </a:lnTo>
                <a:lnTo>
                  <a:pt x="270789" y="43513"/>
                </a:lnTo>
                <a:lnTo>
                  <a:pt x="269692" y="43160"/>
                </a:lnTo>
                <a:lnTo>
                  <a:pt x="268596" y="42768"/>
                </a:lnTo>
                <a:lnTo>
                  <a:pt x="267499" y="42377"/>
                </a:lnTo>
                <a:lnTo>
                  <a:pt x="266402" y="41907"/>
                </a:lnTo>
                <a:lnTo>
                  <a:pt x="265306" y="41437"/>
                </a:lnTo>
                <a:lnTo>
                  <a:pt x="264170" y="40889"/>
                </a:lnTo>
                <a:lnTo>
                  <a:pt x="263073" y="40340"/>
                </a:lnTo>
                <a:lnTo>
                  <a:pt x="261977" y="39753"/>
                </a:lnTo>
                <a:lnTo>
                  <a:pt x="260880" y="39087"/>
                </a:lnTo>
                <a:lnTo>
                  <a:pt x="259783" y="38421"/>
                </a:lnTo>
                <a:lnTo>
                  <a:pt x="258687" y="37677"/>
                </a:lnTo>
                <a:lnTo>
                  <a:pt x="257590" y="36933"/>
                </a:lnTo>
                <a:lnTo>
                  <a:pt x="256533" y="36110"/>
                </a:lnTo>
                <a:lnTo>
                  <a:pt x="255436" y="35249"/>
                </a:lnTo>
                <a:lnTo>
                  <a:pt x="254379" y="34348"/>
                </a:lnTo>
                <a:lnTo>
                  <a:pt x="253321" y="33369"/>
                </a:lnTo>
                <a:lnTo>
                  <a:pt x="252303" y="32390"/>
                </a:lnTo>
                <a:lnTo>
                  <a:pt x="237929" y="15901"/>
                </a:lnTo>
                <a:lnTo>
                  <a:pt x="237420" y="15235"/>
                </a:lnTo>
                <a:lnTo>
                  <a:pt x="236754" y="14452"/>
                </a:lnTo>
                <a:lnTo>
                  <a:pt x="235853" y="13434"/>
                </a:lnTo>
                <a:lnTo>
                  <a:pt x="234639" y="12220"/>
                </a:lnTo>
                <a:lnTo>
                  <a:pt x="233934" y="11554"/>
                </a:lnTo>
                <a:lnTo>
                  <a:pt x="233151" y="10888"/>
                </a:lnTo>
                <a:lnTo>
                  <a:pt x="232289" y="10144"/>
                </a:lnTo>
                <a:lnTo>
                  <a:pt x="231349" y="9439"/>
                </a:lnTo>
                <a:lnTo>
                  <a:pt x="230370" y="8695"/>
                </a:lnTo>
                <a:lnTo>
                  <a:pt x="229274" y="7951"/>
                </a:lnTo>
                <a:lnTo>
                  <a:pt x="228099" y="7206"/>
                </a:lnTo>
                <a:lnTo>
                  <a:pt x="226885" y="6462"/>
                </a:lnTo>
                <a:lnTo>
                  <a:pt x="225553" y="5757"/>
                </a:lnTo>
                <a:lnTo>
                  <a:pt x="224143" y="5013"/>
                </a:lnTo>
                <a:lnTo>
                  <a:pt x="222655" y="4347"/>
                </a:lnTo>
                <a:lnTo>
                  <a:pt x="221088" y="3682"/>
                </a:lnTo>
                <a:lnTo>
                  <a:pt x="219443" y="3055"/>
                </a:lnTo>
                <a:lnTo>
                  <a:pt x="217720" y="2467"/>
                </a:lnTo>
                <a:lnTo>
                  <a:pt x="215879" y="1958"/>
                </a:lnTo>
                <a:lnTo>
                  <a:pt x="213999" y="1449"/>
                </a:lnTo>
                <a:lnTo>
                  <a:pt x="212002" y="1057"/>
                </a:lnTo>
                <a:lnTo>
                  <a:pt x="209926" y="666"/>
                </a:lnTo>
                <a:lnTo>
                  <a:pt x="207733" y="392"/>
                </a:lnTo>
                <a:lnTo>
                  <a:pt x="205500" y="196"/>
                </a:lnTo>
                <a:lnTo>
                  <a:pt x="203150" y="39"/>
                </a:lnTo>
                <a:lnTo>
                  <a:pt x="2006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Hanken Grotesk"/>
              <a:ea typeface="Hanken Grotesk"/>
              <a:cs typeface="Hanken Grotesk"/>
              <a:sym typeface="Hanken Grotesk"/>
            </a:endParaRPr>
          </a:p>
        </p:txBody>
      </p:sp>
      <p:sp>
        <p:nvSpPr>
          <p:cNvPr id="769" name="Google Shape;769;p72"/>
          <p:cNvSpPr txBox="1">
            <a:spLocks noGrp="1"/>
          </p:cNvSpPr>
          <p:nvPr>
            <p:ph type="title"/>
          </p:nvPr>
        </p:nvSpPr>
        <p:spPr>
          <a:xfrm>
            <a:off x="593175" y="486000"/>
            <a:ext cx="7916400" cy="2743200"/>
          </a:xfrm>
          <a:prstGeom prst="rect">
            <a:avLst/>
          </a:prstGeom>
        </p:spPr>
        <p:txBody>
          <a:bodyPr spcFirstLastPara="1" wrap="square" lIns="0" tIns="0" rIns="0" bIns="0" anchor="b" anchorCtr="0">
            <a:noAutofit/>
          </a:bodyPr>
          <a:lstStyle/>
          <a:p>
            <a:pPr marL="0" lvl="0" indent="0" algn="l" rtl="0">
              <a:lnSpc>
                <a:spcPct val="80000"/>
              </a:lnSpc>
              <a:spcBef>
                <a:spcPts val="0"/>
              </a:spcBef>
              <a:spcAft>
                <a:spcPts val="0"/>
              </a:spcAft>
              <a:buSzPts val="8000"/>
              <a:buNone/>
            </a:pPr>
            <a:r>
              <a:rPr lang="en">
                <a:solidFill>
                  <a:srgbClr val="0CB3D5"/>
                </a:solidFill>
              </a:rPr>
              <a:t>What is Mentoring?</a:t>
            </a:r>
            <a:endParaRPr>
              <a:solidFill>
                <a:srgbClr val="0CB3D5"/>
              </a:solidFill>
            </a:endParaRPr>
          </a:p>
        </p:txBody>
      </p:sp>
      <p:sp>
        <p:nvSpPr>
          <p:cNvPr id="770" name="Google Shape;770;p72"/>
          <p:cNvSpPr txBox="1">
            <a:spLocks noGrp="1"/>
          </p:cNvSpPr>
          <p:nvPr>
            <p:ph type="body" idx="1"/>
          </p:nvPr>
        </p:nvSpPr>
        <p:spPr>
          <a:xfrm>
            <a:off x="575450" y="4100900"/>
            <a:ext cx="2919600" cy="360000"/>
          </a:xfrm>
          <a:prstGeom prst="rect">
            <a:avLst/>
          </a:prstGeom>
        </p:spPr>
        <p:txBody>
          <a:bodyPr spcFirstLastPara="1" wrap="square" lIns="0" tIns="0" rIns="0" bIns="91425" anchor="t" anchorCtr="0">
            <a:normAutofit fontScale="25000" lnSpcReduction="20000"/>
          </a:bodyPr>
          <a:lstStyle/>
          <a:p>
            <a:pPr marL="0" lvl="0" indent="0" algn="l" rtl="0">
              <a:lnSpc>
                <a:spcPct val="100000"/>
              </a:lnSpc>
              <a:spcBef>
                <a:spcPts val="1680"/>
              </a:spcBef>
              <a:spcAft>
                <a:spcPts val="0"/>
              </a:spcAft>
              <a:buClr>
                <a:schemeClr val="dk1"/>
              </a:buClr>
              <a:buSzPts val="2400"/>
              <a:buFont typeface="Arial"/>
              <a:buNone/>
            </a:pPr>
            <a:r>
              <a:rPr lang="en" sz="2100" b="1">
                <a:solidFill>
                  <a:srgbClr val="005C84"/>
                </a:solidFill>
                <a:latin typeface="Calibri"/>
                <a:ea typeface="Calibri"/>
                <a:cs typeface="Calibri"/>
                <a:sym typeface="Calibri"/>
              </a:rPr>
              <a:t>ECRspaceglobal</a:t>
            </a:r>
            <a:endParaRPr sz="700"/>
          </a:p>
        </p:txBody>
      </p:sp>
      <p:sp>
        <p:nvSpPr>
          <p:cNvPr id="771" name="Google Shape;771;p72"/>
          <p:cNvSpPr txBox="1">
            <a:spLocks noGrp="1"/>
          </p:cNvSpPr>
          <p:nvPr>
            <p:ph type="subTitle" idx="2"/>
          </p:nvPr>
        </p:nvSpPr>
        <p:spPr>
          <a:xfrm>
            <a:off x="1284638" y="214800"/>
            <a:ext cx="1501200" cy="183600"/>
          </a:xfrm>
          <a:prstGeom prst="rect">
            <a:avLst/>
          </a:prstGeom>
        </p:spPr>
        <p:txBody>
          <a:bodyPr spcFirstLastPara="1" wrap="square" lIns="0" tIns="0" rIns="0" bIns="0" anchor="ctr" anchorCtr="0">
            <a:normAutofit fontScale="92500" lnSpcReduction="10000"/>
          </a:bodyPr>
          <a:lstStyle/>
          <a:p>
            <a:pPr marL="0" lvl="0" indent="0" algn="ctr" rtl="0">
              <a:lnSpc>
                <a:spcPct val="115000"/>
              </a:lnSpc>
              <a:spcBef>
                <a:spcPts val="0"/>
              </a:spcBef>
              <a:spcAft>
                <a:spcPts val="0"/>
              </a:spcAft>
              <a:buSzPts val="1200"/>
              <a:buNone/>
            </a:pPr>
            <a:r>
              <a:rPr lang="en"/>
              <a:t>Mentoring</a:t>
            </a:r>
            <a:endParaRPr/>
          </a:p>
        </p:txBody>
      </p:sp>
      <p:sp>
        <p:nvSpPr>
          <p:cNvPr id="772" name="Google Shape;772;p72"/>
          <p:cNvSpPr txBox="1">
            <a:spLocks noGrp="1"/>
          </p:cNvSpPr>
          <p:nvPr>
            <p:ph type="subTitle" idx="3"/>
          </p:nvPr>
        </p:nvSpPr>
        <p:spPr>
          <a:xfrm>
            <a:off x="575449" y="4655625"/>
            <a:ext cx="2735100" cy="183600"/>
          </a:xfrm>
          <a:prstGeom prst="rect">
            <a:avLst/>
          </a:prstGeom>
        </p:spPr>
        <p:txBody>
          <a:bodyPr spcFirstLastPara="1" wrap="square" lIns="0" tIns="0" rIns="0" bIns="0" anchor="ctr" anchorCtr="0">
            <a:noAutofit/>
          </a:bodyPr>
          <a:lstStyle/>
          <a:p>
            <a:pPr marL="0" lvl="0" indent="0" algn="l" rtl="0">
              <a:lnSpc>
                <a:spcPct val="80000"/>
              </a:lnSpc>
              <a:spcBef>
                <a:spcPts val="980"/>
              </a:spcBef>
              <a:spcAft>
                <a:spcPts val="0"/>
              </a:spcAft>
              <a:buNone/>
            </a:pPr>
            <a:r>
              <a:rPr lang="en" sz="955">
                <a:solidFill>
                  <a:srgbClr val="005C84"/>
                </a:solidFill>
                <a:latin typeface="Lucida Sans"/>
                <a:ea typeface="Lucida Sans"/>
                <a:cs typeface="Lucida Sans"/>
                <a:sym typeface="Lucida Sans"/>
              </a:rPr>
              <a:t>This resource was originally created by Dr Julie Reeves and Dr Tania Alcantarilla at the University of Southampton</a:t>
            </a:r>
            <a:endParaRPr sz="955">
              <a:latin typeface="Lucida Sans"/>
              <a:ea typeface="Lucida Sans"/>
              <a:cs typeface="Lucida Sans"/>
              <a:sym typeface="Lucida Sans"/>
            </a:endParaRPr>
          </a:p>
          <a:p>
            <a:pPr marL="0" lvl="0" indent="0" algn="r" rtl="0">
              <a:lnSpc>
                <a:spcPct val="95000"/>
              </a:lnSpc>
              <a:spcBef>
                <a:spcPts val="0"/>
              </a:spcBef>
              <a:spcAft>
                <a:spcPts val="0"/>
              </a:spcAft>
              <a:buSzPts val="390"/>
              <a:buNone/>
            </a:pPr>
            <a:endParaRPr sz="889"/>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73"/>
          <p:cNvSpPr txBox="1">
            <a:spLocks noGrp="1"/>
          </p:cNvSpPr>
          <p:nvPr>
            <p:ph type="subTitle" idx="1"/>
          </p:nvPr>
        </p:nvSpPr>
        <p:spPr>
          <a:xfrm>
            <a:off x="1224650" y="210100"/>
            <a:ext cx="1676700" cy="3564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SzPts val="1200"/>
              <a:buNone/>
            </a:pPr>
            <a:r>
              <a:rPr lang="en" sz="2300" b="1">
                <a:solidFill>
                  <a:srgbClr val="0CB3D5"/>
                </a:solidFill>
                <a:latin typeface="Neuton"/>
                <a:ea typeface="Neuton"/>
                <a:cs typeface="Neuton"/>
                <a:sym typeface="Neuton"/>
              </a:rPr>
              <a:t>Mentoring</a:t>
            </a:r>
            <a:endParaRPr sz="2300" b="1">
              <a:solidFill>
                <a:srgbClr val="0CB3D5"/>
              </a:solidFill>
              <a:latin typeface="Neuton"/>
              <a:ea typeface="Neuton"/>
              <a:cs typeface="Neuton"/>
              <a:sym typeface="Neuton"/>
            </a:endParaRPr>
          </a:p>
        </p:txBody>
      </p:sp>
      <p:sp>
        <p:nvSpPr>
          <p:cNvPr id="778" name="Google Shape;778;p73"/>
          <p:cNvSpPr txBox="1">
            <a:spLocks noGrp="1"/>
          </p:cNvSpPr>
          <p:nvPr>
            <p:ph type="title"/>
          </p:nvPr>
        </p:nvSpPr>
        <p:spPr>
          <a:xfrm>
            <a:off x="593775" y="984700"/>
            <a:ext cx="7948200" cy="26166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2400"/>
              <a:buFont typeface="Arial"/>
              <a:buNone/>
            </a:pPr>
            <a:r>
              <a:rPr lang="en" sz="2400">
                <a:latin typeface="Neuton"/>
                <a:ea typeface="Neuton"/>
                <a:cs typeface="Neuton"/>
                <a:sym typeface="Neuton"/>
              </a:rPr>
              <a:t>This resource is useful for anyone, including early career researchers, who would like to hold a short training session (of 30 or 60 minutes) for mentors and/or mentees.  </a:t>
            </a:r>
            <a:endParaRPr sz="3000">
              <a:latin typeface="Neuton"/>
              <a:ea typeface="Neuton"/>
              <a:cs typeface="Neuton"/>
              <a:sym typeface="Neuton"/>
            </a:endParaRPr>
          </a:p>
          <a:p>
            <a:pPr marL="0" lvl="0" indent="0" algn="ctr" rtl="0">
              <a:spcBef>
                <a:spcPts val="1680"/>
              </a:spcBef>
              <a:spcAft>
                <a:spcPts val="0"/>
              </a:spcAft>
              <a:buClr>
                <a:schemeClr val="dk1"/>
              </a:buClr>
              <a:buSzPts val="2400"/>
              <a:buFont typeface="Arial"/>
              <a:buNone/>
            </a:pPr>
            <a:r>
              <a:rPr lang="en" sz="2400">
                <a:latin typeface="Neuton"/>
                <a:ea typeface="Neuton"/>
                <a:cs typeface="Neuton"/>
                <a:sym typeface="Neuton"/>
              </a:rPr>
              <a:t>Early career researchers – you can establish your own mentoring scheme if there isn’t one in your area or institution.  You can invite mentors and mentees to join the scheme.</a:t>
            </a:r>
            <a:endParaRPr>
              <a:latin typeface="Neuton"/>
              <a:ea typeface="Neuton"/>
              <a:cs typeface="Neuton"/>
              <a:sym typeface="Neuton"/>
            </a:endParaRPr>
          </a:p>
        </p:txBody>
      </p:sp>
      <p:sp>
        <p:nvSpPr>
          <p:cNvPr id="779" name="Google Shape;779;p73"/>
          <p:cNvSpPr txBox="1">
            <a:spLocks noGrp="1"/>
          </p:cNvSpPr>
          <p:nvPr>
            <p:ph type="body" idx="2"/>
          </p:nvPr>
        </p:nvSpPr>
        <p:spPr>
          <a:xfrm>
            <a:off x="593775" y="3900525"/>
            <a:ext cx="5642400" cy="779400"/>
          </a:xfrm>
          <a:prstGeom prst="rect">
            <a:avLst/>
          </a:prstGeom>
        </p:spPr>
        <p:txBody>
          <a:bodyPr spcFirstLastPara="1" wrap="square" lIns="91425" tIns="91425" rIns="91425" bIns="91425" anchor="t" anchorCtr="0">
            <a:normAutofit fontScale="62500" lnSpcReduction="20000"/>
          </a:bodyPr>
          <a:lstStyle/>
          <a:p>
            <a:pPr marL="0" lvl="0" indent="0" algn="l" rtl="0">
              <a:lnSpc>
                <a:spcPct val="100000"/>
              </a:lnSpc>
              <a:spcBef>
                <a:spcPts val="1680"/>
              </a:spcBef>
              <a:spcAft>
                <a:spcPts val="0"/>
              </a:spcAft>
              <a:buClr>
                <a:schemeClr val="dk1"/>
              </a:buClr>
              <a:buSzPct val="100000"/>
              <a:buFont typeface="Arial"/>
              <a:buNone/>
            </a:pPr>
            <a:r>
              <a:rPr lang="en" sz="2400" b="0">
                <a:solidFill>
                  <a:srgbClr val="0CB3D5"/>
                </a:solidFill>
                <a:latin typeface="Calibri"/>
                <a:ea typeface="Calibri"/>
                <a:cs typeface="Calibri"/>
                <a:sym typeface="Calibri"/>
              </a:rPr>
              <a:t>If you use or re-purpose this PowerPoint, please attribute to </a:t>
            </a:r>
            <a:r>
              <a:rPr lang="en" sz="2400">
                <a:solidFill>
                  <a:srgbClr val="0CB3D5"/>
                </a:solidFill>
                <a:latin typeface="Calibri"/>
                <a:ea typeface="Calibri"/>
                <a:cs typeface="Calibri"/>
                <a:sym typeface="Calibri"/>
              </a:rPr>
              <a:t>ECRspaceglobal</a:t>
            </a:r>
            <a:endParaRPr>
              <a:solidFill>
                <a:srgbClr val="0CB3D5"/>
              </a:solidFill>
              <a:latin typeface="Hanken Grotesk SemiBold"/>
              <a:ea typeface="Hanken Grotesk SemiBold"/>
              <a:cs typeface="Hanken Grotesk SemiBold"/>
              <a:sym typeface="Hanken Grotesk SemiBold"/>
            </a:endParaRPr>
          </a:p>
        </p:txBody>
      </p:sp>
      <p:cxnSp>
        <p:nvCxnSpPr>
          <p:cNvPr id="780" name="Google Shape;780;p73"/>
          <p:cNvCxnSpPr/>
          <p:nvPr/>
        </p:nvCxnSpPr>
        <p:spPr>
          <a:xfrm rot="10800000">
            <a:off x="593700" y="3575100"/>
            <a:ext cx="7948200" cy="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74"/>
          <p:cNvSpPr txBox="1">
            <a:spLocks noGrp="1"/>
          </p:cNvSpPr>
          <p:nvPr>
            <p:ph type="title"/>
          </p:nvPr>
        </p:nvSpPr>
        <p:spPr>
          <a:xfrm>
            <a:off x="358775" y="0"/>
            <a:ext cx="8426450" cy="100607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a:solidFill>
                  <a:srgbClr val="0CB3D5"/>
                </a:solidFill>
                <a:latin typeface="Neuton"/>
                <a:ea typeface="Neuton"/>
                <a:cs typeface="Neuton"/>
                <a:sym typeface="Neuton"/>
              </a:rPr>
              <a:t>What is Mentoring?</a:t>
            </a:r>
            <a:endParaRPr>
              <a:solidFill>
                <a:srgbClr val="0CB3D5"/>
              </a:solidFill>
              <a:latin typeface="Neuton"/>
              <a:ea typeface="Neuton"/>
              <a:cs typeface="Neuton"/>
              <a:sym typeface="Neuton"/>
            </a:endParaRPr>
          </a:p>
        </p:txBody>
      </p:sp>
      <p:sp>
        <p:nvSpPr>
          <p:cNvPr id="787" name="Google Shape;787;p74"/>
          <p:cNvSpPr txBox="1"/>
          <p:nvPr/>
        </p:nvSpPr>
        <p:spPr>
          <a:xfrm>
            <a:off x="6877050" y="4731544"/>
            <a:ext cx="1905000" cy="3429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Clr>
                <a:schemeClr val="dk1"/>
              </a:buClr>
              <a:buSzPts val="1400"/>
              <a:buFont typeface="Georgia"/>
              <a:buNone/>
            </a:pPr>
            <a:fld id="{00000000-1234-1234-1234-123412341234}" type="slidenum">
              <a:rPr lang="en" sz="1400" b="0" i="0" u="none" strike="noStrike" cap="none">
                <a:solidFill>
                  <a:schemeClr val="dk1"/>
                </a:solidFill>
                <a:latin typeface="Georgia"/>
                <a:ea typeface="Georgia"/>
                <a:cs typeface="Georgia"/>
                <a:sym typeface="Georgia"/>
              </a:rPr>
              <a:t>4</a:t>
            </a:fld>
            <a:endParaRPr sz="1400" b="0" i="0" u="none" strike="noStrike" cap="none">
              <a:solidFill>
                <a:schemeClr val="dk1"/>
              </a:solidFill>
              <a:latin typeface="Georgia"/>
              <a:ea typeface="Georgia"/>
              <a:cs typeface="Georgia"/>
              <a:sym typeface="Georgia"/>
            </a:endParaRPr>
          </a:p>
        </p:txBody>
      </p:sp>
      <p:sp>
        <p:nvSpPr>
          <p:cNvPr id="788" name="Google Shape;788;p74"/>
          <p:cNvSpPr/>
          <p:nvPr/>
        </p:nvSpPr>
        <p:spPr>
          <a:xfrm>
            <a:off x="753300" y="2280841"/>
            <a:ext cx="1644600" cy="15474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grpSp>
        <p:nvGrpSpPr>
          <p:cNvPr id="789" name="Google Shape;789;p74"/>
          <p:cNvGrpSpPr/>
          <p:nvPr/>
        </p:nvGrpSpPr>
        <p:grpSpPr>
          <a:xfrm>
            <a:off x="2596989" y="1652125"/>
            <a:ext cx="1268445" cy="850203"/>
            <a:chOff x="2277831" y="0"/>
            <a:chExt cx="920631" cy="920631"/>
          </a:xfrm>
        </p:grpSpPr>
        <p:sp>
          <p:nvSpPr>
            <p:cNvPr id="790" name="Google Shape;790;p74"/>
            <p:cNvSpPr/>
            <p:nvPr/>
          </p:nvSpPr>
          <p:spPr>
            <a:xfrm>
              <a:off x="2277831" y="0"/>
              <a:ext cx="920631" cy="920631"/>
            </a:xfrm>
            <a:prstGeom prst="ellipse">
              <a:avLst/>
            </a:prstGeom>
            <a:solidFill>
              <a:srgbClr val="0CB3D5"/>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791" name="Google Shape;791;p74"/>
            <p:cNvSpPr/>
            <p:nvPr/>
          </p:nvSpPr>
          <p:spPr>
            <a:xfrm>
              <a:off x="2412751" y="206008"/>
              <a:ext cx="650700" cy="50850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None/>
              </a:pPr>
              <a:r>
                <a:rPr lang="en" sz="1400" b="1">
                  <a:solidFill>
                    <a:schemeClr val="lt1"/>
                  </a:solidFill>
                  <a:latin typeface="Trebuchet MS"/>
                  <a:ea typeface="Trebuchet MS"/>
                  <a:cs typeface="Trebuchet MS"/>
                  <a:sym typeface="Trebuchet MS"/>
                </a:rPr>
                <a:t>Informal</a:t>
              </a:r>
              <a:endParaRPr/>
            </a:p>
          </p:txBody>
        </p:sp>
      </p:grpSp>
      <p:grpSp>
        <p:nvGrpSpPr>
          <p:cNvPr id="792" name="Google Shape;792;p74"/>
          <p:cNvGrpSpPr/>
          <p:nvPr/>
        </p:nvGrpSpPr>
        <p:grpSpPr>
          <a:xfrm>
            <a:off x="2826044" y="2629442"/>
            <a:ext cx="1133573" cy="850203"/>
            <a:chOff x="2708414" y="1197021"/>
            <a:chExt cx="920631" cy="920631"/>
          </a:xfrm>
        </p:grpSpPr>
        <p:sp>
          <p:nvSpPr>
            <p:cNvPr id="793" name="Google Shape;793;p74"/>
            <p:cNvSpPr/>
            <p:nvPr/>
          </p:nvSpPr>
          <p:spPr>
            <a:xfrm>
              <a:off x="2708414" y="1197021"/>
              <a:ext cx="920631" cy="920631"/>
            </a:xfrm>
            <a:prstGeom prst="ellipse">
              <a:avLst/>
            </a:prstGeom>
            <a:solidFill>
              <a:srgbClr val="8E7CC3"/>
            </a:solidFill>
            <a:ln w="31275" cap="flat" cmpd="sng">
              <a:solidFill>
                <a:schemeClr val="lt1"/>
              </a:solidFill>
              <a:prstDash val="solid"/>
              <a:round/>
              <a:headEnd type="none" w="sm" len="sm"/>
              <a:tailEnd type="none" w="sm" len="sm"/>
            </a:ln>
          </p:spPr>
          <p:txBody>
            <a:bodyPr spcFirstLastPara="1" wrap="square" lIns="112550" tIns="56275" rIns="112550" bIns="56275" anchor="t" anchorCtr="0">
              <a:noAutofit/>
            </a:bodyPr>
            <a:lstStyle/>
            <a:p>
              <a:pPr marL="0" marR="0" lvl="0" indent="0" algn="l" rtl="0">
                <a:spcBef>
                  <a:spcPts val="0"/>
                </a:spcBef>
                <a:spcAft>
                  <a:spcPts val="0"/>
                </a:spcAft>
                <a:buNone/>
              </a:pPr>
              <a:endParaRPr sz="2216">
                <a:solidFill>
                  <a:schemeClr val="lt1"/>
                </a:solidFill>
                <a:latin typeface="Lucida Sans"/>
                <a:ea typeface="Lucida Sans"/>
                <a:cs typeface="Lucida Sans"/>
                <a:sym typeface="Lucida Sans"/>
              </a:endParaRPr>
            </a:p>
          </p:txBody>
        </p:sp>
        <p:sp>
          <p:nvSpPr>
            <p:cNvPr id="794" name="Google Shape;794;p74"/>
            <p:cNvSpPr/>
            <p:nvPr/>
          </p:nvSpPr>
          <p:spPr>
            <a:xfrm>
              <a:off x="2843334" y="1331942"/>
              <a:ext cx="650791" cy="650791"/>
            </a:xfrm>
            <a:prstGeom prst="rect">
              <a:avLst/>
            </a:prstGeom>
            <a:noFill/>
            <a:ln>
              <a:noFill/>
            </a:ln>
          </p:spPr>
          <p:txBody>
            <a:bodyPr spcFirstLastPara="1" wrap="square" lIns="9350" tIns="9350" rIns="9350" bIns="9350" anchor="ctr" anchorCtr="0">
              <a:noAutofit/>
            </a:bodyPr>
            <a:lstStyle/>
            <a:p>
              <a:pPr marL="0" marR="0" lvl="0" indent="0" algn="ctr" rtl="0">
                <a:lnSpc>
                  <a:spcPct val="90000"/>
                </a:lnSpc>
                <a:spcBef>
                  <a:spcPts val="0"/>
                </a:spcBef>
                <a:spcAft>
                  <a:spcPts val="0"/>
                </a:spcAft>
                <a:buNone/>
              </a:pPr>
              <a:r>
                <a:rPr lang="en" sz="1477" b="1">
                  <a:solidFill>
                    <a:schemeClr val="lt1"/>
                  </a:solidFill>
                  <a:latin typeface="Trebuchet MS"/>
                  <a:ea typeface="Trebuchet MS"/>
                  <a:cs typeface="Trebuchet MS"/>
                  <a:sym typeface="Trebuchet MS"/>
                </a:rPr>
                <a:t>Mentee-Centred</a:t>
              </a:r>
              <a:endParaRPr sz="1477" b="1">
                <a:solidFill>
                  <a:schemeClr val="lt1"/>
                </a:solidFill>
                <a:latin typeface="Trebuchet MS"/>
                <a:ea typeface="Trebuchet MS"/>
                <a:cs typeface="Trebuchet MS"/>
                <a:sym typeface="Trebuchet MS"/>
              </a:endParaRPr>
            </a:p>
          </p:txBody>
        </p:sp>
      </p:grpSp>
      <p:grpSp>
        <p:nvGrpSpPr>
          <p:cNvPr id="795" name="Google Shape;795;p74"/>
          <p:cNvGrpSpPr/>
          <p:nvPr/>
        </p:nvGrpSpPr>
        <p:grpSpPr>
          <a:xfrm>
            <a:off x="2507116" y="3567110"/>
            <a:ext cx="1133594" cy="828853"/>
            <a:chOff x="2279489" y="2284674"/>
            <a:chExt cx="1014220" cy="986730"/>
          </a:xfrm>
        </p:grpSpPr>
        <p:sp>
          <p:nvSpPr>
            <p:cNvPr id="796" name="Google Shape;796;p74"/>
            <p:cNvSpPr/>
            <p:nvPr/>
          </p:nvSpPr>
          <p:spPr>
            <a:xfrm>
              <a:off x="2279489" y="2284674"/>
              <a:ext cx="1014220" cy="986730"/>
            </a:xfrm>
            <a:prstGeom prst="ellipse">
              <a:avLst/>
            </a:prstGeom>
            <a:solidFill>
              <a:schemeClr val="accent1"/>
            </a:solidFill>
            <a:ln w="28425" cap="flat" cmpd="sng">
              <a:solidFill>
                <a:schemeClr val="lt1"/>
              </a:solidFill>
              <a:prstDash val="solid"/>
              <a:round/>
              <a:headEnd type="none" w="sm" len="sm"/>
              <a:tailEnd type="none" w="sm" len="sm"/>
            </a:ln>
          </p:spPr>
          <p:txBody>
            <a:bodyPr spcFirstLastPara="1" wrap="square" lIns="102325" tIns="51150" rIns="102325" bIns="51150" anchor="t" anchorCtr="0">
              <a:noAutofit/>
            </a:bodyPr>
            <a:lstStyle/>
            <a:p>
              <a:pPr marL="0" marR="0" lvl="0" indent="0" algn="l" rtl="0">
                <a:spcBef>
                  <a:spcPts val="0"/>
                </a:spcBef>
                <a:spcAft>
                  <a:spcPts val="0"/>
                </a:spcAft>
                <a:buNone/>
              </a:pPr>
              <a:endParaRPr sz="2014">
                <a:solidFill>
                  <a:schemeClr val="lt1"/>
                </a:solidFill>
                <a:latin typeface="Lucida Sans"/>
                <a:ea typeface="Lucida Sans"/>
                <a:cs typeface="Lucida Sans"/>
                <a:sym typeface="Lucida Sans"/>
              </a:endParaRPr>
            </a:p>
          </p:txBody>
        </p:sp>
        <p:sp>
          <p:nvSpPr>
            <p:cNvPr id="797" name="Google Shape;797;p74"/>
            <p:cNvSpPr/>
            <p:nvPr/>
          </p:nvSpPr>
          <p:spPr>
            <a:xfrm>
              <a:off x="2427329" y="2429034"/>
              <a:ext cx="718538" cy="698008"/>
            </a:xfrm>
            <a:prstGeom prst="rect">
              <a:avLst/>
            </a:prstGeom>
            <a:noFill/>
            <a:ln>
              <a:noFill/>
            </a:ln>
          </p:spPr>
          <p:txBody>
            <a:bodyPr spcFirstLastPara="1" wrap="square" lIns="8500" tIns="8500" rIns="8500" bIns="8500" anchor="ctr" anchorCtr="0">
              <a:noAutofit/>
            </a:bodyPr>
            <a:lstStyle/>
            <a:p>
              <a:pPr marL="0" marR="0" lvl="0" indent="0" algn="ctr" rtl="0">
                <a:lnSpc>
                  <a:spcPct val="90000"/>
                </a:lnSpc>
                <a:spcBef>
                  <a:spcPts val="0"/>
                </a:spcBef>
                <a:spcAft>
                  <a:spcPts val="0"/>
                </a:spcAft>
                <a:buNone/>
              </a:pPr>
              <a:r>
                <a:rPr lang="en" sz="1343" b="1">
                  <a:solidFill>
                    <a:schemeClr val="lt1"/>
                  </a:solidFill>
                  <a:latin typeface="Trebuchet MS"/>
                  <a:ea typeface="Trebuchet MS"/>
                  <a:cs typeface="Trebuchet MS"/>
                  <a:sym typeface="Trebuchet MS"/>
                </a:rPr>
                <a:t>Unbiased</a:t>
              </a:r>
              <a:endParaRPr sz="1566"/>
            </a:p>
          </p:txBody>
        </p:sp>
      </p:grpSp>
      <p:sp>
        <p:nvSpPr>
          <p:cNvPr id="798" name="Google Shape;798;p74"/>
          <p:cNvSpPr/>
          <p:nvPr/>
        </p:nvSpPr>
        <p:spPr>
          <a:xfrm>
            <a:off x="941388" y="2871788"/>
            <a:ext cx="1268412" cy="2774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800"/>
              <a:buFont typeface="Trebuchet MS"/>
              <a:buNone/>
            </a:pPr>
            <a:r>
              <a:rPr lang="en" sz="1800" b="1" u="none">
                <a:solidFill>
                  <a:schemeClr val="lt1"/>
                </a:solidFill>
                <a:latin typeface="Trebuchet MS"/>
                <a:ea typeface="Trebuchet MS"/>
                <a:cs typeface="Trebuchet MS"/>
                <a:sym typeface="Trebuchet MS"/>
              </a:rPr>
              <a:t>Mentoring</a:t>
            </a:r>
            <a:endParaRPr/>
          </a:p>
        </p:txBody>
      </p:sp>
      <p:sp>
        <p:nvSpPr>
          <p:cNvPr id="799" name="Google Shape;799;p74"/>
          <p:cNvSpPr/>
          <p:nvPr/>
        </p:nvSpPr>
        <p:spPr>
          <a:xfrm rot="2223400">
            <a:off x="2358148" y="3537115"/>
            <a:ext cx="214481" cy="42135"/>
          </a:xfrm>
          <a:custGeom>
            <a:avLst/>
            <a:gdLst/>
            <a:ahLst/>
            <a:cxnLst/>
            <a:rect l="l" t="t" r="r" b="b"/>
            <a:pathLst>
              <a:path w="120000" h="120000" extrusionOk="0">
                <a:moveTo>
                  <a:pt x="0" y="60236"/>
                </a:moveTo>
                <a:lnTo>
                  <a:pt x="119266" y="60236"/>
                </a:lnTo>
              </a:path>
            </a:pathLst>
          </a:custGeom>
          <a:noFill/>
          <a:ln w="25400" cap="flat" cmpd="sng">
            <a:solidFill>
              <a:srgbClr val="00486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p:txBody>
      </p:sp>
      <p:sp>
        <p:nvSpPr>
          <p:cNvPr id="800" name="Google Shape;800;p74"/>
          <p:cNvSpPr/>
          <p:nvPr/>
        </p:nvSpPr>
        <p:spPr>
          <a:xfrm rot="-33265">
            <a:off x="2384433" y="3036093"/>
            <a:ext cx="441309" cy="36912"/>
          </a:xfrm>
          <a:custGeom>
            <a:avLst/>
            <a:gdLst/>
            <a:ahLst/>
            <a:cxnLst/>
            <a:rect l="l" t="t" r="r" b="b"/>
            <a:pathLst>
              <a:path w="120000" h="120000" extrusionOk="0">
                <a:moveTo>
                  <a:pt x="0" y="58292"/>
                </a:moveTo>
                <a:lnTo>
                  <a:pt x="119776" y="58292"/>
                </a:lnTo>
              </a:path>
            </a:pathLst>
          </a:custGeom>
          <a:noFill/>
          <a:ln w="25400" cap="flat" cmpd="sng">
            <a:solidFill>
              <a:srgbClr val="00486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p:txBody>
      </p:sp>
      <p:sp>
        <p:nvSpPr>
          <p:cNvPr id="801" name="Google Shape;801;p74"/>
          <p:cNvSpPr/>
          <p:nvPr/>
        </p:nvSpPr>
        <p:spPr>
          <a:xfrm rot="-2465595">
            <a:off x="2262690" y="2500260"/>
            <a:ext cx="332371" cy="42968"/>
          </a:xfrm>
          <a:custGeom>
            <a:avLst/>
            <a:gdLst/>
            <a:ahLst/>
            <a:cxnLst/>
            <a:rect l="l" t="t" r="r" b="b"/>
            <a:pathLst>
              <a:path w="120000" h="120000" extrusionOk="0">
                <a:moveTo>
                  <a:pt x="0" y="60236"/>
                </a:moveTo>
                <a:lnTo>
                  <a:pt x="120073" y="60236"/>
                </a:lnTo>
              </a:path>
            </a:pathLst>
          </a:custGeom>
          <a:noFill/>
          <a:ln w="25400" cap="flat" cmpd="sng">
            <a:solidFill>
              <a:srgbClr val="00486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p:txBody>
      </p:sp>
      <p:sp>
        <p:nvSpPr>
          <p:cNvPr id="802" name="Google Shape;802;p74"/>
          <p:cNvSpPr/>
          <p:nvPr/>
        </p:nvSpPr>
        <p:spPr>
          <a:xfrm>
            <a:off x="4965350" y="1789250"/>
            <a:ext cx="3543300" cy="1359900"/>
          </a:xfrm>
          <a:prstGeom prst="flowChartAlternateProcess">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Trebuchet MS"/>
              <a:buNone/>
            </a:pPr>
            <a:r>
              <a:rPr lang="en" sz="1200" b="1" u="none">
                <a:solidFill>
                  <a:schemeClr val="dk1"/>
                </a:solidFill>
                <a:latin typeface="Trebuchet MS"/>
                <a:ea typeface="Trebuchet MS"/>
                <a:cs typeface="Trebuchet MS"/>
                <a:sym typeface="Trebuchet MS"/>
              </a:rPr>
              <a:t>“Mentoring is a one-to-one, non- judgmental relationship in which an individual voluntarily gives time to support and encourage another. This is typically developed at a time of transition in the mentee's life.”</a:t>
            </a:r>
            <a:endParaRPr sz="1200" b="1" u="none">
              <a:solidFill>
                <a:schemeClr val="dk1"/>
              </a:solidFill>
              <a:latin typeface="Trebuchet MS"/>
              <a:ea typeface="Trebuchet MS"/>
              <a:cs typeface="Trebuchet MS"/>
              <a:sym typeface="Trebuchet MS"/>
            </a:endParaRPr>
          </a:p>
          <a:p>
            <a:pPr marL="0" marR="0" lvl="0" indent="0" algn="l" rtl="0">
              <a:spcBef>
                <a:spcPts val="0"/>
              </a:spcBef>
              <a:spcAft>
                <a:spcPts val="0"/>
              </a:spcAft>
              <a:buClr>
                <a:schemeClr val="dk1"/>
              </a:buClr>
              <a:buSzPts val="900"/>
              <a:buFont typeface="Trebuchet MS"/>
              <a:buNone/>
            </a:pPr>
            <a:r>
              <a:rPr lang="en" sz="900" b="0" u="none">
                <a:solidFill>
                  <a:schemeClr val="dk1"/>
                </a:solidFill>
                <a:latin typeface="Trebuchet MS"/>
                <a:ea typeface="Trebuchet MS"/>
                <a:cs typeface="Trebuchet MS"/>
                <a:sym typeface="Trebuchet MS"/>
              </a:rPr>
              <a:t>(Active Community Unit, Home Office)</a:t>
            </a:r>
            <a:endParaRPr/>
          </a:p>
        </p:txBody>
      </p:sp>
      <p:sp>
        <p:nvSpPr>
          <p:cNvPr id="803" name="Google Shape;803;p74"/>
          <p:cNvSpPr/>
          <p:nvPr/>
        </p:nvSpPr>
        <p:spPr>
          <a:xfrm>
            <a:off x="4965355" y="3348050"/>
            <a:ext cx="3624000" cy="1359900"/>
          </a:xfrm>
          <a:prstGeom prst="flowChartAlternateProcess">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Trebuchet MS"/>
              <a:buNone/>
            </a:pPr>
            <a:r>
              <a:rPr lang="en" sz="1200" b="1" u="none" dirty="0">
                <a:solidFill>
                  <a:schemeClr val="dk1"/>
                </a:solidFill>
                <a:latin typeface="Trebuchet MS"/>
                <a:ea typeface="Trebuchet MS"/>
                <a:cs typeface="Trebuchet MS"/>
                <a:sym typeface="Trebuchet MS"/>
              </a:rPr>
              <a:t>“A Mentor facilitates personal and professional growth in an individual by sharing the knowledge and insights that have already been learned by them, sometimes over many years.”</a:t>
            </a:r>
            <a:endParaRPr sz="1200" b="1" u="none" dirty="0">
              <a:solidFill>
                <a:schemeClr val="dk1"/>
              </a:solidFill>
              <a:latin typeface="Trebuchet MS"/>
              <a:ea typeface="Trebuchet MS"/>
              <a:cs typeface="Trebuchet MS"/>
              <a:sym typeface="Trebuchet MS"/>
            </a:endParaRPr>
          </a:p>
          <a:p>
            <a:pPr marL="0" marR="0" lvl="0" indent="0" algn="l" rtl="0">
              <a:spcBef>
                <a:spcPts val="0"/>
              </a:spcBef>
              <a:spcAft>
                <a:spcPts val="0"/>
              </a:spcAft>
              <a:buClr>
                <a:schemeClr val="dk1"/>
              </a:buClr>
              <a:buSzPts val="900"/>
              <a:buFont typeface="Trebuchet MS"/>
              <a:buNone/>
            </a:pPr>
            <a:r>
              <a:rPr lang="en" sz="900" b="0" u="none" dirty="0">
                <a:solidFill>
                  <a:schemeClr val="dk1"/>
                </a:solidFill>
                <a:latin typeface="Trebuchet MS"/>
                <a:ea typeface="Trebuchet MS"/>
                <a:cs typeface="Trebuchet MS"/>
                <a:sym typeface="Trebuchet MS"/>
              </a:rPr>
              <a:t>(US Department of Human Resource   	Management)</a:t>
            </a:r>
            <a:endParaRPr dirty="0"/>
          </a:p>
        </p:txBody>
      </p:sp>
      <p:sp>
        <p:nvSpPr>
          <p:cNvPr id="804" name="Google Shape;804;p74"/>
          <p:cNvSpPr/>
          <p:nvPr/>
        </p:nvSpPr>
        <p:spPr>
          <a:xfrm>
            <a:off x="4965350" y="730200"/>
            <a:ext cx="3498600" cy="850200"/>
          </a:xfrm>
          <a:prstGeom prst="flowChartAlternateProcess">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Trebuchet MS"/>
              <a:buNone/>
            </a:pPr>
            <a:r>
              <a:rPr lang="en" sz="1200" b="1" u="none">
                <a:solidFill>
                  <a:schemeClr val="dk1"/>
                </a:solidFill>
                <a:latin typeface="Trebuchet MS"/>
                <a:ea typeface="Trebuchet MS"/>
                <a:cs typeface="Trebuchet MS"/>
                <a:sym typeface="Trebuchet MS"/>
              </a:rPr>
              <a:t>“Mentors are people whom, through their action and work, </a:t>
            </a:r>
            <a:endParaRPr/>
          </a:p>
          <a:p>
            <a:pPr marL="0" marR="0" lvl="0" indent="0" algn="l" rtl="0">
              <a:spcBef>
                <a:spcPts val="0"/>
              </a:spcBef>
              <a:spcAft>
                <a:spcPts val="0"/>
              </a:spcAft>
              <a:buClr>
                <a:schemeClr val="dk1"/>
              </a:buClr>
              <a:buSzPts val="1200"/>
              <a:buFont typeface="Trebuchet MS"/>
              <a:buNone/>
            </a:pPr>
            <a:r>
              <a:rPr lang="en" sz="1200" b="1" u="none">
                <a:solidFill>
                  <a:schemeClr val="dk1"/>
                </a:solidFill>
                <a:latin typeface="Trebuchet MS"/>
                <a:ea typeface="Trebuchet MS"/>
                <a:cs typeface="Trebuchet MS"/>
                <a:sym typeface="Trebuchet MS"/>
              </a:rPr>
              <a:t>help others to achieve their potential.”</a:t>
            </a:r>
            <a:endParaRPr/>
          </a:p>
          <a:p>
            <a:pPr marL="0" marR="0" lvl="0" indent="0" algn="l" rtl="0">
              <a:spcBef>
                <a:spcPts val="0"/>
              </a:spcBef>
              <a:spcAft>
                <a:spcPts val="0"/>
              </a:spcAft>
              <a:buClr>
                <a:schemeClr val="dk1"/>
              </a:buClr>
              <a:buSzPts val="900"/>
              <a:buFont typeface="Trebuchet MS"/>
              <a:buNone/>
            </a:pPr>
            <a:r>
              <a:rPr lang="en" sz="900" b="0" u="none">
                <a:solidFill>
                  <a:schemeClr val="dk1"/>
                </a:solidFill>
                <a:latin typeface="Trebuchet MS"/>
                <a:ea typeface="Trebuchet MS"/>
                <a:cs typeface="Trebuchet MS"/>
                <a:sym typeface="Trebuchet MS"/>
              </a:rPr>
              <a:t>  (GF Shea, Mentoring: A guide to the basics)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75"/>
          <p:cNvSpPr txBox="1">
            <a:spLocks noGrp="1"/>
          </p:cNvSpPr>
          <p:nvPr>
            <p:ph type="title"/>
          </p:nvPr>
        </p:nvSpPr>
        <p:spPr>
          <a:xfrm>
            <a:off x="358775" y="0"/>
            <a:ext cx="8426400" cy="10062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a:solidFill>
                  <a:srgbClr val="0CB3D5"/>
                </a:solidFill>
                <a:latin typeface="Neuton"/>
                <a:ea typeface="Neuton"/>
                <a:cs typeface="Neuton"/>
                <a:sym typeface="Neuton"/>
              </a:rPr>
              <a:t>What is your experience?</a:t>
            </a:r>
            <a:endParaRPr>
              <a:solidFill>
                <a:srgbClr val="0CB3D5"/>
              </a:solidFill>
              <a:latin typeface="Neuton"/>
              <a:ea typeface="Neuton"/>
              <a:cs typeface="Neuton"/>
              <a:sym typeface="Neuton"/>
            </a:endParaRPr>
          </a:p>
        </p:txBody>
      </p:sp>
      <p:sp>
        <p:nvSpPr>
          <p:cNvPr id="811" name="Google Shape;811;p75"/>
          <p:cNvSpPr txBox="1">
            <a:spLocks noGrp="1"/>
          </p:cNvSpPr>
          <p:nvPr>
            <p:ph type="body" idx="1"/>
          </p:nvPr>
        </p:nvSpPr>
        <p:spPr>
          <a:xfrm>
            <a:off x="358775" y="1275150"/>
            <a:ext cx="4213200" cy="3376500"/>
          </a:xfrm>
          <a:prstGeom prst="rect">
            <a:avLst/>
          </a:prstGeom>
          <a:noFill/>
          <a:ln>
            <a:noFill/>
          </a:ln>
        </p:spPr>
        <p:txBody>
          <a:bodyPr spcFirstLastPara="1" wrap="square" lIns="0" tIns="0" rIns="0" bIns="0" anchor="t" anchorCtr="0">
            <a:normAutofit fontScale="92500" lnSpcReduction="20000"/>
          </a:bodyPr>
          <a:lstStyle/>
          <a:p>
            <a:pPr marL="0" lvl="0" indent="0" algn="l" rtl="0">
              <a:spcBef>
                <a:spcPts val="0"/>
              </a:spcBef>
              <a:spcAft>
                <a:spcPts val="0"/>
              </a:spcAft>
              <a:buSzPct val="100000"/>
              <a:buNone/>
            </a:pPr>
            <a:r>
              <a:rPr lang="en" sz="2600" dirty="0">
                <a:solidFill>
                  <a:srgbClr val="000000"/>
                </a:solidFill>
                <a:latin typeface="Candara" panose="020E0502030303020204" pitchFamily="34" charset="0"/>
                <a:ea typeface="Calibri"/>
                <a:cs typeface="Calibri"/>
                <a:sym typeface="Calibri"/>
              </a:rPr>
              <a:t>Do you have any experience of mentoring?  </a:t>
            </a:r>
            <a:endParaRPr sz="2600" dirty="0">
              <a:solidFill>
                <a:srgbClr val="000000"/>
              </a:solidFill>
              <a:latin typeface="Candara" panose="020E0502030303020204" pitchFamily="34" charset="0"/>
              <a:ea typeface="Calibri"/>
              <a:cs typeface="Calibri"/>
              <a:sym typeface="Calibri"/>
            </a:endParaRPr>
          </a:p>
          <a:p>
            <a:pPr marL="0" lvl="0" indent="0" algn="l" rtl="0">
              <a:spcBef>
                <a:spcPts val="1960"/>
              </a:spcBef>
              <a:spcAft>
                <a:spcPts val="0"/>
              </a:spcAft>
              <a:buSzPct val="100000"/>
              <a:buNone/>
            </a:pPr>
            <a:r>
              <a:rPr lang="en" sz="2600" dirty="0">
                <a:solidFill>
                  <a:srgbClr val="000000"/>
                </a:solidFill>
                <a:latin typeface="Candara" panose="020E0502030303020204" pitchFamily="34" charset="0"/>
                <a:ea typeface="Calibri"/>
                <a:cs typeface="Calibri"/>
                <a:sym typeface="Calibri"/>
              </a:rPr>
              <a:t>Either being mentored or of mentoring others? </a:t>
            </a:r>
          </a:p>
          <a:p>
            <a:pPr marL="0" lvl="0" indent="0" algn="l" rtl="0">
              <a:spcBef>
                <a:spcPts val="1960"/>
              </a:spcBef>
              <a:spcAft>
                <a:spcPts val="0"/>
              </a:spcAft>
              <a:buSzPct val="100000"/>
              <a:buNone/>
            </a:pPr>
            <a:endParaRPr lang="en" sz="2600" dirty="0">
              <a:solidFill>
                <a:srgbClr val="000000"/>
              </a:solidFill>
              <a:latin typeface="Candara" panose="020E0502030303020204" pitchFamily="34" charset="0"/>
              <a:ea typeface="Calibri"/>
              <a:cs typeface="Calibri"/>
              <a:sym typeface="Calibri"/>
            </a:endParaRPr>
          </a:p>
          <a:p>
            <a:pPr marL="0" lvl="0" indent="0" algn="l" rtl="0">
              <a:spcBef>
                <a:spcPts val="1960"/>
              </a:spcBef>
              <a:spcAft>
                <a:spcPts val="0"/>
              </a:spcAft>
              <a:buSzPct val="100000"/>
              <a:buNone/>
            </a:pPr>
            <a:r>
              <a:rPr lang="en-GB" sz="2600" dirty="0">
                <a:solidFill>
                  <a:srgbClr val="FF0000"/>
                </a:solidFill>
                <a:latin typeface="Candara" panose="020E0502030303020204" pitchFamily="34" charset="0"/>
                <a:ea typeface="Calibri"/>
                <a:cs typeface="Calibri"/>
                <a:sym typeface="Calibri"/>
              </a:rPr>
              <a:t>ACTIVITY</a:t>
            </a:r>
            <a:r>
              <a:rPr lang="en-GB" sz="2600" dirty="0">
                <a:solidFill>
                  <a:srgbClr val="000000"/>
                </a:solidFill>
                <a:latin typeface="Candara" panose="020E0502030303020204" pitchFamily="34" charset="0"/>
                <a:ea typeface="Calibri"/>
                <a:cs typeface="Calibri"/>
                <a:sym typeface="Calibri"/>
              </a:rPr>
              <a:t>:  Please discuss with a partner, in a small group or write your thoughts down</a:t>
            </a:r>
            <a:endParaRPr sz="2600" dirty="0">
              <a:solidFill>
                <a:srgbClr val="000000"/>
              </a:solidFill>
              <a:latin typeface="Candara" panose="020E0502030303020204" pitchFamily="34" charset="0"/>
              <a:ea typeface="Calibri"/>
              <a:cs typeface="Calibri"/>
              <a:sym typeface="Calibri"/>
            </a:endParaRPr>
          </a:p>
          <a:p>
            <a:pPr marL="0" lvl="0" indent="0" algn="l" rtl="0">
              <a:spcBef>
                <a:spcPts val="1960"/>
              </a:spcBef>
              <a:spcAft>
                <a:spcPts val="0"/>
              </a:spcAft>
              <a:buSzPct val="100000"/>
              <a:buNone/>
            </a:pPr>
            <a:endParaRPr dirty="0"/>
          </a:p>
          <a:p>
            <a:pPr marL="271145" lvl="0" indent="-271145" algn="l" rtl="0">
              <a:spcBef>
                <a:spcPts val="1960"/>
              </a:spcBef>
              <a:spcAft>
                <a:spcPts val="0"/>
              </a:spcAft>
              <a:buSzPct val="100000"/>
              <a:buFont typeface="Lucida Sans"/>
              <a:buNone/>
            </a:pPr>
            <a:endParaRPr dirty="0"/>
          </a:p>
        </p:txBody>
      </p:sp>
      <p:pic>
        <p:nvPicPr>
          <p:cNvPr id="812" name="Google Shape;812;p75" descr="A person and person looking at a magazine&#10;&#10;AI-generated content may be incorrect."/>
          <p:cNvPicPr preferRelativeResize="0"/>
          <p:nvPr/>
        </p:nvPicPr>
        <p:blipFill rotWithShape="1">
          <a:blip r:embed="rId3">
            <a:alphaModFix/>
          </a:blip>
          <a:srcRect l="28051" r="10612"/>
          <a:stretch/>
        </p:blipFill>
        <p:spPr>
          <a:xfrm>
            <a:off x="4572000" y="1006074"/>
            <a:ext cx="4392173" cy="3584879"/>
          </a:xfrm>
          <a:prstGeom prst="rect">
            <a:avLst/>
          </a:prstGeom>
          <a:noFill/>
          <a:ln>
            <a:noFill/>
          </a:ln>
        </p:spPr>
      </p:pic>
      <p:sp>
        <p:nvSpPr>
          <p:cNvPr id="813" name="Google Shape;813;p75"/>
          <p:cNvSpPr txBox="1">
            <a:spLocks noGrp="1"/>
          </p:cNvSpPr>
          <p:nvPr>
            <p:ph type="sldNum" idx="12"/>
          </p:nvPr>
        </p:nvSpPr>
        <p:spPr>
          <a:xfrm>
            <a:off x="6877050" y="4731544"/>
            <a:ext cx="1908175" cy="135731"/>
          </a:xfrm>
          <a:prstGeom prst="rect">
            <a:avLst/>
          </a:prstGeom>
          <a:noFill/>
          <a:ln>
            <a:noFill/>
          </a:ln>
        </p:spPr>
        <p:txBody>
          <a:bodyPr spcFirstLastPara="1" wrap="square" lIns="0" tIns="0" rIns="0" bIns="0" anchor="b" anchorCtr="0">
            <a:normAutofit fontScale="92500" lnSpcReduction="20000"/>
          </a:bodyPr>
          <a:lstStyle/>
          <a:p>
            <a:pPr marL="0" lvl="0" indent="0" algn="r" rtl="0">
              <a:lnSpc>
                <a:spcPct val="90000"/>
              </a:lnSpc>
              <a:spcBef>
                <a:spcPts val="0"/>
              </a:spcBef>
              <a:spcAft>
                <a:spcPts val="0"/>
              </a:spcAft>
              <a:buNone/>
            </a:pPr>
            <a:fld id="{00000000-1234-1234-1234-123412341234}" type="slidenum">
              <a:rPr lang="en" sz="1300">
                <a:solidFill>
                  <a:srgbClr val="005C84"/>
                </a:solidFill>
              </a:rPr>
              <a:t>5</a:t>
            </a:fld>
            <a:endParaRPr sz="1300">
              <a:solidFill>
                <a:srgbClr val="005C84"/>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6"/>
          <p:cNvSpPr txBox="1">
            <a:spLocks noGrp="1"/>
          </p:cNvSpPr>
          <p:nvPr>
            <p:ph type="title"/>
          </p:nvPr>
        </p:nvSpPr>
        <p:spPr>
          <a:xfrm>
            <a:off x="358775" y="0"/>
            <a:ext cx="8426450" cy="100607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dirty="0">
                <a:solidFill>
                  <a:srgbClr val="0CB3D5"/>
                </a:solidFill>
                <a:latin typeface="Neuton"/>
                <a:ea typeface="Neuton"/>
                <a:cs typeface="Neuton"/>
                <a:sym typeface="Neuton"/>
              </a:rPr>
              <a:t>Effective Mentorship – What does it entail?</a:t>
            </a:r>
            <a:endParaRPr dirty="0">
              <a:solidFill>
                <a:srgbClr val="0CB3D5"/>
              </a:solidFill>
              <a:latin typeface="Neuton"/>
              <a:ea typeface="Neuton"/>
              <a:cs typeface="Neuton"/>
              <a:sym typeface="Neuton"/>
            </a:endParaRPr>
          </a:p>
        </p:txBody>
      </p:sp>
      <p:sp>
        <p:nvSpPr>
          <p:cNvPr id="820" name="Google Shape;820;p76"/>
          <p:cNvSpPr txBox="1">
            <a:spLocks noGrp="1"/>
          </p:cNvSpPr>
          <p:nvPr>
            <p:ph type="body" idx="1"/>
          </p:nvPr>
        </p:nvSpPr>
        <p:spPr>
          <a:xfrm>
            <a:off x="358775" y="1275160"/>
            <a:ext cx="8426450" cy="3376613"/>
          </a:xfrm>
          <a:prstGeom prst="rect">
            <a:avLst/>
          </a:prstGeom>
          <a:noFill/>
          <a:ln>
            <a:noFill/>
          </a:ln>
        </p:spPr>
        <p:txBody>
          <a:bodyPr spcFirstLastPara="1" wrap="square" lIns="0" tIns="0" rIns="0" bIns="0" anchor="t" anchorCtr="0">
            <a:noAutofit/>
          </a:bodyPr>
          <a:lstStyle/>
          <a:p>
            <a:pPr marL="271145" lvl="0" indent="-271145" algn="l" rtl="0">
              <a:spcBef>
                <a:spcPts val="0"/>
              </a:spcBef>
              <a:spcAft>
                <a:spcPts val="0"/>
              </a:spcAft>
              <a:buClr>
                <a:srgbClr val="000000"/>
              </a:buClr>
              <a:buSzPts val="2400"/>
              <a:buChar char="▪"/>
            </a:pPr>
            <a:r>
              <a:rPr lang="en" sz="2400" dirty="0">
                <a:solidFill>
                  <a:srgbClr val="000000"/>
                </a:solidFill>
                <a:latin typeface="Candara"/>
                <a:ea typeface="Candara"/>
                <a:cs typeface="Candara"/>
                <a:sym typeface="Candara"/>
              </a:rPr>
              <a:t>A one-to-one relationship between a </a:t>
            </a:r>
            <a:r>
              <a:rPr lang="en" sz="2400" b="1" dirty="0">
                <a:solidFill>
                  <a:srgbClr val="000000"/>
                </a:solidFill>
                <a:latin typeface="Candara"/>
                <a:ea typeface="Candara"/>
                <a:cs typeface="Candara"/>
                <a:sym typeface="Candara"/>
              </a:rPr>
              <a:t>mentor</a:t>
            </a:r>
            <a:r>
              <a:rPr lang="en" sz="2400" dirty="0">
                <a:solidFill>
                  <a:srgbClr val="000000"/>
                </a:solidFill>
                <a:latin typeface="Candara"/>
                <a:ea typeface="Candara"/>
                <a:cs typeface="Candara"/>
                <a:sym typeface="Candara"/>
              </a:rPr>
              <a:t> and a </a:t>
            </a:r>
            <a:r>
              <a:rPr lang="en" sz="2400" b="1" dirty="0">
                <a:solidFill>
                  <a:srgbClr val="000000"/>
                </a:solidFill>
                <a:latin typeface="Candara"/>
                <a:ea typeface="Candara"/>
                <a:cs typeface="Candara"/>
                <a:sym typeface="Candara"/>
              </a:rPr>
              <a:t>mentee</a:t>
            </a:r>
            <a:r>
              <a:rPr lang="en" sz="2400" dirty="0">
                <a:solidFill>
                  <a:srgbClr val="000000"/>
                </a:solidFill>
                <a:latin typeface="Candara"/>
                <a:ea typeface="Candara"/>
                <a:cs typeface="Candara"/>
                <a:sym typeface="Candara"/>
              </a:rPr>
              <a:t> where the mentor is an expert</a:t>
            </a:r>
            <a:endParaRPr dirty="0">
              <a:solidFill>
                <a:srgbClr val="000000"/>
              </a:solidFill>
              <a:latin typeface="Candara"/>
              <a:ea typeface="Candara"/>
              <a:cs typeface="Candara"/>
              <a:sym typeface="Candara"/>
            </a:endParaRPr>
          </a:p>
          <a:p>
            <a:pPr marL="271145" lvl="0" indent="-271145" algn="l" rtl="0">
              <a:spcBef>
                <a:spcPts val="0"/>
              </a:spcBef>
              <a:spcAft>
                <a:spcPts val="0"/>
              </a:spcAft>
              <a:buClr>
                <a:srgbClr val="000000"/>
              </a:buClr>
              <a:buSzPts val="2400"/>
              <a:buFont typeface="Candara"/>
              <a:buChar char="▪"/>
            </a:pPr>
            <a:r>
              <a:rPr lang="en" sz="2400" dirty="0">
                <a:solidFill>
                  <a:srgbClr val="000000"/>
                </a:solidFill>
                <a:latin typeface="Candara"/>
                <a:ea typeface="Candara"/>
                <a:cs typeface="Candara"/>
                <a:sym typeface="Candara"/>
              </a:rPr>
              <a:t>Guidance and learning</a:t>
            </a:r>
            <a:endParaRPr dirty="0">
              <a:solidFill>
                <a:srgbClr val="000000"/>
              </a:solidFill>
              <a:latin typeface="Candara"/>
              <a:ea typeface="Candara"/>
              <a:cs typeface="Candara"/>
              <a:sym typeface="Candara"/>
            </a:endParaRPr>
          </a:p>
          <a:p>
            <a:pPr marL="271145" lvl="0" indent="-271145" algn="l" rtl="0">
              <a:spcBef>
                <a:spcPts val="0"/>
              </a:spcBef>
              <a:spcAft>
                <a:spcPts val="0"/>
              </a:spcAft>
              <a:buClr>
                <a:srgbClr val="000000"/>
              </a:buClr>
              <a:buSzPts val="2400"/>
              <a:buFont typeface="Candara"/>
              <a:buChar char="▪"/>
            </a:pPr>
            <a:r>
              <a:rPr lang="en" sz="2400" dirty="0">
                <a:solidFill>
                  <a:srgbClr val="000000"/>
                </a:solidFill>
                <a:latin typeface="Candara"/>
                <a:ea typeface="Candara"/>
                <a:cs typeface="Candara"/>
                <a:sym typeface="Candara"/>
              </a:rPr>
              <a:t>A broadening experience for both parties</a:t>
            </a:r>
            <a:endParaRPr dirty="0">
              <a:solidFill>
                <a:srgbClr val="000000"/>
              </a:solidFill>
              <a:latin typeface="Candara"/>
              <a:ea typeface="Candara"/>
              <a:cs typeface="Candara"/>
              <a:sym typeface="Candara"/>
            </a:endParaRPr>
          </a:p>
          <a:p>
            <a:pPr marL="271145" lvl="0" indent="-271145" algn="l" rtl="0">
              <a:spcBef>
                <a:spcPts val="0"/>
              </a:spcBef>
              <a:spcAft>
                <a:spcPts val="0"/>
              </a:spcAft>
              <a:buClr>
                <a:srgbClr val="000000"/>
              </a:buClr>
              <a:buSzPts val="2400"/>
              <a:buFont typeface="Candara"/>
              <a:buChar char="▪"/>
            </a:pPr>
            <a:r>
              <a:rPr lang="en" sz="2400" dirty="0">
                <a:solidFill>
                  <a:srgbClr val="000000"/>
                </a:solidFill>
                <a:latin typeface="Candara"/>
                <a:ea typeface="Candara"/>
                <a:cs typeface="Candara"/>
                <a:sym typeface="Candara"/>
              </a:rPr>
              <a:t>Flexible, to meet the needs of both parties</a:t>
            </a:r>
            <a:endParaRPr dirty="0">
              <a:solidFill>
                <a:srgbClr val="000000"/>
              </a:solidFill>
              <a:latin typeface="Candara"/>
              <a:ea typeface="Candara"/>
              <a:cs typeface="Candara"/>
              <a:sym typeface="Candara"/>
            </a:endParaRPr>
          </a:p>
          <a:p>
            <a:pPr marL="271145" lvl="0" indent="-271145" algn="l" rtl="0">
              <a:spcBef>
                <a:spcPts val="0"/>
              </a:spcBef>
              <a:spcAft>
                <a:spcPts val="0"/>
              </a:spcAft>
              <a:buClr>
                <a:srgbClr val="000000"/>
              </a:buClr>
              <a:buSzPts val="2400"/>
              <a:buFont typeface="Candara"/>
              <a:buChar char="▪"/>
            </a:pPr>
            <a:r>
              <a:rPr lang="en" sz="2400" dirty="0">
                <a:solidFill>
                  <a:srgbClr val="000000"/>
                </a:solidFill>
                <a:latin typeface="Candara"/>
                <a:ea typeface="Candara"/>
                <a:cs typeface="Candara"/>
                <a:sym typeface="Candara"/>
              </a:rPr>
              <a:t>A positive and trusting relationship</a:t>
            </a:r>
            <a:endParaRPr dirty="0">
              <a:solidFill>
                <a:srgbClr val="000000"/>
              </a:solidFill>
              <a:latin typeface="Candara"/>
              <a:ea typeface="Candara"/>
              <a:cs typeface="Candara"/>
              <a:sym typeface="Candara"/>
            </a:endParaRPr>
          </a:p>
          <a:p>
            <a:pPr marL="271145" lvl="0" indent="-271145" algn="l" rtl="0">
              <a:spcBef>
                <a:spcPts val="0"/>
              </a:spcBef>
              <a:spcAft>
                <a:spcPts val="0"/>
              </a:spcAft>
              <a:buClr>
                <a:srgbClr val="000000"/>
              </a:buClr>
              <a:buSzPts val="2400"/>
              <a:buFont typeface="Candara"/>
              <a:buChar char="▪"/>
            </a:pPr>
            <a:r>
              <a:rPr lang="en" sz="2400" dirty="0">
                <a:solidFill>
                  <a:srgbClr val="000000"/>
                </a:solidFill>
                <a:latin typeface="Candara"/>
                <a:ea typeface="Candara"/>
                <a:cs typeface="Candara"/>
                <a:sym typeface="Candara"/>
              </a:rPr>
              <a:t>Open, but confidential</a:t>
            </a:r>
          </a:p>
          <a:p>
            <a:pPr marL="271145" lvl="0" indent="-271145" algn="l" rtl="0">
              <a:spcBef>
                <a:spcPts val="0"/>
              </a:spcBef>
              <a:spcAft>
                <a:spcPts val="0"/>
              </a:spcAft>
              <a:buClr>
                <a:srgbClr val="000000"/>
              </a:buClr>
              <a:buSzPts val="2400"/>
              <a:buFont typeface="Candara"/>
              <a:buChar char="▪"/>
            </a:pPr>
            <a:endParaRPr lang="en" sz="2400" dirty="0">
              <a:solidFill>
                <a:srgbClr val="000000"/>
              </a:solidFill>
              <a:latin typeface="Candara"/>
              <a:ea typeface="Candara"/>
              <a:cs typeface="Candara"/>
              <a:sym typeface="Candara"/>
            </a:endParaRPr>
          </a:p>
          <a:p>
            <a:pPr marL="0" indent="0">
              <a:spcBef>
                <a:spcPts val="0"/>
              </a:spcBef>
              <a:buClr>
                <a:srgbClr val="000000"/>
              </a:buClr>
              <a:buSzPts val="2400"/>
              <a:buNone/>
            </a:pPr>
            <a:r>
              <a:rPr lang="en-GB" sz="2400" dirty="0">
                <a:solidFill>
                  <a:srgbClr val="FF0000"/>
                </a:solidFill>
                <a:latin typeface="Candara"/>
                <a:ea typeface="Candara"/>
                <a:cs typeface="Candara"/>
                <a:sym typeface="Candara"/>
              </a:rPr>
              <a:t>ACTIVITY</a:t>
            </a:r>
            <a:r>
              <a:rPr lang="en-GB" sz="2400" dirty="0">
                <a:solidFill>
                  <a:srgbClr val="000000"/>
                </a:solidFill>
                <a:latin typeface="Candara"/>
                <a:ea typeface="Candara"/>
                <a:cs typeface="Candara"/>
                <a:sym typeface="Candara"/>
              </a:rPr>
              <a:t>: Can you suggest others?</a:t>
            </a:r>
          </a:p>
          <a:p>
            <a:pPr marL="0" lvl="0" indent="0" algn="l" rtl="0">
              <a:spcBef>
                <a:spcPts val="0"/>
              </a:spcBef>
              <a:spcAft>
                <a:spcPts val="0"/>
              </a:spcAft>
              <a:buClr>
                <a:srgbClr val="000000"/>
              </a:buClr>
              <a:buSzPts val="2400"/>
              <a:buNone/>
            </a:pPr>
            <a:endParaRPr dirty="0">
              <a:solidFill>
                <a:srgbClr val="000000"/>
              </a:solidFill>
              <a:latin typeface="Candara"/>
              <a:ea typeface="Candara"/>
              <a:cs typeface="Candara"/>
              <a:sym typeface="Candara"/>
            </a:endParaRPr>
          </a:p>
        </p:txBody>
      </p:sp>
      <p:sp>
        <p:nvSpPr>
          <p:cNvPr id="821" name="Google Shape;821;p76"/>
          <p:cNvSpPr txBox="1">
            <a:spLocks noGrp="1"/>
          </p:cNvSpPr>
          <p:nvPr>
            <p:ph type="sldNum" idx="12"/>
          </p:nvPr>
        </p:nvSpPr>
        <p:spPr>
          <a:xfrm>
            <a:off x="6877050" y="4731544"/>
            <a:ext cx="1908175" cy="135731"/>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solidFill>
                  <a:srgbClr val="005C84"/>
                </a:solidFill>
              </a:rPr>
              <a:t>6</a:t>
            </a:fld>
            <a:endParaRPr>
              <a:solidFill>
                <a:srgbClr val="005C8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77"/>
          <p:cNvSpPr txBox="1">
            <a:spLocks noGrp="1"/>
          </p:cNvSpPr>
          <p:nvPr>
            <p:ph type="title"/>
          </p:nvPr>
        </p:nvSpPr>
        <p:spPr>
          <a:xfrm>
            <a:off x="358775" y="0"/>
            <a:ext cx="8426450" cy="100607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dirty="0">
                <a:solidFill>
                  <a:srgbClr val="0CB3D5"/>
                </a:solidFill>
                <a:latin typeface="Neuton"/>
                <a:ea typeface="Neuton"/>
                <a:cs typeface="Neuton"/>
                <a:sym typeface="Neuton"/>
              </a:rPr>
              <a:t>Benefits for mentors –What are they?</a:t>
            </a:r>
            <a:endParaRPr dirty="0">
              <a:solidFill>
                <a:srgbClr val="0CB3D5"/>
              </a:solidFill>
              <a:latin typeface="Neuton"/>
              <a:ea typeface="Neuton"/>
              <a:cs typeface="Neuton"/>
              <a:sym typeface="Neuton"/>
            </a:endParaRPr>
          </a:p>
        </p:txBody>
      </p:sp>
      <p:sp>
        <p:nvSpPr>
          <p:cNvPr id="828" name="Google Shape;828;p77"/>
          <p:cNvSpPr txBox="1">
            <a:spLocks noGrp="1"/>
          </p:cNvSpPr>
          <p:nvPr>
            <p:ph type="body" idx="1"/>
          </p:nvPr>
        </p:nvSpPr>
        <p:spPr>
          <a:xfrm>
            <a:off x="358775" y="1285942"/>
            <a:ext cx="8426450" cy="3698181"/>
          </a:xfrm>
          <a:prstGeom prst="rect">
            <a:avLst/>
          </a:prstGeom>
          <a:noFill/>
          <a:ln>
            <a:noFill/>
          </a:ln>
        </p:spPr>
        <p:txBody>
          <a:bodyPr spcFirstLastPara="1" wrap="square" lIns="0" tIns="0" rIns="0" bIns="0" anchor="t" anchorCtr="0">
            <a:noAutofit/>
          </a:bodyPr>
          <a:lstStyle/>
          <a:p>
            <a:pPr marL="271145" lvl="0" indent="-271145" algn="l" rtl="0">
              <a:lnSpc>
                <a:spcPct val="100000"/>
              </a:lnSpc>
              <a:spcBef>
                <a:spcPts val="0"/>
              </a:spcBef>
              <a:spcAft>
                <a:spcPts val="0"/>
              </a:spcAft>
              <a:buClr>
                <a:srgbClr val="000000"/>
              </a:buClr>
              <a:buSzPts val="2400"/>
              <a:buFont typeface="Candara"/>
              <a:buChar char="▪"/>
            </a:pPr>
            <a:r>
              <a:rPr lang="en" sz="2400" dirty="0">
                <a:solidFill>
                  <a:srgbClr val="000000"/>
                </a:solidFill>
                <a:latin typeface="Candara"/>
                <a:ea typeface="Candara"/>
                <a:cs typeface="Candara"/>
                <a:sym typeface="Candara"/>
              </a:rPr>
              <a:t>Develop personal leadership skills</a:t>
            </a:r>
            <a:endParaRPr dirty="0">
              <a:solidFill>
                <a:srgbClr val="000000"/>
              </a:solidFill>
              <a:latin typeface="Candara"/>
              <a:ea typeface="Candara"/>
              <a:cs typeface="Candara"/>
              <a:sym typeface="Candara"/>
            </a:endParaRPr>
          </a:p>
          <a:p>
            <a:pPr marL="271145" lvl="0" indent="-271145" algn="l" rtl="0">
              <a:lnSpc>
                <a:spcPct val="100000"/>
              </a:lnSpc>
              <a:spcBef>
                <a:spcPts val="0"/>
              </a:spcBef>
              <a:spcAft>
                <a:spcPts val="0"/>
              </a:spcAft>
              <a:buClr>
                <a:srgbClr val="000000"/>
              </a:buClr>
              <a:buSzPts val="2400"/>
              <a:buFont typeface="Candara"/>
              <a:buChar char="▪"/>
            </a:pPr>
            <a:r>
              <a:rPr lang="en" sz="2400" dirty="0">
                <a:solidFill>
                  <a:srgbClr val="000000"/>
                </a:solidFill>
                <a:latin typeface="Candara"/>
                <a:ea typeface="Candara"/>
                <a:cs typeface="Candara"/>
                <a:sym typeface="Candara"/>
              </a:rPr>
              <a:t>Raise personal profile</a:t>
            </a:r>
            <a:endParaRPr dirty="0">
              <a:solidFill>
                <a:srgbClr val="000000"/>
              </a:solidFill>
              <a:latin typeface="Candara"/>
              <a:ea typeface="Candara"/>
              <a:cs typeface="Candara"/>
              <a:sym typeface="Candara"/>
            </a:endParaRPr>
          </a:p>
          <a:p>
            <a:pPr marL="271145" lvl="0" indent="-271145" algn="l" rtl="0">
              <a:lnSpc>
                <a:spcPct val="100000"/>
              </a:lnSpc>
              <a:spcBef>
                <a:spcPts val="0"/>
              </a:spcBef>
              <a:spcAft>
                <a:spcPts val="0"/>
              </a:spcAft>
              <a:buClr>
                <a:srgbClr val="000000"/>
              </a:buClr>
              <a:buSzPts val="2400"/>
              <a:buFont typeface="Candara"/>
              <a:buChar char="▪"/>
            </a:pPr>
            <a:r>
              <a:rPr lang="en" sz="2400" dirty="0">
                <a:solidFill>
                  <a:srgbClr val="000000"/>
                </a:solidFill>
                <a:latin typeface="Candara"/>
                <a:ea typeface="Candara"/>
                <a:cs typeface="Candara"/>
                <a:sym typeface="Candara"/>
              </a:rPr>
              <a:t>Extend networks</a:t>
            </a:r>
            <a:endParaRPr dirty="0">
              <a:solidFill>
                <a:srgbClr val="000000"/>
              </a:solidFill>
              <a:latin typeface="Candara"/>
              <a:ea typeface="Candara"/>
              <a:cs typeface="Candara"/>
              <a:sym typeface="Candara"/>
            </a:endParaRPr>
          </a:p>
          <a:p>
            <a:pPr marL="271145" lvl="0" indent="-271145" algn="l" rtl="0">
              <a:lnSpc>
                <a:spcPct val="100000"/>
              </a:lnSpc>
              <a:spcBef>
                <a:spcPts val="0"/>
              </a:spcBef>
              <a:spcAft>
                <a:spcPts val="0"/>
              </a:spcAft>
              <a:buClr>
                <a:srgbClr val="000000"/>
              </a:buClr>
              <a:buSzPts val="2400"/>
              <a:buFont typeface="Candara"/>
              <a:buChar char="▪"/>
            </a:pPr>
            <a:r>
              <a:rPr lang="en" sz="2400" dirty="0">
                <a:solidFill>
                  <a:srgbClr val="000000"/>
                </a:solidFill>
                <a:latin typeface="Candara"/>
                <a:ea typeface="Candara"/>
                <a:cs typeface="Candara"/>
                <a:sym typeface="Candara"/>
              </a:rPr>
              <a:t>Recognition of skills and expertise</a:t>
            </a:r>
            <a:endParaRPr dirty="0">
              <a:solidFill>
                <a:srgbClr val="000000"/>
              </a:solidFill>
              <a:latin typeface="Candara"/>
              <a:ea typeface="Candara"/>
              <a:cs typeface="Candara"/>
              <a:sym typeface="Candara"/>
            </a:endParaRPr>
          </a:p>
          <a:p>
            <a:pPr marL="271145" lvl="0" indent="-271145" algn="l" rtl="0">
              <a:lnSpc>
                <a:spcPct val="100000"/>
              </a:lnSpc>
              <a:spcBef>
                <a:spcPts val="0"/>
              </a:spcBef>
              <a:spcAft>
                <a:spcPts val="0"/>
              </a:spcAft>
              <a:buClr>
                <a:srgbClr val="000000"/>
              </a:buClr>
              <a:buSzPts val="2400"/>
              <a:buFont typeface="Candara"/>
              <a:buChar char="▪"/>
            </a:pPr>
            <a:r>
              <a:rPr lang="en" sz="2400" dirty="0">
                <a:solidFill>
                  <a:srgbClr val="000000"/>
                </a:solidFill>
                <a:latin typeface="Candara"/>
                <a:ea typeface="Candara"/>
                <a:cs typeface="Candara"/>
                <a:sym typeface="Candara"/>
              </a:rPr>
              <a:t>Critical reflection of own practice</a:t>
            </a:r>
            <a:endParaRPr dirty="0">
              <a:solidFill>
                <a:srgbClr val="000000"/>
              </a:solidFill>
              <a:latin typeface="Candara"/>
              <a:ea typeface="Candara"/>
              <a:cs typeface="Candara"/>
              <a:sym typeface="Candara"/>
            </a:endParaRPr>
          </a:p>
          <a:p>
            <a:pPr marL="271145" lvl="0" indent="-271145" algn="l" rtl="0">
              <a:lnSpc>
                <a:spcPct val="100000"/>
              </a:lnSpc>
              <a:spcBef>
                <a:spcPts val="0"/>
              </a:spcBef>
              <a:spcAft>
                <a:spcPts val="0"/>
              </a:spcAft>
              <a:buClr>
                <a:srgbClr val="000000"/>
              </a:buClr>
              <a:buSzPts val="2400"/>
              <a:buFont typeface="Candara"/>
              <a:buChar char="▪"/>
            </a:pPr>
            <a:r>
              <a:rPr lang="en" sz="2400" dirty="0">
                <a:solidFill>
                  <a:srgbClr val="000000"/>
                </a:solidFill>
                <a:latin typeface="Candara"/>
                <a:ea typeface="Candara"/>
                <a:cs typeface="Candara"/>
                <a:sym typeface="Candara"/>
              </a:rPr>
              <a:t>Broadens perspective </a:t>
            </a:r>
            <a:endParaRPr dirty="0">
              <a:solidFill>
                <a:srgbClr val="000000"/>
              </a:solidFill>
              <a:latin typeface="Candara"/>
              <a:ea typeface="Candara"/>
              <a:cs typeface="Candara"/>
              <a:sym typeface="Candara"/>
            </a:endParaRPr>
          </a:p>
          <a:p>
            <a:pPr marL="271145" lvl="0" indent="-271145" algn="l" rtl="0">
              <a:lnSpc>
                <a:spcPct val="100000"/>
              </a:lnSpc>
              <a:spcBef>
                <a:spcPts val="0"/>
              </a:spcBef>
              <a:spcAft>
                <a:spcPts val="0"/>
              </a:spcAft>
              <a:buClr>
                <a:srgbClr val="000000"/>
              </a:buClr>
              <a:buSzPts val="2400"/>
              <a:buFont typeface="Candara"/>
              <a:buChar char="▪"/>
            </a:pPr>
            <a:r>
              <a:rPr lang="en" sz="2400" dirty="0">
                <a:solidFill>
                  <a:srgbClr val="000000"/>
                </a:solidFill>
                <a:latin typeface="Candara"/>
                <a:ea typeface="Candara"/>
                <a:cs typeface="Candara"/>
                <a:sym typeface="Candara"/>
              </a:rPr>
              <a:t>Influence, pass on knowledge, skills and experience</a:t>
            </a:r>
            <a:endParaRPr dirty="0">
              <a:solidFill>
                <a:srgbClr val="000000"/>
              </a:solidFill>
              <a:latin typeface="Candara"/>
              <a:ea typeface="Candara"/>
              <a:cs typeface="Candara"/>
              <a:sym typeface="Candara"/>
            </a:endParaRPr>
          </a:p>
          <a:p>
            <a:pPr marL="271145" lvl="0" indent="-271145" algn="l" rtl="0">
              <a:lnSpc>
                <a:spcPct val="100000"/>
              </a:lnSpc>
              <a:spcBef>
                <a:spcPts val="0"/>
              </a:spcBef>
              <a:spcAft>
                <a:spcPts val="0"/>
              </a:spcAft>
              <a:buClr>
                <a:srgbClr val="000000"/>
              </a:buClr>
              <a:buSzPts val="2400"/>
              <a:buFont typeface="Candara"/>
              <a:buChar char="▪"/>
            </a:pPr>
            <a:r>
              <a:rPr lang="en" sz="2400" dirty="0">
                <a:solidFill>
                  <a:srgbClr val="000000"/>
                </a:solidFill>
                <a:latin typeface="Candara"/>
                <a:ea typeface="Candara"/>
                <a:cs typeface="Candara"/>
                <a:sym typeface="Candara"/>
              </a:rPr>
              <a:t>Sense of satisfaction</a:t>
            </a:r>
          </a:p>
          <a:p>
            <a:pPr marL="0" lvl="0" indent="0" algn="l" rtl="0">
              <a:lnSpc>
                <a:spcPct val="100000"/>
              </a:lnSpc>
              <a:spcBef>
                <a:spcPts val="0"/>
              </a:spcBef>
              <a:spcAft>
                <a:spcPts val="0"/>
              </a:spcAft>
              <a:buClr>
                <a:srgbClr val="000000"/>
              </a:buClr>
              <a:buSzPts val="2400"/>
              <a:buNone/>
            </a:pPr>
            <a:endParaRPr lang="en" sz="2400" dirty="0">
              <a:solidFill>
                <a:srgbClr val="000000"/>
              </a:solidFill>
              <a:latin typeface="Candara"/>
              <a:ea typeface="Candara"/>
              <a:cs typeface="Candara"/>
              <a:sym typeface="Candara"/>
            </a:endParaRPr>
          </a:p>
          <a:p>
            <a:pPr marL="0" lvl="0" indent="0" algn="l" rtl="0">
              <a:lnSpc>
                <a:spcPct val="100000"/>
              </a:lnSpc>
              <a:spcBef>
                <a:spcPts val="0"/>
              </a:spcBef>
              <a:spcAft>
                <a:spcPts val="0"/>
              </a:spcAft>
              <a:buClr>
                <a:srgbClr val="000000"/>
              </a:buClr>
              <a:buSzPts val="2400"/>
              <a:buNone/>
            </a:pPr>
            <a:r>
              <a:rPr lang="en-GB" sz="2400" dirty="0">
                <a:solidFill>
                  <a:srgbClr val="FF0000"/>
                </a:solidFill>
                <a:latin typeface="Candara"/>
                <a:ea typeface="Candara"/>
                <a:cs typeface="Candara"/>
                <a:sym typeface="Candara"/>
              </a:rPr>
              <a:t>ACTIVITY</a:t>
            </a:r>
            <a:r>
              <a:rPr lang="en-GB" sz="2400" dirty="0">
                <a:solidFill>
                  <a:srgbClr val="000000"/>
                </a:solidFill>
                <a:latin typeface="Candara"/>
                <a:ea typeface="Candara"/>
                <a:cs typeface="Candara"/>
                <a:sym typeface="Candara"/>
              </a:rPr>
              <a:t>: Can you think of other benefits?</a:t>
            </a:r>
          </a:p>
          <a:p>
            <a:pPr marL="0" lvl="0" indent="0" algn="l" rtl="0">
              <a:lnSpc>
                <a:spcPct val="100000"/>
              </a:lnSpc>
              <a:spcBef>
                <a:spcPts val="0"/>
              </a:spcBef>
              <a:spcAft>
                <a:spcPts val="0"/>
              </a:spcAft>
              <a:buClr>
                <a:srgbClr val="000000"/>
              </a:buClr>
              <a:buSzPts val="2400"/>
              <a:buNone/>
            </a:pPr>
            <a:endParaRPr dirty="0">
              <a:solidFill>
                <a:srgbClr val="000000"/>
              </a:solidFill>
              <a:latin typeface="Candara"/>
              <a:ea typeface="Candara"/>
              <a:cs typeface="Candara"/>
              <a:sym typeface="Candara"/>
            </a:endParaRPr>
          </a:p>
        </p:txBody>
      </p:sp>
      <p:sp>
        <p:nvSpPr>
          <p:cNvPr id="829" name="Google Shape;829;p77"/>
          <p:cNvSpPr txBox="1">
            <a:spLocks noGrp="1"/>
          </p:cNvSpPr>
          <p:nvPr>
            <p:ph type="sldNum" idx="12"/>
          </p:nvPr>
        </p:nvSpPr>
        <p:spPr>
          <a:xfrm>
            <a:off x="6877050" y="4731544"/>
            <a:ext cx="1908175" cy="135731"/>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solidFill>
                  <a:srgbClr val="005C84"/>
                </a:solidFill>
              </a:rPr>
              <a:t>7</a:t>
            </a:fld>
            <a:endParaRPr>
              <a:solidFill>
                <a:srgbClr val="005C8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2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2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78"/>
          <p:cNvSpPr txBox="1">
            <a:spLocks noGrp="1"/>
          </p:cNvSpPr>
          <p:nvPr>
            <p:ph type="title"/>
          </p:nvPr>
        </p:nvSpPr>
        <p:spPr>
          <a:xfrm>
            <a:off x="358775" y="0"/>
            <a:ext cx="8426450" cy="100607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a:solidFill>
                  <a:srgbClr val="0CB3D5"/>
                </a:solidFill>
                <a:latin typeface="Neuton"/>
                <a:ea typeface="Neuton"/>
                <a:cs typeface="Neuton"/>
                <a:sym typeface="Neuton"/>
              </a:rPr>
              <a:t>Benefits for mentees?  </a:t>
            </a:r>
            <a:endParaRPr>
              <a:solidFill>
                <a:srgbClr val="0CB3D5"/>
              </a:solidFill>
              <a:latin typeface="Neuton"/>
              <a:ea typeface="Neuton"/>
              <a:cs typeface="Neuton"/>
              <a:sym typeface="Neuton"/>
            </a:endParaRPr>
          </a:p>
        </p:txBody>
      </p:sp>
      <p:sp>
        <p:nvSpPr>
          <p:cNvPr id="835" name="Google Shape;835;p78"/>
          <p:cNvSpPr txBox="1">
            <a:spLocks noGrp="1"/>
          </p:cNvSpPr>
          <p:nvPr>
            <p:ph type="body" idx="1"/>
          </p:nvPr>
        </p:nvSpPr>
        <p:spPr>
          <a:xfrm>
            <a:off x="358775" y="1275160"/>
            <a:ext cx="8426450" cy="337661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2800"/>
              <a:buNone/>
            </a:pPr>
            <a:r>
              <a:rPr lang="en" sz="2800" dirty="0">
                <a:solidFill>
                  <a:srgbClr val="FF0000"/>
                </a:solidFill>
                <a:latin typeface="Candara" panose="020E0502030303020204" pitchFamily="34" charset="0"/>
                <a:ea typeface="Calibri"/>
                <a:cs typeface="Calibri"/>
                <a:sym typeface="Calibri"/>
              </a:rPr>
              <a:t>ACTIVITY </a:t>
            </a:r>
          </a:p>
          <a:p>
            <a:pPr marL="0" lvl="0" indent="0" algn="l" rtl="0">
              <a:spcBef>
                <a:spcPts val="0"/>
              </a:spcBef>
              <a:spcAft>
                <a:spcPts val="0"/>
              </a:spcAft>
              <a:buClr>
                <a:srgbClr val="000000"/>
              </a:buClr>
              <a:buSzPts val="2800"/>
              <a:buNone/>
            </a:pPr>
            <a:endParaRPr lang="en" sz="2800" dirty="0">
              <a:solidFill>
                <a:srgbClr val="FF0000"/>
              </a:solidFill>
              <a:latin typeface="Candara" panose="020E0502030303020204" pitchFamily="34" charset="0"/>
              <a:ea typeface="Calibri"/>
              <a:cs typeface="Calibri"/>
              <a:sym typeface="Calibri"/>
            </a:endParaRPr>
          </a:p>
          <a:p>
            <a:pPr marL="271145" lvl="0" indent="-271145" algn="l" rtl="0">
              <a:spcBef>
                <a:spcPts val="0"/>
              </a:spcBef>
              <a:spcAft>
                <a:spcPts val="0"/>
              </a:spcAft>
              <a:buClr>
                <a:srgbClr val="000000"/>
              </a:buClr>
              <a:buSzPts val="2800"/>
              <a:buChar char="▪"/>
            </a:pPr>
            <a:r>
              <a:rPr lang="en" sz="2800" dirty="0">
                <a:solidFill>
                  <a:srgbClr val="000000"/>
                </a:solidFill>
                <a:latin typeface="Candara" panose="020E0502030303020204" pitchFamily="34" charset="0"/>
                <a:ea typeface="Calibri"/>
                <a:cs typeface="Calibri"/>
                <a:sym typeface="Calibri"/>
              </a:rPr>
              <a:t>What do you think the benefits are for mentees?  </a:t>
            </a:r>
            <a:endParaRPr sz="2800" dirty="0">
              <a:solidFill>
                <a:srgbClr val="000000"/>
              </a:solidFill>
              <a:latin typeface="Candara" panose="020E0502030303020204" pitchFamily="34" charset="0"/>
              <a:ea typeface="Calibri"/>
              <a:cs typeface="Calibri"/>
              <a:sym typeface="Calibri"/>
            </a:endParaRPr>
          </a:p>
          <a:p>
            <a:pPr marL="271145" lvl="0" indent="-271145" algn="l" rtl="0">
              <a:spcBef>
                <a:spcPts val="0"/>
              </a:spcBef>
              <a:spcAft>
                <a:spcPts val="0"/>
              </a:spcAft>
              <a:buClr>
                <a:srgbClr val="000000"/>
              </a:buClr>
              <a:buSzPts val="2800"/>
              <a:buChar char="▪"/>
            </a:pPr>
            <a:r>
              <a:rPr lang="en" sz="2800" dirty="0">
                <a:solidFill>
                  <a:srgbClr val="000000"/>
                </a:solidFill>
                <a:latin typeface="Candara" panose="020E0502030303020204" pitchFamily="34" charset="0"/>
                <a:ea typeface="Calibri"/>
                <a:cs typeface="Calibri"/>
                <a:sym typeface="Calibri"/>
              </a:rPr>
              <a:t>Please list them</a:t>
            </a:r>
            <a:endParaRPr dirty="0">
              <a:solidFill>
                <a:srgbClr val="000000"/>
              </a:solidFill>
              <a:latin typeface="Candara" panose="020E0502030303020204" pitchFamily="34" charset="0"/>
            </a:endParaRPr>
          </a:p>
        </p:txBody>
      </p:sp>
      <p:sp>
        <p:nvSpPr>
          <p:cNvPr id="836" name="Google Shape;836;p78"/>
          <p:cNvSpPr txBox="1">
            <a:spLocks noGrp="1"/>
          </p:cNvSpPr>
          <p:nvPr>
            <p:ph type="sldNum" idx="12"/>
          </p:nvPr>
        </p:nvSpPr>
        <p:spPr>
          <a:xfrm>
            <a:off x="6877050" y="4731544"/>
            <a:ext cx="1908175" cy="135731"/>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solidFill>
                  <a:srgbClr val="005C84"/>
                </a:solidFill>
              </a:rPr>
              <a:t>8</a:t>
            </a:fld>
            <a:endParaRPr>
              <a:solidFill>
                <a:srgbClr val="005C84"/>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79"/>
          <p:cNvSpPr txBox="1">
            <a:spLocks noGrp="1"/>
          </p:cNvSpPr>
          <p:nvPr>
            <p:ph type="title"/>
          </p:nvPr>
        </p:nvSpPr>
        <p:spPr>
          <a:xfrm>
            <a:off x="358775" y="0"/>
            <a:ext cx="8426450" cy="100607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a:solidFill>
                  <a:srgbClr val="0CB3D5"/>
                </a:solidFill>
                <a:latin typeface="Neuton"/>
                <a:ea typeface="Neuton"/>
                <a:cs typeface="Neuton"/>
                <a:sym typeface="Neuton"/>
              </a:rPr>
              <a:t>Mentoring</a:t>
            </a:r>
            <a:r>
              <a:rPr lang="en">
                <a:latin typeface="Calibri"/>
                <a:ea typeface="Calibri"/>
                <a:cs typeface="Calibri"/>
                <a:sym typeface="Calibri"/>
              </a:rPr>
              <a:t> </a:t>
            </a:r>
            <a:endParaRPr/>
          </a:p>
        </p:txBody>
      </p:sp>
      <p:sp>
        <p:nvSpPr>
          <p:cNvPr id="843" name="Google Shape;843;p79"/>
          <p:cNvSpPr txBox="1">
            <a:spLocks noGrp="1"/>
          </p:cNvSpPr>
          <p:nvPr>
            <p:ph type="body" idx="1"/>
          </p:nvPr>
        </p:nvSpPr>
        <p:spPr>
          <a:xfrm>
            <a:off x="381000" y="1085850"/>
            <a:ext cx="8426450" cy="3943350"/>
          </a:xfrm>
          <a:prstGeom prst="rect">
            <a:avLst/>
          </a:prstGeom>
          <a:noFill/>
          <a:ln>
            <a:noFill/>
          </a:ln>
        </p:spPr>
        <p:txBody>
          <a:bodyPr spcFirstLastPara="1" wrap="square" lIns="0" tIns="0" rIns="0" bIns="0" anchor="t" anchorCtr="0">
            <a:noAutofit/>
          </a:bodyPr>
          <a:lstStyle/>
          <a:p>
            <a:pPr marL="50800" lvl="0" indent="0" algn="l" rtl="0">
              <a:spcBef>
                <a:spcPts val="1960"/>
              </a:spcBef>
              <a:spcAft>
                <a:spcPts val="0"/>
              </a:spcAft>
              <a:buClr>
                <a:srgbClr val="000000"/>
              </a:buClr>
              <a:buSzPts val="2800"/>
              <a:buNone/>
            </a:pPr>
            <a:r>
              <a:rPr lang="en" sz="2800" dirty="0">
                <a:solidFill>
                  <a:srgbClr val="FF0000"/>
                </a:solidFill>
                <a:latin typeface="Calibri"/>
                <a:ea typeface="Calibri"/>
                <a:cs typeface="Calibri"/>
                <a:sym typeface="Calibri"/>
              </a:rPr>
              <a:t>ACTIVITY:</a:t>
            </a:r>
          </a:p>
          <a:p>
            <a:pPr marL="457200" lvl="0" indent="-406400" algn="l" rtl="0">
              <a:spcBef>
                <a:spcPts val="1960"/>
              </a:spcBef>
              <a:spcAft>
                <a:spcPts val="0"/>
              </a:spcAft>
              <a:buClr>
                <a:srgbClr val="000000"/>
              </a:buClr>
              <a:buSzPts val="2800"/>
              <a:buFont typeface="Calibri"/>
              <a:buChar char="▪"/>
            </a:pPr>
            <a:r>
              <a:rPr lang="en" sz="2800" dirty="0">
                <a:solidFill>
                  <a:srgbClr val="000000"/>
                </a:solidFill>
                <a:latin typeface="Calibri"/>
                <a:ea typeface="Calibri"/>
                <a:cs typeface="Calibri"/>
                <a:sym typeface="Calibri"/>
              </a:rPr>
              <a:t>Do you have any concerns about mentoring – as a mentor or a mentee?  </a:t>
            </a:r>
            <a:endParaRPr sz="2800" dirty="0">
              <a:solidFill>
                <a:srgbClr val="000000"/>
              </a:solidFill>
              <a:latin typeface="Calibri"/>
              <a:ea typeface="Calibri"/>
              <a:cs typeface="Calibri"/>
              <a:sym typeface="Calibri"/>
            </a:endParaRPr>
          </a:p>
          <a:p>
            <a:pPr marL="457200" lvl="0" indent="-406400" algn="l" rtl="0">
              <a:spcBef>
                <a:spcPts val="0"/>
              </a:spcBef>
              <a:spcAft>
                <a:spcPts val="0"/>
              </a:spcAft>
              <a:buClr>
                <a:srgbClr val="000000"/>
              </a:buClr>
              <a:buSzPts val="2800"/>
              <a:buFont typeface="Calibri"/>
              <a:buChar char="▪"/>
            </a:pPr>
            <a:r>
              <a:rPr lang="en" sz="2800" dirty="0">
                <a:solidFill>
                  <a:srgbClr val="000000"/>
                </a:solidFill>
                <a:latin typeface="Calibri"/>
                <a:ea typeface="Calibri"/>
                <a:cs typeface="Calibri"/>
                <a:sym typeface="Calibri"/>
              </a:rPr>
              <a:t>Please share with the group and we will use our collective wisdom to address them.</a:t>
            </a:r>
            <a:endParaRPr dirty="0">
              <a:solidFill>
                <a:srgbClr val="000000"/>
              </a:solidFill>
            </a:endParaRPr>
          </a:p>
          <a:p>
            <a:pPr marL="457200" lvl="0" indent="0" algn="l" rtl="0">
              <a:spcBef>
                <a:spcPts val="2100"/>
              </a:spcBef>
              <a:spcAft>
                <a:spcPts val="0"/>
              </a:spcAft>
              <a:buNone/>
            </a:pPr>
            <a:endParaRPr dirty="0">
              <a:solidFill>
                <a:srgbClr val="000000"/>
              </a:solidFill>
            </a:endParaRPr>
          </a:p>
        </p:txBody>
      </p:sp>
      <p:sp>
        <p:nvSpPr>
          <p:cNvPr id="844" name="Google Shape;844;p79"/>
          <p:cNvSpPr txBox="1">
            <a:spLocks noGrp="1"/>
          </p:cNvSpPr>
          <p:nvPr>
            <p:ph type="sldNum" idx="12"/>
          </p:nvPr>
        </p:nvSpPr>
        <p:spPr>
          <a:xfrm>
            <a:off x="6877050" y="4731544"/>
            <a:ext cx="1908175" cy="135731"/>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solidFill>
                  <a:srgbClr val="005C84"/>
                </a:solidFill>
              </a:rPr>
              <a:t>9</a:t>
            </a:fld>
            <a:endParaRPr>
              <a:solidFill>
                <a:srgbClr val="005C84"/>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oSnew3">
  <a:themeElements>
    <a:clrScheme name="UoSnew3 1">
      <a:dk1>
        <a:srgbClr val="005C84"/>
      </a:dk1>
      <a:lt1>
        <a:srgbClr val="DBDFE1"/>
      </a:lt1>
      <a:dk2>
        <a:srgbClr val="005C84"/>
      </a:dk2>
      <a:lt2>
        <a:srgbClr val="A4AEB5"/>
      </a:lt2>
      <a:accent1>
        <a:srgbClr val="005C84"/>
      </a:accent1>
      <a:accent2>
        <a:srgbClr val="007C92"/>
      </a:accent2>
      <a:accent3>
        <a:srgbClr val="EAECEE"/>
      </a:accent3>
      <a:accent4>
        <a:srgbClr val="004D70"/>
      </a:accent4>
      <a:accent5>
        <a:srgbClr val="AAB5C2"/>
      </a:accent5>
      <a:accent6>
        <a:srgbClr val="007084"/>
      </a:accent6>
      <a:hlink>
        <a:srgbClr val="0098C3"/>
      </a:hlink>
      <a:folHlink>
        <a:srgbClr val="6A406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RATEGIC PITCH PRESENTATION">
  <a:themeElements>
    <a:clrScheme name="Simple Light">
      <a:dk1>
        <a:srgbClr val="000000"/>
      </a:dk1>
      <a:lt1>
        <a:srgbClr val="FAFAFA"/>
      </a:lt1>
      <a:dk2>
        <a:srgbClr val="CCCCCC"/>
      </a:dk2>
      <a:lt2>
        <a:srgbClr val="F3F3F3"/>
      </a:lt2>
      <a:accent1>
        <a:srgbClr val="FBE2C4"/>
      </a:accent1>
      <a:accent2>
        <a:srgbClr val="FFCCE4"/>
      </a:accent2>
      <a:accent3>
        <a:srgbClr val="C0E9FF"/>
      </a:accent3>
      <a:accent4>
        <a:srgbClr val="D2FD78"/>
      </a:accent4>
      <a:accent5>
        <a:srgbClr val="FAEA32"/>
      </a:accent5>
      <a:accent6>
        <a:srgbClr val="CBB2FE"/>
      </a:accent6>
      <a:hlink>
        <a:srgbClr val="C0E9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1435</Words>
  <Application>Microsoft Office PowerPoint</Application>
  <PresentationFormat>On-screen Show (16:9)</PresentationFormat>
  <Paragraphs>145</Paragraphs>
  <Slides>13</Slides>
  <Notes>13</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13</vt:i4>
      </vt:variant>
    </vt:vector>
  </HeadingPairs>
  <TitlesOfParts>
    <vt:vector size="30" baseType="lpstr">
      <vt:lpstr>Calibri</vt:lpstr>
      <vt:lpstr>Neuton</vt:lpstr>
      <vt:lpstr>Hanken Grotesk</vt:lpstr>
      <vt:lpstr>Georgia</vt:lpstr>
      <vt:lpstr>Neuton Light</vt:lpstr>
      <vt:lpstr>Trebuchet MS</vt:lpstr>
      <vt:lpstr>Hanken Grotesk Light</vt:lpstr>
      <vt:lpstr>Courier New</vt:lpstr>
      <vt:lpstr>Lucida Sans</vt:lpstr>
      <vt:lpstr>Arial</vt:lpstr>
      <vt:lpstr>Hanken Grotesk SemiBold</vt:lpstr>
      <vt:lpstr>Candara</vt:lpstr>
      <vt:lpstr>Hanken Grotesk Medium</vt:lpstr>
      <vt:lpstr>Noto Sans Symbols</vt:lpstr>
      <vt:lpstr>Simple Light</vt:lpstr>
      <vt:lpstr>1_UoSnew3</vt:lpstr>
      <vt:lpstr>STRATEGIC PITCH PRESENTATION</vt:lpstr>
      <vt:lpstr>PowerPoint Presentation</vt:lpstr>
      <vt:lpstr>What is Mentoring?</vt:lpstr>
      <vt:lpstr>This resource is useful for anyone, including early career researchers, who would like to hold a short training session (of 30 or 60 minutes) for mentors and/or mentees.   Early career researchers – you can establish your own mentoring scheme if there isn’t one in your area or institution.  You can invite mentors and mentees to join the scheme.</vt:lpstr>
      <vt:lpstr>What is Mentoring?</vt:lpstr>
      <vt:lpstr>What is your experience?</vt:lpstr>
      <vt:lpstr>Effective Mentorship – What does it entail?</vt:lpstr>
      <vt:lpstr>Benefits for mentors –What are they?</vt:lpstr>
      <vt:lpstr>Benefits for mentees?  </vt:lpstr>
      <vt:lpstr>Mentoring </vt:lpstr>
      <vt:lpstr>A framework: The GROW Model</vt:lpstr>
      <vt:lpstr>What do you want to achieve?</vt:lpstr>
      <vt:lpstr>2 Valuable Skills </vt:lpstr>
      <vt:lpstr>Good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Julie Reeves</dc:creator>
  <cp:lastModifiedBy>Julie Reeves</cp:lastModifiedBy>
  <cp:revision>1</cp:revision>
  <dcterms:modified xsi:type="dcterms:W3CDTF">2025-08-29T10:35:36Z</dcterms:modified>
</cp:coreProperties>
</file>