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2" r:id="rId5"/>
    <p:sldMasterId id="2147483696" r:id="rId6"/>
  </p:sldMasterIdLst>
  <p:notesMasterIdLst>
    <p:notesMasterId r:id="rId48"/>
  </p:notesMasterIdLst>
  <p:handoutMasterIdLst>
    <p:handoutMasterId r:id="rId49"/>
  </p:handoutMasterIdLst>
  <p:sldIdLst>
    <p:sldId id="438" r:id="rId7"/>
    <p:sldId id="437" r:id="rId8"/>
    <p:sldId id="504" r:id="rId9"/>
    <p:sldId id="470" r:id="rId10"/>
    <p:sldId id="466" r:id="rId11"/>
    <p:sldId id="467" r:id="rId12"/>
    <p:sldId id="468" r:id="rId13"/>
    <p:sldId id="465" r:id="rId14"/>
    <p:sldId id="494" r:id="rId15"/>
    <p:sldId id="492" r:id="rId16"/>
    <p:sldId id="471" r:id="rId17"/>
    <p:sldId id="472" r:id="rId18"/>
    <p:sldId id="401" r:id="rId19"/>
    <p:sldId id="473" r:id="rId20"/>
    <p:sldId id="499" r:id="rId21"/>
    <p:sldId id="491" r:id="rId22"/>
    <p:sldId id="399" r:id="rId23"/>
    <p:sldId id="501" r:id="rId24"/>
    <p:sldId id="500" r:id="rId25"/>
    <p:sldId id="509" r:id="rId26"/>
    <p:sldId id="510" r:id="rId27"/>
    <p:sldId id="479" r:id="rId28"/>
    <p:sldId id="511" r:id="rId29"/>
    <p:sldId id="495" r:id="rId30"/>
    <p:sldId id="496" r:id="rId31"/>
    <p:sldId id="512" r:id="rId32"/>
    <p:sldId id="513" r:id="rId33"/>
    <p:sldId id="497" r:id="rId34"/>
    <p:sldId id="258" r:id="rId35"/>
    <p:sldId id="294" r:id="rId36"/>
    <p:sldId id="297" r:id="rId37"/>
    <p:sldId id="310" r:id="rId38"/>
    <p:sldId id="503" r:id="rId39"/>
    <p:sldId id="288" r:id="rId40"/>
    <p:sldId id="505" r:id="rId41"/>
    <p:sldId id="275" r:id="rId42"/>
    <p:sldId id="276" r:id="rId43"/>
    <p:sldId id="506" r:id="rId44"/>
    <p:sldId id="508" r:id="rId45"/>
    <p:sldId id="271" r:id="rId46"/>
    <p:sldId id="485" r:id="rId47"/>
  </p:sldIdLst>
  <p:sldSz cx="10080625" cy="7559675"/>
  <p:notesSz cx="7315200" cy="96012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6915" algn="l" rtl="0" fontAlgn="base">
      <a:spcBef>
        <a:spcPct val="0"/>
      </a:spcBef>
      <a:spcAft>
        <a:spcPct val="0"/>
      </a:spcAft>
      <a:defRPr kern="1200">
        <a:solidFill>
          <a:schemeClr val="tx1"/>
        </a:solidFill>
        <a:latin typeface="Calibri" pitchFamily="34" charset="0"/>
        <a:ea typeface="+mn-ea"/>
        <a:cs typeface="Arial" pitchFamily="34" charset="0"/>
      </a:defRPr>
    </a:lvl2pPr>
    <a:lvl3pPr marL="913831" algn="l" rtl="0" fontAlgn="base">
      <a:spcBef>
        <a:spcPct val="0"/>
      </a:spcBef>
      <a:spcAft>
        <a:spcPct val="0"/>
      </a:spcAft>
      <a:defRPr kern="1200">
        <a:solidFill>
          <a:schemeClr val="tx1"/>
        </a:solidFill>
        <a:latin typeface="Calibri" pitchFamily="34" charset="0"/>
        <a:ea typeface="+mn-ea"/>
        <a:cs typeface="Arial" pitchFamily="34" charset="0"/>
      </a:defRPr>
    </a:lvl3pPr>
    <a:lvl4pPr marL="1370746" algn="l" rtl="0" fontAlgn="base">
      <a:spcBef>
        <a:spcPct val="0"/>
      </a:spcBef>
      <a:spcAft>
        <a:spcPct val="0"/>
      </a:spcAft>
      <a:defRPr kern="1200">
        <a:solidFill>
          <a:schemeClr val="tx1"/>
        </a:solidFill>
        <a:latin typeface="Calibri" pitchFamily="34" charset="0"/>
        <a:ea typeface="+mn-ea"/>
        <a:cs typeface="Arial" pitchFamily="34" charset="0"/>
      </a:defRPr>
    </a:lvl4pPr>
    <a:lvl5pPr marL="1827662" algn="l" rtl="0" fontAlgn="base">
      <a:spcBef>
        <a:spcPct val="0"/>
      </a:spcBef>
      <a:spcAft>
        <a:spcPct val="0"/>
      </a:spcAft>
      <a:defRPr kern="1200">
        <a:solidFill>
          <a:schemeClr val="tx1"/>
        </a:solidFill>
        <a:latin typeface="Calibri" pitchFamily="34" charset="0"/>
        <a:ea typeface="+mn-ea"/>
        <a:cs typeface="Arial" pitchFamily="34" charset="0"/>
      </a:defRPr>
    </a:lvl5pPr>
    <a:lvl6pPr marL="2284578" algn="l" defTabSz="913831" rtl="0" eaLnBrk="1" latinLnBrk="0" hangingPunct="1">
      <a:defRPr kern="1200">
        <a:solidFill>
          <a:schemeClr val="tx1"/>
        </a:solidFill>
        <a:latin typeface="Calibri" pitchFamily="34" charset="0"/>
        <a:ea typeface="+mn-ea"/>
        <a:cs typeface="Arial" pitchFamily="34" charset="0"/>
      </a:defRPr>
    </a:lvl6pPr>
    <a:lvl7pPr marL="2741494" algn="l" defTabSz="913831" rtl="0" eaLnBrk="1" latinLnBrk="0" hangingPunct="1">
      <a:defRPr kern="1200">
        <a:solidFill>
          <a:schemeClr val="tx1"/>
        </a:solidFill>
        <a:latin typeface="Calibri" pitchFamily="34" charset="0"/>
        <a:ea typeface="+mn-ea"/>
        <a:cs typeface="Arial" pitchFamily="34" charset="0"/>
      </a:defRPr>
    </a:lvl7pPr>
    <a:lvl8pPr marL="3198409" algn="l" defTabSz="913831" rtl="0" eaLnBrk="1" latinLnBrk="0" hangingPunct="1">
      <a:defRPr kern="1200">
        <a:solidFill>
          <a:schemeClr val="tx1"/>
        </a:solidFill>
        <a:latin typeface="Calibri" pitchFamily="34" charset="0"/>
        <a:ea typeface="+mn-ea"/>
        <a:cs typeface="Arial" pitchFamily="34" charset="0"/>
      </a:defRPr>
    </a:lvl8pPr>
    <a:lvl9pPr marL="3655325" algn="l" defTabSz="913831"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7B0"/>
    <a:srgbClr val="4C74AA"/>
    <a:srgbClr val="9444B4"/>
    <a:srgbClr val="E9EBEF"/>
    <a:srgbClr val="87AADE"/>
    <a:srgbClr val="2441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735" autoAdjust="0"/>
    <p:restoredTop sz="85185" autoAdjust="0"/>
  </p:normalViewPr>
  <p:slideViewPr>
    <p:cSldViewPr>
      <p:cViewPr varScale="1">
        <p:scale>
          <a:sx n="54" d="100"/>
          <a:sy n="54" d="100"/>
        </p:scale>
        <p:origin x="1296" y="72"/>
      </p:cViewPr>
      <p:guideLst>
        <p:guide orient="horz" pos="2381"/>
        <p:guide pos="3175"/>
      </p:guideLst>
    </p:cSldViewPr>
  </p:slideViewPr>
  <p:outlineViewPr>
    <p:cViewPr>
      <p:scale>
        <a:sx n="33" d="100"/>
        <a:sy n="33" d="100"/>
      </p:scale>
      <p:origin x="0" y="-684"/>
    </p:cViewPr>
  </p:outlineViewPr>
  <p:notesTextViewPr>
    <p:cViewPr>
      <p:scale>
        <a:sx n="75" d="100"/>
        <a:sy n="75" d="100"/>
      </p:scale>
      <p:origin x="0" y="0"/>
    </p:cViewPr>
  </p:notesTextViewPr>
  <p:sorterViewPr>
    <p:cViewPr varScale="1">
      <p:scale>
        <a:sx n="100" d="100"/>
        <a:sy n="100" d="100"/>
      </p:scale>
      <p:origin x="0" y="-1070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4079DF-1032-4B36-8DC6-AF5FE537188C}"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4E07E7AC-BD42-4994-89CA-83EDDFEF5AA6}">
      <dgm:prSet phldrT="[Text]"/>
      <dgm:spPr/>
      <dgm:t>
        <a:bodyPr/>
        <a:lstStyle/>
        <a:p>
          <a:r>
            <a:rPr lang="en-GB" dirty="0"/>
            <a:t>Specific</a:t>
          </a:r>
        </a:p>
      </dgm:t>
    </dgm:pt>
    <dgm:pt modelId="{EA4A991B-D96A-4278-96DC-0769D1263598}" type="parTrans" cxnId="{02BAEB03-814B-4645-8B4F-A64F551A0EAF}">
      <dgm:prSet/>
      <dgm:spPr/>
      <dgm:t>
        <a:bodyPr/>
        <a:lstStyle/>
        <a:p>
          <a:endParaRPr lang="en-GB"/>
        </a:p>
      </dgm:t>
    </dgm:pt>
    <dgm:pt modelId="{6BAB13AD-5AD6-40EE-A28D-78930DFBAD69}" type="sibTrans" cxnId="{02BAEB03-814B-4645-8B4F-A64F551A0EAF}">
      <dgm:prSet/>
      <dgm:spPr/>
      <dgm:t>
        <a:bodyPr/>
        <a:lstStyle/>
        <a:p>
          <a:endParaRPr lang="en-GB"/>
        </a:p>
      </dgm:t>
    </dgm:pt>
    <dgm:pt modelId="{38F8557D-BD01-4121-A576-13616189A287}">
      <dgm:prSet phldrT="[Text]"/>
      <dgm:spPr/>
      <dgm:t>
        <a:bodyPr/>
        <a:lstStyle/>
        <a:p>
          <a:r>
            <a:rPr lang="en-GB" dirty="0">
              <a:solidFill>
                <a:schemeClr val="tx2"/>
              </a:solidFill>
            </a:rPr>
            <a:t>Should be stated in terms that include a description of the end product</a:t>
          </a:r>
        </a:p>
      </dgm:t>
    </dgm:pt>
    <dgm:pt modelId="{299A8304-4BBD-4E9C-A2B5-411D4EA35B0B}" type="parTrans" cxnId="{34CFAF27-A600-4CEE-B7F1-AA6CC6FBF2CC}">
      <dgm:prSet/>
      <dgm:spPr/>
      <dgm:t>
        <a:bodyPr/>
        <a:lstStyle/>
        <a:p>
          <a:endParaRPr lang="en-GB"/>
        </a:p>
      </dgm:t>
    </dgm:pt>
    <dgm:pt modelId="{E9258FDC-C279-4D14-AF06-3C489FDF4C5E}" type="sibTrans" cxnId="{34CFAF27-A600-4CEE-B7F1-AA6CC6FBF2CC}">
      <dgm:prSet/>
      <dgm:spPr/>
      <dgm:t>
        <a:bodyPr/>
        <a:lstStyle/>
        <a:p>
          <a:endParaRPr lang="en-GB"/>
        </a:p>
      </dgm:t>
    </dgm:pt>
    <dgm:pt modelId="{13E8DB04-4D6C-4685-98E4-01A2C2288813}">
      <dgm:prSet phldrT="[Text]"/>
      <dgm:spPr/>
      <dgm:t>
        <a:bodyPr/>
        <a:lstStyle/>
        <a:p>
          <a:r>
            <a:rPr lang="en-GB" dirty="0"/>
            <a:t>Measurable</a:t>
          </a:r>
        </a:p>
      </dgm:t>
    </dgm:pt>
    <dgm:pt modelId="{1A60DE5D-F5D1-475C-9561-956EFCD9B7B3}" type="parTrans" cxnId="{0A926052-97DD-4374-AC7F-DFD2273D5448}">
      <dgm:prSet/>
      <dgm:spPr/>
      <dgm:t>
        <a:bodyPr/>
        <a:lstStyle/>
        <a:p>
          <a:endParaRPr lang="en-GB"/>
        </a:p>
      </dgm:t>
    </dgm:pt>
    <dgm:pt modelId="{A63D6C23-A998-46AD-91D3-4D110939202D}" type="sibTrans" cxnId="{0A926052-97DD-4374-AC7F-DFD2273D5448}">
      <dgm:prSet/>
      <dgm:spPr/>
      <dgm:t>
        <a:bodyPr/>
        <a:lstStyle/>
        <a:p>
          <a:endParaRPr lang="en-GB"/>
        </a:p>
      </dgm:t>
    </dgm:pt>
    <dgm:pt modelId="{F29C297E-FF0C-410B-B9FB-6B5B395C3465}">
      <dgm:prSet phldrT="[Text]"/>
      <dgm:spPr/>
      <dgm:t>
        <a:bodyPr/>
        <a:lstStyle/>
        <a:p>
          <a:r>
            <a:rPr lang="en-GB" dirty="0">
              <a:solidFill>
                <a:schemeClr val="tx2"/>
              </a:solidFill>
            </a:rPr>
            <a:t>Need to be able to check that objective has been met</a:t>
          </a:r>
        </a:p>
      </dgm:t>
    </dgm:pt>
    <dgm:pt modelId="{40626552-2A7A-4554-B7CA-726EF180FD25}" type="parTrans" cxnId="{B159CADA-1ED2-4103-B1DD-A48AC01C48E0}">
      <dgm:prSet/>
      <dgm:spPr/>
      <dgm:t>
        <a:bodyPr/>
        <a:lstStyle/>
        <a:p>
          <a:endParaRPr lang="en-GB"/>
        </a:p>
      </dgm:t>
    </dgm:pt>
    <dgm:pt modelId="{B396288D-012C-4A30-ABA0-0E0D375FB033}" type="sibTrans" cxnId="{B159CADA-1ED2-4103-B1DD-A48AC01C48E0}">
      <dgm:prSet/>
      <dgm:spPr/>
      <dgm:t>
        <a:bodyPr/>
        <a:lstStyle/>
        <a:p>
          <a:endParaRPr lang="en-GB"/>
        </a:p>
      </dgm:t>
    </dgm:pt>
    <dgm:pt modelId="{0D969DE8-BB1C-4B2F-9BDC-AC345F93F12B}">
      <dgm:prSet phldrT="[Text]"/>
      <dgm:spPr/>
      <dgm:t>
        <a:bodyPr/>
        <a:lstStyle/>
        <a:p>
          <a:r>
            <a:rPr lang="en-GB" dirty="0"/>
            <a:t>Attainable</a:t>
          </a:r>
        </a:p>
      </dgm:t>
    </dgm:pt>
    <dgm:pt modelId="{DC27706B-4536-4948-9497-6C067DDAB27F}" type="parTrans" cxnId="{ED76BC03-9138-4240-8116-E9C648E3A8A9}">
      <dgm:prSet/>
      <dgm:spPr/>
      <dgm:t>
        <a:bodyPr/>
        <a:lstStyle/>
        <a:p>
          <a:endParaRPr lang="en-GB"/>
        </a:p>
      </dgm:t>
    </dgm:pt>
    <dgm:pt modelId="{2D401188-93FD-4BCE-ABC8-82B8572C3C1D}" type="sibTrans" cxnId="{ED76BC03-9138-4240-8116-E9C648E3A8A9}">
      <dgm:prSet/>
      <dgm:spPr/>
      <dgm:t>
        <a:bodyPr/>
        <a:lstStyle/>
        <a:p>
          <a:endParaRPr lang="en-GB"/>
        </a:p>
      </dgm:t>
    </dgm:pt>
    <dgm:pt modelId="{C5394D74-8F06-4E78-AEA8-4715B96E1B96}">
      <dgm:prSet phldrT="[Text]"/>
      <dgm:spPr/>
      <dgm:t>
        <a:bodyPr/>
        <a:lstStyle/>
        <a:p>
          <a:r>
            <a:rPr lang="en-GB" dirty="0">
              <a:solidFill>
                <a:schemeClr val="tx2"/>
              </a:solidFill>
            </a:rPr>
            <a:t>Is the objective directly relevant to the aim? Is aim relevant to the funder</a:t>
          </a:r>
        </a:p>
      </dgm:t>
    </dgm:pt>
    <dgm:pt modelId="{41D42617-2912-43C3-A048-367475E37B6E}" type="parTrans" cxnId="{27CF0A2C-85B1-4F91-86BD-72BB500CEED4}">
      <dgm:prSet/>
      <dgm:spPr/>
      <dgm:t>
        <a:bodyPr/>
        <a:lstStyle/>
        <a:p>
          <a:endParaRPr lang="en-GB"/>
        </a:p>
      </dgm:t>
    </dgm:pt>
    <dgm:pt modelId="{CC8A8366-A36F-4AC5-945A-AC3FB3BCA255}" type="sibTrans" cxnId="{27CF0A2C-85B1-4F91-86BD-72BB500CEED4}">
      <dgm:prSet/>
      <dgm:spPr/>
      <dgm:t>
        <a:bodyPr/>
        <a:lstStyle/>
        <a:p>
          <a:endParaRPr lang="en-GB"/>
        </a:p>
      </dgm:t>
    </dgm:pt>
    <dgm:pt modelId="{C086ED08-0E2B-4A02-BEF6-81B2891F7FBE}">
      <dgm:prSet/>
      <dgm:spPr/>
      <dgm:t>
        <a:bodyPr/>
        <a:lstStyle/>
        <a:p>
          <a:r>
            <a:rPr lang="en-GB" dirty="0"/>
            <a:t>Relevant</a:t>
          </a:r>
        </a:p>
      </dgm:t>
    </dgm:pt>
    <dgm:pt modelId="{76F11C40-29E2-4569-AE34-400109557885}" type="parTrans" cxnId="{3A6A8FA5-C87A-48FE-BB61-26EDC7389112}">
      <dgm:prSet/>
      <dgm:spPr/>
      <dgm:t>
        <a:bodyPr/>
        <a:lstStyle/>
        <a:p>
          <a:endParaRPr lang="en-GB"/>
        </a:p>
      </dgm:t>
    </dgm:pt>
    <dgm:pt modelId="{FAFA5D13-F466-4E5B-A5B3-B92C889876D7}" type="sibTrans" cxnId="{3A6A8FA5-C87A-48FE-BB61-26EDC7389112}">
      <dgm:prSet/>
      <dgm:spPr/>
      <dgm:t>
        <a:bodyPr/>
        <a:lstStyle/>
        <a:p>
          <a:endParaRPr lang="en-GB"/>
        </a:p>
      </dgm:t>
    </dgm:pt>
    <dgm:pt modelId="{5F695952-6BDF-42FF-8516-B9368A2D9072}">
      <dgm:prSet/>
      <dgm:spPr/>
      <dgm:t>
        <a:bodyPr/>
        <a:lstStyle/>
        <a:p>
          <a:r>
            <a:rPr lang="en-GB" dirty="0"/>
            <a:t>Time-bound</a:t>
          </a:r>
        </a:p>
      </dgm:t>
    </dgm:pt>
    <dgm:pt modelId="{F0582244-978B-423E-A038-19A9E9D5F27D}" type="parTrans" cxnId="{5F409A81-E6E1-40F7-B052-FADF15555A92}">
      <dgm:prSet/>
      <dgm:spPr/>
      <dgm:t>
        <a:bodyPr/>
        <a:lstStyle/>
        <a:p>
          <a:endParaRPr lang="en-GB"/>
        </a:p>
      </dgm:t>
    </dgm:pt>
    <dgm:pt modelId="{B1320E6F-3290-4F03-B865-4DE6C99B04B4}" type="sibTrans" cxnId="{5F409A81-E6E1-40F7-B052-FADF15555A92}">
      <dgm:prSet/>
      <dgm:spPr/>
      <dgm:t>
        <a:bodyPr/>
        <a:lstStyle/>
        <a:p>
          <a:endParaRPr lang="en-GB"/>
        </a:p>
      </dgm:t>
    </dgm:pt>
    <dgm:pt modelId="{7C764B10-F803-4ED0-8483-44A9CCF65652}" type="pres">
      <dgm:prSet presAssocID="{424079DF-1032-4B36-8DC6-AF5FE537188C}" presName="Name0" presStyleCnt="0">
        <dgm:presLayoutVars>
          <dgm:dir/>
          <dgm:animLvl val="lvl"/>
          <dgm:resizeHandles val="exact"/>
        </dgm:presLayoutVars>
      </dgm:prSet>
      <dgm:spPr/>
    </dgm:pt>
    <dgm:pt modelId="{C73F86DF-D73F-4C39-82D0-7EFE076B9BF3}" type="pres">
      <dgm:prSet presAssocID="{4E07E7AC-BD42-4994-89CA-83EDDFEF5AA6}" presName="linNode" presStyleCnt="0"/>
      <dgm:spPr/>
    </dgm:pt>
    <dgm:pt modelId="{E5A581B3-B416-4F8E-BEF0-929F2C785BBB}" type="pres">
      <dgm:prSet presAssocID="{4E07E7AC-BD42-4994-89CA-83EDDFEF5AA6}" presName="parentText" presStyleLbl="node1" presStyleIdx="0" presStyleCnt="5">
        <dgm:presLayoutVars>
          <dgm:chMax val="1"/>
          <dgm:bulletEnabled val="1"/>
        </dgm:presLayoutVars>
      </dgm:prSet>
      <dgm:spPr/>
    </dgm:pt>
    <dgm:pt modelId="{F88F6DF5-BDA4-442A-A976-884A4CA020DD}" type="pres">
      <dgm:prSet presAssocID="{4E07E7AC-BD42-4994-89CA-83EDDFEF5AA6}" presName="descendantText" presStyleLbl="alignAccFollowNode1" presStyleIdx="0" presStyleCnt="3">
        <dgm:presLayoutVars>
          <dgm:bulletEnabled val="1"/>
        </dgm:presLayoutVars>
      </dgm:prSet>
      <dgm:spPr/>
    </dgm:pt>
    <dgm:pt modelId="{A58CAFC9-46E7-47D9-84B7-E0B0146514BC}" type="pres">
      <dgm:prSet presAssocID="{6BAB13AD-5AD6-40EE-A28D-78930DFBAD69}" presName="sp" presStyleCnt="0"/>
      <dgm:spPr/>
    </dgm:pt>
    <dgm:pt modelId="{5829F816-4E6B-4D4F-99C6-1647D0D766D4}" type="pres">
      <dgm:prSet presAssocID="{13E8DB04-4D6C-4685-98E4-01A2C2288813}" presName="linNode" presStyleCnt="0"/>
      <dgm:spPr/>
    </dgm:pt>
    <dgm:pt modelId="{690753C1-F41B-42D6-B272-80482B0721CC}" type="pres">
      <dgm:prSet presAssocID="{13E8DB04-4D6C-4685-98E4-01A2C2288813}" presName="parentText" presStyleLbl="node1" presStyleIdx="1" presStyleCnt="5">
        <dgm:presLayoutVars>
          <dgm:chMax val="1"/>
          <dgm:bulletEnabled val="1"/>
        </dgm:presLayoutVars>
      </dgm:prSet>
      <dgm:spPr/>
    </dgm:pt>
    <dgm:pt modelId="{F8F1472B-0474-4A1C-BD5D-FF41DA23AB3A}" type="pres">
      <dgm:prSet presAssocID="{13E8DB04-4D6C-4685-98E4-01A2C2288813}" presName="descendantText" presStyleLbl="alignAccFollowNode1" presStyleIdx="1" presStyleCnt="3">
        <dgm:presLayoutVars>
          <dgm:bulletEnabled val="1"/>
        </dgm:presLayoutVars>
      </dgm:prSet>
      <dgm:spPr/>
    </dgm:pt>
    <dgm:pt modelId="{85012A2C-1BAA-4F0E-BA4C-4C34CC17E19D}" type="pres">
      <dgm:prSet presAssocID="{A63D6C23-A998-46AD-91D3-4D110939202D}" presName="sp" presStyleCnt="0"/>
      <dgm:spPr/>
    </dgm:pt>
    <dgm:pt modelId="{3C6E56E0-E325-4B16-A1AC-DA8A925C2277}" type="pres">
      <dgm:prSet presAssocID="{0D969DE8-BB1C-4B2F-9BDC-AC345F93F12B}" presName="linNode" presStyleCnt="0"/>
      <dgm:spPr/>
    </dgm:pt>
    <dgm:pt modelId="{00082A7E-4926-41DC-B3E7-77353C55D3AB}" type="pres">
      <dgm:prSet presAssocID="{0D969DE8-BB1C-4B2F-9BDC-AC345F93F12B}" presName="parentText" presStyleLbl="node1" presStyleIdx="2" presStyleCnt="5">
        <dgm:presLayoutVars>
          <dgm:chMax val="1"/>
          <dgm:bulletEnabled val="1"/>
        </dgm:presLayoutVars>
      </dgm:prSet>
      <dgm:spPr/>
    </dgm:pt>
    <dgm:pt modelId="{74C4F220-7646-4756-95EE-F45BA347292C}" type="pres">
      <dgm:prSet presAssocID="{0D969DE8-BB1C-4B2F-9BDC-AC345F93F12B}" presName="descendantText" presStyleLbl="alignAccFollowNode1" presStyleIdx="2" presStyleCnt="3" custLinFactY="33649" custLinFactNeighborX="999" custLinFactNeighborY="100000">
        <dgm:presLayoutVars>
          <dgm:bulletEnabled val="1"/>
        </dgm:presLayoutVars>
      </dgm:prSet>
      <dgm:spPr/>
    </dgm:pt>
    <dgm:pt modelId="{C465A9F6-938B-4DED-B456-8AC47370A28D}" type="pres">
      <dgm:prSet presAssocID="{2D401188-93FD-4BCE-ABC8-82B8572C3C1D}" presName="sp" presStyleCnt="0"/>
      <dgm:spPr/>
    </dgm:pt>
    <dgm:pt modelId="{CCE5642E-59AB-447D-8EA3-DFCD78190867}" type="pres">
      <dgm:prSet presAssocID="{C086ED08-0E2B-4A02-BEF6-81B2891F7FBE}" presName="linNode" presStyleCnt="0"/>
      <dgm:spPr/>
    </dgm:pt>
    <dgm:pt modelId="{9A7240A4-7DE9-4140-BF1F-809AC56E2E21}" type="pres">
      <dgm:prSet presAssocID="{C086ED08-0E2B-4A02-BEF6-81B2891F7FBE}" presName="parentText" presStyleLbl="node1" presStyleIdx="3" presStyleCnt="5">
        <dgm:presLayoutVars>
          <dgm:chMax val="1"/>
          <dgm:bulletEnabled val="1"/>
        </dgm:presLayoutVars>
      </dgm:prSet>
      <dgm:spPr/>
    </dgm:pt>
    <dgm:pt modelId="{2A8DED25-A763-4242-B0B1-4985204D1B08}" type="pres">
      <dgm:prSet presAssocID="{FAFA5D13-F466-4E5B-A5B3-B92C889876D7}" presName="sp" presStyleCnt="0"/>
      <dgm:spPr/>
    </dgm:pt>
    <dgm:pt modelId="{03287521-3DF7-4288-B1D3-4E7E90EEDEDB}" type="pres">
      <dgm:prSet presAssocID="{5F695952-6BDF-42FF-8516-B9368A2D9072}" presName="linNode" presStyleCnt="0"/>
      <dgm:spPr/>
    </dgm:pt>
    <dgm:pt modelId="{68C33E1A-BC2B-418C-A733-8CA61E1BFE32}" type="pres">
      <dgm:prSet presAssocID="{5F695952-6BDF-42FF-8516-B9368A2D9072}" presName="parentText" presStyleLbl="node1" presStyleIdx="4" presStyleCnt="5">
        <dgm:presLayoutVars>
          <dgm:chMax val="1"/>
          <dgm:bulletEnabled val="1"/>
        </dgm:presLayoutVars>
      </dgm:prSet>
      <dgm:spPr/>
    </dgm:pt>
  </dgm:ptLst>
  <dgm:cxnLst>
    <dgm:cxn modelId="{ED76BC03-9138-4240-8116-E9C648E3A8A9}" srcId="{424079DF-1032-4B36-8DC6-AF5FE537188C}" destId="{0D969DE8-BB1C-4B2F-9BDC-AC345F93F12B}" srcOrd="2" destOrd="0" parTransId="{DC27706B-4536-4948-9497-6C067DDAB27F}" sibTransId="{2D401188-93FD-4BCE-ABC8-82B8572C3C1D}"/>
    <dgm:cxn modelId="{02BAEB03-814B-4645-8B4F-A64F551A0EAF}" srcId="{424079DF-1032-4B36-8DC6-AF5FE537188C}" destId="{4E07E7AC-BD42-4994-89CA-83EDDFEF5AA6}" srcOrd="0" destOrd="0" parTransId="{EA4A991B-D96A-4278-96DC-0769D1263598}" sibTransId="{6BAB13AD-5AD6-40EE-A28D-78930DFBAD69}"/>
    <dgm:cxn modelId="{34CFAF27-A600-4CEE-B7F1-AA6CC6FBF2CC}" srcId="{4E07E7AC-BD42-4994-89CA-83EDDFEF5AA6}" destId="{38F8557D-BD01-4121-A576-13616189A287}" srcOrd="0" destOrd="0" parTransId="{299A8304-4BBD-4E9C-A2B5-411D4EA35B0B}" sibTransId="{E9258FDC-C279-4D14-AF06-3C489FDF4C5E}"/>
    <dgm:cxn modelId="{27CF0A2C-85B1-4F91-86BD-72BB500CEED4}" srcId="{0D969DE8-BB1C-4B2F-9BDC-AC345F93F12B}" destId="{C5394D74-8F06-4E78-AEA8-4715B96E1B96}" srcOrd="0" destOrd="0" parTransId="{41D42617-2912-43C3-A048-367475E37B6E}" sibTransId="{CC8A8366-A36F-4AC5-945A-AC3FB3BCA255}"/>
    <dgm:cxn modelId="{C58A8244-812D-4197-9CCF-8E32093B0D57}" type="presOf" srcId="{C086ED08-0E2B-4A02-BEF6-81B2891F7FBE}" destId="{9A7240A4-7DE9-4140-BF1F-809AC56E2E21}" srcOrd="0" destOrd="0" presId="urn:microsoft.com/office/officeart/2005/8/layout/vList5"/>
    <dgm:cxn modelId="{720AC964-8003-4472-B839-582BDD716C3F}" type="presOf" srcId="{0D969DE8-BB1C-4B2F-9BDC-AC345F93F12B}" destId="{00082A7E-4926-41DC-B3E7-77353C55D3AB}" srcOrd="0" destOrd="0" presId="urn:microsoft.com/office/officeart/2005/8/layout/vList5"/>
    <dgm:cxn modelId="{0A926052-97DD-4374-AC7F-DFD2273D5448}" srcId="{424079DF-1032-4B36-8DC6-AF5FE537188C}" destId="{13E8DB04-4D6C-4685-98E4-01A2C2288813}" srcOrd="1" destOrd="0" parTransId="{1A60DE5D-F5D1-475C-9561-956EFCD9B7B3}" sibTransId="{A63D6C23-A998-46AD-91D3-4D110939202D}"/>
    <dgm:cxn modelId="{5F409A81-E6E1-40F7-B052-FADF15555A92}" srcId="{424079DF-1032-4B36-8DC6-AF5FE537188C}" destId="{5F695952-6BDF-42FF-8516-B9368A2D9072}" srcOrd="4" destOrd="0" parTransId="{F0582244-978B-423E-A038-19A9E9D5F27D}" sibTransId="{B1320E6F-3290-4F03-B865-4DE6C99B04B4}"/>
    <dgm:cxn modelId="{5F44EE82-C28E-432E-933F-A3DED5706C23}" type="presOf" srcId="{424079DF-1032-4B36-8DC6-AF5FE537188C}" destId="{7C764B10-F803-4ED0-8483-44A9CCF65652}" srcOrd="0" destOrd="0" presId="urn:microsoft.com/office/officeart/2005/8/layout/vList5"/>
    <dgm:cxn modelId="{8AFF4B8F-27A4-41B7-BDAC-D4604519BF8C}" type="presOf" srcId="{C5394D74-8F06-4E78-AEA8-4715B96E1B96}" destId="{74C4F220-7646-4756-95EE-F45BA347292C}" srcOrd="0" destOrd="0" presId="urn:microsoft.com/office/officeart/2005/8/layout/vList5"/>
    <dgm:cxn modelId="{6721A4A3-9A59-4BAF-9DDD-7A2BF2BC6A16}" type="presOf" srcId="{5F695952-6BDF-42FF-8516-B9368A2D9072}" destId="{68C33E1A-BC2B-418C-A733-8CA61E1BFE32}" srcOrd="0" destOrd="0" presId="urn:microsoft.com/office/officeart/2005/8/layout/vList5"/>
    <dgm:cxn modelId="{3A6A8FA5-C87A-48FE-BB61-26EDC7389112}" srcId="{424079DF-1032-4B36-8DC6-AF5FE537188C}" destId="{C086ED08-0E2B-4A02-BEF6-81B2891F7FBE}" srcOrd="3" destOrd="0" parTransId="{76F11C40-29E2-4569-AE34-400109557885}" sibTransId="{FAFA5D13-F466-4E5B-A5B3-B92C889876D7}"/>
    <dgm:cxn modelId="{CDEE0CB8-FC72-44FA-99D8-1FE30B10AA71}" type="presOf" srcId="{F29C297E-FF0C-410B-B9FB-6B5B395C3465}" destId="{F8F1472B-0474-4A1C-BD5D-FF41DA23AB3A}" srcOrd="0" destOrd="0" presId="urn:microsoft.com/office/officeart/2005/8/layout/vList5"/>
    <dgm:cxn modelId="{8BA82ED3-974B-42C9-ADC3-F5D69A879429}" type="presOf" srcId="{4E07E7AC-BD42-4994-89CA-83EDDFEF5AA6}" destId="{E5A581B3-B416-4F8E-BEF0-929F2C785BBB}" srcOrd="0" destOrd="0" presId="urn:microsoft.com/office/officeart/2005/8/layout/vList5"/>
    <dgm:cxn modelId="{B159CADA-1ED2-4103-B1DD-A48AC01C48E0}" srcId="{13E8DB04-4D6C-4685-98E4-01A2C2288813}" destId="{F29C297E-FF0C-410B-B9FB-6B5B395C3465}" srcOrd="0" destOrd="0" parTransId="{40626552-2A7A-4554-B7CA-726EF180FD25}" sibTransId="{B396288D-012C-4A30-ABA0-0E0D375FB033}"/>
    <dgm:cxn modelId="{03CA6AEB-4E22-4515-99A3-1AFB09062AB4}" type="presOf" srcId="{38F8557D-BD01-4121-A576-13616189A287}" destId="{F88F6DF5-BDA4-442A-A976-884A4CA020DD}" srcOrd="0" destOrd="0" presId="urn:microsoft.com/office/officeart/2005/8/layout/vList5"/>
    <dgm:cxn modelId="{D6B9A8EF-5020-4BCE-BF8E-5D3F99D062A1}" type="presOf" srcId="{13E8DB04-4D6C-4685-98E4-01A2C2288813}" destId="{690753C1-F41B-42D6-B272-80482B0721CC}" srcOrd="0" destOrd="0" presId="urn:microsoft.com/office/officeart/2005/8/layout/vList5"/>
    <dgm:cxn modelId="{7E1526C8-BBE8-4DA4-B22F-33E13CB07F60}" type="presParOf" srcId="{7C764B10-F803-4ED0-8483-44A9CCF65652}" destId="{C73F86DF-D73F-4C39-82D0-7EFE076B9BF3}" srcOrd="0" destOrd="0" presId="urn:microsoft.com/office/officeart/2005/8/layout/vList5"/>
    <dgm:cxn modelId="{7606AB94-CB3C-4ACD-B482-3FC42F2B9E02}" type="presParOf" srcId="{C73F86DF-D73F-4C39-82D0-7EFE076B9BF3}" destId="{E5A581B3-B416-4F8E-BEF0-929F2C785BBB}" srcOrd="0" destOrd="0" presId="urn:microsoft.com/office/officeart/2005/8/layout/vList5"/>
    <dgm:cxn modelId="{906C484C-B251-4F17-9B97-2FD86FABBA40}" type="presParOf" srcId="{C73F86DF-D73F-4C39-82D0-7EFE076B9BF3}" destId="{F88F6DF5-BDA4-442A-A976-884A4CA020DD}" srcOrd="1" destOrd="0" presId="urn:microsoft.com/office/officeart/2005/8/layout/vList5"/>
    <dgm:cxn modelId="{3A6F14C2-0007-4DDF-B2A4-5700B7F9F5F8}" type="presParOf" srcId="{7C764B10-F803-4ED0-8483-44A9CCF65652}" destId="{A58CAFC9-46E7-47D9-84B7-E0B0146514BC}" srcOrd="1" destOrd="0" presId="urn:microsoft.com/office/officeart/2005/8/layout/vList5"/>
    <dgm:cxn modelId="{054DE00A-02D1-42B4-B5FF-CE4B3D29C517}" type="presParOf" srcId="{7C764B10-F803-4ED0-8483-44A9CCF65652}" destId="{5829F816-4E6B-4D4F-99C6-1647D0D766D4}" srcOrd="2" destOrd="0" presId="urn:microsoft.com/office/officeart/2005/8/layout/vList5"/>
    <dgm:cxn modelId="{1E703969-01CF-46E9-AFA4-0A513280C4BD}" type="presParOf" srcId="{5829F816-4E6B-4D4F-99C6-1647D0D766D4}" destId="{690753C1-F41B-42D6-B272-80482B0721CC}" srcOrd="0" destOrd="0" presId="urn:microsoft.com/office/officeart/2005/8/layout/vList5"/>
    <dgm:cxn modelId="{EE369CB5-6D87-4F70-8E2E-4AFF3A08333D}" type="presParOf" srcId="{5829F816-4E6B-4D4F-99C6-1647D0D766D4}" destId="{F8F1472B-0474-4A1C-BD5D-FF41DA23AB3A}" srcOrd="1" destOrd="0" presId="urn:microsoft.com/office/officeart/2005/8/layout/vList5"/>
    <dgm:cxn modelId="{109E9C22-FC51-4654-B414-D23D988021BC}" type="presParOf" srcId="{7C764B10-F803-4ED0-8483-44A9CCF65652}" destId="{85012A2C-1BAA-4F0E-BA4C-4C34CC17E19D}" srcOrd="3" destOrd="0" presId="urn:microsoft.com/office/officeart/2005/8/layout/vList5"/>
    <dgm:cxn modelId="{6780705A-0153-44E1-B8E2-9C32FA277DC5}" type="presParOf" srcId="{7C764B10-F803-4ED0-8483-44A9CCF65652}" destId="{3C6E56E0-E325-4B16-A1AC-DA8A925C2277}" srcOrd="4" destOrd="0" presId="urn:microsoft.com/office/officeart/2005/8/layout/vList5"/>
    <dgm:cxn modelId="{79290173-1E4A-43CB-88C6-0CF58A54C569}" type="presParOf" srcId="{3C6E56E0-E325-4B16-A1AC-DA8A925C2277}" destId="{00082A7E-4926-41DC-B3E7-77353C55D3AB}" srcOrd="0" destOrd="0" presId="urn:microsoft.com/office/officeart/2005/8/layout/vList5"/>
    <dgm:cxn modelId="{E3789CC3-F125-4426-902D-2345B4448614}" type="presParOf" srcId="{3C6E56E0-E325-4B16-A1AC-DA8A925C2277}" destId="{74C4F220-7646-4756-95EE-F45BA347292C}" srcOrd="1" destOrd="0" presId="urn:microsoft.com/office/officeart/2005/8/layout/vList5"/>
    <dgm:cxn modelId="{48C76A2A-489B-4715-B8C4-D080DACA2204}" type="presParOf" srcId="{7C764B10-F803-4ED0-8483-44A9CCF65652}" destId="{C465A9F6-938B-4DED-B456-8AC47370A28D}" srcOrd="5" destOrd="0" presId="urn:microsoft.com/office/officeart/2005/8/layout/vList5"/>
    <dgm:cxn modelId="{2E59A914-683B-4098-AE11-ED35A7A70532}" type="presParOf" srcId="{7C764B10-F803-4ED0-8483-44A9CCF65652}" destId="{CCE5642E-59AB-447D-8EA3-DFCD78190867}" srcOrd="6" destOrd="0" presId="urn:microsoft.com/office/officeart/2005/8/layout/vList5"/>
    <dgm:cxn modelId="{8F97C8EA-E9FD-4F86-B461-DDF56AFE014E}" type="presParOf" srcId="{CCE5642E-59AB-447D-8EA3-DFCD78190867}" destId="{9A7240A4-7DE9-4140-BF1F-809AC56E2E21}" srcOrd="0" destOrd="0" presId="urn:microsoft.com/office/officeart/2005/8/layout/vList5"/>
    <dgm:cxn modelId="{B1437708-7914-4843-A5B3-67BD7AACF265}" type="presParOf" srcId="{7C764B10-F803-4ED0-8483-44A9CCF65652}" destId="{2A8DED25-A763-4242-B0B1-4985204D1B08}" srcOrd="7" destOrd="0" presId="urn:microsoft.com/office/officeart/2005/8/layout/vList5"/>
    <dgm:cxn modelId="{73CFA5E5-91C9-41E6-A7E4-AFD219068EB2}" type="presParOf" srcId="{7C764B10-F803-4ED0-8483-44A9CCF65652}" destId="{03287521-3DF7-4288-B1D3-4E7E90EEDEDB}" srcOrd="8" destOrd="0" presId="urn:microsoft.com/office/officeart/2005/8/layout/vList5"/>
    <dgm:cxn modelId="{B93B3598-2D46-42CA-9BB0-CAB86C223B87}" type="presParOf" srcId="{03287521-3DF7-4288-B1D3-4E7E90EEDEDB}" destId="{68C33E1A-BC2B-418C-A733-8CA61E1BFE32}" srcOrd="0" destOrd="0" presId="urn:microsoft.com/office/officeart/2005/8/layout/vList5"/>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F6DF5-BDA4-442A-A976-884A4CA020DD}">
      <dsp:nvSpPr>
        <dsp:cNvPr id="0" name=""/>
        <dsp:cNvSpPr/>
      </dsp:nvSpPr>
      <dsp:spPr>
        <a:xfrm rot="5400000">
          <a:off x="4605447" y="-1874735"/>
          <a:ext cx="745187" cy="46852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solidFill>
                <a:schemeClr val="tx2"/>
              </a:solidFill>
            </a:rPr>
            <a:t>Should be stated in terms that include a description of the end product</a:t>
          </a:r>
        </a:p>
      </dsp:txBody>
      <dsp:txXfrm rot="-5400000">
        <a:off x="2635434" y="131655"/>
        <a:ext cx="4648838" cy="672433"/>
      </dsp:txXfrm>
    </dsp:sp>
    <dsp:sp modelId="{E5A581B3-B416-4F8E-BEF0-929F2C785BBB}">
      <dsp:nvSpPr>
        <dsp:cNvPr id="0" name=""/>
        <dsp:cNvSpPr/>
      </dsp:nvSpPr>
      <dsp:spPr>
        <a:xfrm>
          <a:off x="0" y="2130"/>
          <a:ext cx="2635433" cy="9314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dirty="0"/>
            <a:t>Specific</a:t>
          </a:r>
        </a:p>
      </dsp:txBody>
      <dsp:txXfrm>
        <a:off x="45471" y="47601"/>
        <a:ext cx="2544491" cy="840542"/>
      </dsp:txXfrm>
    </dsp:sp>
    <dsp:sp modelId="{F8F1472B-0474-4A1C-BD5D-FF41DA23AB3A}">
      <dsp:nvSpPr>
        <dsp:cNvPr id="0" name=""/>
        <dsp:cNvSpPr/>
      </dsp:nvSpPr>
      <dsp:spPr>
        <a:xfrm rot="5400000">
          <a:off x="4605447" y="-896676"/>
          <a:ext cx="745187" cy="46852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solidFill>
                <a:schemeClr val="tx2"/>
              </a:solidFill>
            </a:rPr>
            <a:t>Need to be able to check that objective has been met</a:t>
          </a:r>
        </a:p>
      </dsp:txBody>
      <dsp:txXfrm rot="-5400000">
        <a:off x="2635434" y="1109714"/>
        <a:ext cx="4648838" cy="672433"/>
      </dsp:txXfrm>
    </dsp:sp>
    <dsp:sp modelId="{690753C1-F41B-42D6-B272-80482B0721CC}">
      <dsp:nvSpPr>
        <dsp:cNvPr id="0" name=""/>
        <dsp:cNvSpPr/>
      </dsp:nvSpPr>
      <dsp:spPr>
        <a:xfrm>
          <a:off x="0" y="980189"/>
          <a:ext cx="2635433" cy="9314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dirty="0"/>
            <a:t>Measurable</a:t>
          </a:r>
        </a:p>
      </dsp:txBody>
      <dsp:txXfrm>
        <a:off x="45471" y="1025660"/>
        <a:ext cx="2544491" cy="840542"/>
      </dsp:txXfrm>
    </dsp:sp>
    <dsp:sp modelId="{74C4F220-7646-4756-95EE-F45BA347292C}">
      <dsp:nvSpPr>
        <dsp:cNvPr id="0" name=""/>
        <dsp:cNvSpPr/>
      </dsp:nvSpPr>
      <dsp:spPr>
        <a:xfrm rot="5400000">
          <a:off x="4605447" y="1077318"/>
          <a:ext cx="745187" cy="4685215"/>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GB" sz="2100" kern="1200" dirty="0">
              <a:solidFill>
                <a:schemeClr val="tx2"/>
              </a:solidFill>
            </a:rPr>
            <a:t>Is the objective directly relevant to the aim? Is aim relevant to the funder</a:t>
          </a:r>
        </a:p>
      </dsp:txBody>
      <dsp:txXfrm rot="-5400000">
        <a:off x="2635434" y="3083709"/>
        <a:ext cx="4648838" cy="672433"/>
      </dsp:txXfrm>
    </dsp:sp>
    <dsp:sp modelId="{00082A7E-4926-41DC-B3E7-77353C55D3AB}">
      <dsp:nvSpPr>
        <dsp:cNvPr id="0" name=""/>
        <dsp:cNvSpPr/>
      </dsp:nvSpPr>
      <dsp:spPr>
        <a:xfrm>
          <a:off x="0" y="1958247"/>
          <a:ext cx="2635433" cy="9314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dirty="0"/>
            <a:t>Attainable</a:t>
          </a:r>
        </a:p>
      </dsp:txBody>
      <dsp:txXfrm>
        <a:off x="45471" y="2003718"/>
        <a:ext cx="2544491" cy="840542"/>
      </dsp:txXfrm>
    </dsp:sp>
    <dsp:sp modelId="{9A7240A4-7DE9-4140-BF1F-809AC56E2E21}">
      <dsp:nvSpPr>
        <dsp:cNvPr id="0" name=""/>
        <dsp:cNvSpPr/>
      </dsp:nvSpPr>
      <dsp:spPr>
        <a:xfrm>
          <a:off x="0" y="2936306"/>
          <a:ext cx="2635433" cy="9314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dirty="0"/>
            <a:t>Relevant</a:t>
          </a:r>
        </a:p>
      </dsp:txBody>
      <dsp:txXfrm>
        <a:off x="45471" y="2981777"/>
        <a:ext cx="2544491" cy="840542"/>
      </dsp:txXfrm>
    </dsp:sp>
    <dsp:sp modelId="{68C33E1A-BC2B-418C-A733-8CA61E1BFE32}">
      <dsp:nvSpPr>
        <dsp:cNvPr id="0" name=""/>
        <dsp:cNvSpPr/>
      </dsp:nvSpPr>
      <dsp:spPr>
        <a:xfrm>
          <a:off x="0" y="3914365"/>
          <a:ext cx="2635433" cy="931484"/>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marL="0" lvl="0" indent="0" algn="ctr" defTabSz="1511300">
            <a:lnSpc>
              <a:spcPct val="90000"/>
            </a:lnSpc>
            <a:spcBef>
              <a:spcPct val="0"/>
            </a:spcBef>
            <a:spcAft>
              <a:spcPct val="35000"/>
            </a:spcAft>
            <a:buNone/>
          </a:pPr>
          <a:r>
            <a:rPr lang="en-GB" sz="3400" kern="1200" dirty="0"/>
            <a:t>Time-bound</a:t>
          </a:r>
        </a:p>
      </dsp:txBody>
      <dsp:txXfrm>
        <a:off x="45471" y="3959836"/>
        <a:ext cx="2544491" cy="84054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339492" y="343563"/>
            <a:ext cx="2880302" cy="444777"/>
          </a:xfrm>
          <a:prstGeom prst="rect">
            <a:avLst/>
          </a:prstGeom>
          <a:noFill/>
          <a:ln>
            <a:noFill/>
          </a:ln>
        </p:spPr>
        <p:txBody>
          <a:bodyPr vert="horz" wrap="none" lIns="83412" tIns="41706" rIns="83412" bIns="41706" anchorCtr="0" compatLnSpc="0"/>
          <a:lstStyle>
            <a:lvl1pPr fontAlgn="auto" hangingPunct="0">
              <a:spcBef>
                <a:spcPts val="0"/>
              </a:spcBef>
              <a:spcAft>
                <a:spcPts val="0"/>
              </a:spcAft>
              <a:defRPr sz="1300">
                <a:latin typeface="Liberation Sans" pitchFamily="18"/>
                <a:ea typeface="Microsoft YaHei" pitchFamily="2"/>
                <a:cs typeface="Mangal" pitchFamily="2"/>
              </a:defRPr>
            </a:lvl1pPr>
          </a:lstStyle>
          <a:p>
            <a:pPr>
              <a:defRPr sz="1400"/>
            </a:pPr>
            <a:endParaRPr lang="en-GB"/>
          </a:p>
        </p:txBody>
      </p:sp>
      <p:sp>
        <p:nvSpPr>
          <p:cNvPr id="3" name="Date Placeholder 2"/>
          <p:cNvSpPr txBox="1">
            <a:spLocks noGrp="1"/>
          </p:cNvSpPr>
          <p:nvPr>
            <p:ph type="dt" sz="quarter" idx="1"/>
          </p:nvPr>
        </p:nvSpPr>
        <p:spPr>
          <a:xfrm>
            <a:off x="4095406" y="343563"/>
            <a:ext cx="2880303" cy="444777"/>
          </a:xfrm>
          <a:prstGeom prst="rect">
            <a:avLst/>
          </a:prstGeom>
          <a:noFill/>
          <a:ln>
            <a:noFill/>
          </a:ln>
        </p:spPr>
        <p:txBody>
          <a:bodyPr vert="horz" wrap="none" lIns="83412" tIns="41706" rIns="83412" bIns="41706" anchorCtr="0" compatLnSpc="0"/>
          <a:lstStyle>
            <a:lvl1pPr algn="r" fontAlgn="auto" hangingPunct="0">
              <a:spcBef>
                <a:spcPts val="0"/>
              </a:spcBef>
              <a:spcAft>
                <a:spcPts val="0"/>
              </a:spcAft>
              <a:defRPr sz="1300">
                <a:latin typeface="Liberation Sans" pitchFamily="18"/>
                <a:ea typeface="Microsoft YaHei" pitchFamily="2"/>
                <a:cs typeface="Mangal" pitchFamily="2"/>
              </a:defRPr>
            </a:lvl1pPr>
          </a:lstStyle>
          <a:p>
            <a:pPr>
              <a:defRPr sz="1400"/>
            </a:pPr>
            <a:endParaRPr lang="en-GB"/>
          </a:p>
        </p:txBody>
      </p:sp>
      <p:sp>
        <p:nvSpPr>
          <p:cNvPr id="4" name="Footer Placeholder 3"/>
          <p:cNvSpPr txBox="1">
            <a:spLocks noGrp="1"/>
          </p:cNvSpPr>
          <p:nvPr>
            <p:ph type="ftr" sz="quarter" idx="2"/>
          </p:nvPr>
        </p:nvSpPr>
        <p:spPr>
          <a:xfrm>
            <a:off x="339492" y="8811437"/>
            <a:ext cx="2880302" cy="446201"/>
          </a:xfrm>
          <a:prstGeom prst="rect">
            <a:avLst/>
          </a:prstGeom>
          <a:noFill/>
          <a:ln>
            <a:noFill/>
          </a:ln>
        </p:spPr>
        <p:txBody>
          <a:bodyPr vert="horz" wrap="none" lIns="83412" tIns="41706" rIns="83412" bIns="41706" anchor="b" anchorCtr="0" compatLnSpc="0"/>
          <a:lstStyle>
            <a:lvl1pPr fontAlgn="auto" hangingPunct="0">
              <a:spcBef>
                <a:spcPts val="0"/>
              </a:spcBef>
              <a:spcAft>
                <a:spcPts val="0"/>
              </a:spcAft>
              <a:defRPr sz="1300">
                <a:latin typeface="Liberation Sans" pitchFamily="18"/>
                <a:ea typeface="Microsoft YaHei" pitchFamily="2"/>
                <a:cs typeface="Mangal" pitchFamily="2"/>
              </a:defRPr>
            </a:lvl1pPr>
          </a:lstStyle>
          <a:p>
            <a:pPr>
              <a:defRPr sz="1400"/>
            </a:pPr>
            <a:endParaRPr lang="en-GB"/>
          </a:p>
        </p:txBody>
      </p:sp>
      <p:sp>
        <p:nvSpPr>
          <p:cNvPr id="5" name="Slide Number Placeholder 4"/>
          <p:cNvSpPr txBox="1">
            <a:spLocks noGrp="1"/>
          </p:cNvSpPr>
          <p:nvPr>
            <p:ph type="sldNum" sz="quarter" idx="3"/>
          </p:nvPr>
        </p:nvSpPr>
        <p:spPr>
          <a:xfrm>
            <a:off x="4095406" y="8811437"/>
            <a:ext cx="2880303" cy="446201"/>
          </a:xfrm>
          <a:prstGeom prst="rect">
            <a:avLst/>
          </a:prstGeom>
          <a:noFill/>
          <a:ln>
            <a:noFill/>
          </a:ln>
        </p:spPr>
        <p:txBody>
          <a:bodyPr vert="horz" wrap="none" lIns="83412" tIns="41706" rIns="83412" bIns="41706" anchor="b" anchorCtr="0" compatLnSpc="0"/>
          <a:lstStyle>
            <a:lvl1pPr algn="r" fontAlgn="auto" hangingPunct="0">
              <a:spcBef>
                <a:spcPts val="0"/>
              </a:spcBef>
              <a:spcAft>
                <a:spcPts val="0"/>
              </a:spcAft>
              <a:defRPr sz="1300">
                <a:latin typeface="+mn-lt"/>
                <a:cs typeface="+mn-cs"/>
              </a:defRPr>
            </a:lvl1pPr>
          </a:lstStyle>
          <a:p>
            <a:pPr>
              <a:defRPr sz="1400"/>
            </a:pPr>
            <a:fld id="{874ACA79-231A-48DD-80C1-753A68E055BD}" type="slidenum">
              <a:rPr/>
              <a:pPr>
                <a:defRPr sz="1400"/>
              </a:pPr>
              <a:t>‹#›</a:t>
            </a:fld>
            <a:endParaRPr lang="en-GB">
              <a:latin typeface="Liberation Sans" pitchFamily="18"/>
              <a:ea typeface="Microsoft YaHei" pitchFamily="2"/>
              <a:cs typeface="Mangal" pitchFamily="2"/>
            </a:endParaRPr>
          </a:p>
        </p:txBody>
      </p:sp>
    </p:spTree>
    <p:extLst>
      <p:ext uri="{BB962C8B-B14F-4D97-AF65-F5344CB8AC3E}">
        <p14:creationId xmlns:p14="http://schemas.microsoft.com/office/powerpoint/2010/main" val="774379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idx="2"/>
          </p:nvPr>
        </p:nvSpPr>
        <p:spPr bwMode="auto">
          <a:xfrm>
            <a:off x="1257300" y="728663"/>
            <a:ext cx="47990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3" name="Notes Placeholder 2"/>
          <p:cNvSpPr txBox="1">
            <a:spLocks noGrp="1"/>
          </p:cNvSpPr>
          <p:nvPr>
            <p:ph type="body" sz="quarter" idx="3"/>
          </p:nvPr>
        </p:nvSpPr>
        <p:spPr>
          <a:xfrm>
            <a:off x="731213" y="4560392"/>
            <a:ext cx="5852774" cy="4320896"/>
          </a:xfrm>
          <a:prstGeom prst="rect">
            <a:avLst/>
          </a:prstGeom>
          <a:noFill/>
          <a:ln>
            <a:noFill/>
          </a:ln>
        </p:spPr>
        <p:txBody>
          <a:bodyPr lIns="0" tIns="0" rIns="0" bIns="0"/>
          <a:lstStyle/>
          <a:p>
            <a:pPr lvl="0"/>
            <a:endParaRPr lang="en-GB" noProof="0"/>
          </a:p>
        </p:txBody>
      </p:sp>
      <p:sp>
        <p:nvSpPr>
          <p:cNvPr id="4" name="Header Placeholder 3"/>
          <p:cNvSpPr txBox="1">
            <a:spLocks noGrp="1"/>
          </p:cNvSpPr>
          <p:nvPr>
            <p:ph type="hdr" sz="quarter"/>
          </p:nvPr>
        </p:nvSpPr>
        <p:spPr>
          <a:xfrm>
            <a:off x="1" y="1"/>
            <a:ext cx="3175246" cy="480417"/>
          </a:xfrm>
          <a:prstGeom prst="rect">
            <a:avLst/>
          </a:prstGeom>
          <a:noFill/>
          <a:ln>
            <a:noFill/>
          </a:ln>
        </p:spPr>
        <p:txBody>
          <a:bodyPr lIns="0" tIns="0" rIns="0" bIns="0" anchorCtr="0"/>
          <a:lstStyle>
            <a:lvl1pPr lvl="0" rtl="0" fontAlgn="auto" hangingPunct="0">
              <a:spcBef>
                <a:spcPts val="0"/>
              </a:spcBef>
              <a:spcAft>
                <a:spcPts val="0"/>
              </a:spcAft>
              <a:buNone/>
              <a:tabLst/>
              <a:defRPr lang="en-GB" sz="1300" kern="1200">
                <a:latin typeface="Liberation Serif" pitchFamily="18"/>
                <a:ea typeface="Segoe UI" pitchFamily="2"/>
                <a:cs typeface="Tahoma" pitchFamily="2"/>
              </a:defRPr>
            </a:lvl1pPr>
          </a:lstStyle>
          <a:p>
            <a:pPr>
              <a:defRPr/>
            </a:pPr>
            <a:endParaRPr/>
          </a:p>
        </p:txBody>
      </p:sp>
      <p:sp>
        <p:nvSpPr>
          <p:cNvPr id="5" name="Date Placeholder 4"/>
          <p:cNvSpPr txBox="1">
            <a:spLocks noGrp="1"/>
          </p:cNvSpPr>
          <p:nvPr>
            <p:ph type="dt" idx="1"/>
          </p:nvPr>
        </p:nvSpPr>
        <p:spPr>
          <a:xfrm>
            <a:off x="4139955" y="1"/>
            <a:ext cx="3175245" cy="480417"/>
          </a:xfrm>
          <a:prstGeom prst="rect">
            <a:avLst/>
          </a:prstGeom>
          <a:noFill/>
          <a:ln>
            <a:noFill/>
          </a:ln>
        </p:spPr>
        <p:txBody>
          <a:bodyPr lIns="0" tIns="0" rIns="0" bIns="0" anchorCtr="0"/>
          <a:lstStyle>
            <a:lvl1pPr lvl="0" algn="r" rtl="0" fontAlgn="auto" hangingPunct="0">
              <a:spcBef>
                <a:spcPts val="0"/>
              </a:spcBef>
              <a:spcAft>
                <a:spcPts val="0"/>
              </a:spcAft>
              <a:buNone/>
              <a:tabLst/>
              <a:defRPr lang="en-GB" sz="1300" kern="1200">
                <a:latin typeface="Liberation Serif" pitchFamily="18"/>
                <a:ea typeface="Segoe UI" pitchFamily="2"/>
                <a:cs typeface="Tahoma" pitchFamily="2"/>
              </a:defRPr>
            </a:lvl1pPr>
          </a:lstStyle>
          <a:p>
            <a:pPr>
              <a:defRPr/>
            </a:pPr>
            <a:endParaRPr/>
          </a:p>
        </p:txBody>
      </p:sp>
      <p:sp>
        <p:nvSpPr>
          <p:cNvPr id="6" name="Footer Placeholder 5"/>
          <p:cNvSpPr txBox="1">
            <a:spLocks noGrp="1"/>
          </p:cNvSpPr>
          <p:nvPr>
            <p:ph type="ftr" sz="quarter" idx="4"/>
          </p:nvPr>
        </p:nvSpPr>
        <p:spPr>
          <a:xfrm>
            <a:off x="1" y="9120783"/>
            <a:ext cx="3175246" cy="480417"/>
          </a:xfrm>
          <a:prstGeom prst="rect">
            <a:avLst/>
          </a:prstGeom>
          <a:noFill/>
          <a:ln>
            <a:noFill/>
          </a:ln>
        </p:spPr>
        <p:txBody>
          <a:bodyPr lIns="0" tIns="0" rIns="0" bIns="0" anchor="b" anchorCtr="0"/>
          <a:lstStyle>
            <a:lvl1pPr lvl="0" rtl="0" fontAlgn="auto" hangingPunct="0">
              <a:spcBef>
                <a:spcPts val="0"/>
              </a:spcBef>
              <a:spcAft>
                <a:spcPts val="0"/>
              </a:spcAft>
              <a:buNone/>
              <a:tabLst/>
              <a:defRPr lang="en-GB" sz="1300" kern="1200">
                <a:latin typeface="Liberation Serif" pitchFamily="18"/>
                <a:ea typeface="Segoe UI" pitchFamily="2"/>
                <a:cs typeface="Tahoma" pitchFamily="2"/>
              </a:defRPr>
            </a:lvl1pPr>
          </a:lstStyle>
          <a:p>
            <a:pPr>
              <a:defRPr/>
            </a:pPr>
            <a:endParaRPr/>
          </a:p>
        </p:txBody>
      </p:sp>
      <p:sp>
        <p:nvSpPr>
          <p:cNvPr id="7" name="Slide Number Placeholder 6"/>
          <p:cNvSpPr txBox="1">
            <a:spLocks noGrp="1"/>
          </p:cNvSpPr>
          <p:nvPr>
            <p:ph type="sldNum" sz="quarter" idx="5"/>
          </p:nvPr>
        </p:nvSpPr>
        <p:spPr>
          <a:xfrm>
            <a:off x="4139955" y="9120783"/>
            <a:ext cx="3175245" cy="480417"/>
          </a:xfrm>
          <a:prstGeom prst="rect">
            <a:avLst/>
          </a:prstGeom>
          <a:noFill/>
          <a:ln>
            <a:noFill/>
          </a:ln>
        </p:spPr>
        <p:txBody>
          <a:bodyPr lIns="0" tIns="0" rIns="0" bIns="0" anchor="b" anchorCtr="0"/>
          <a:lstStyle>
            <a:lvl1pPr lvl="0" algn="r" rtl="0" fontAlgn="auto" hangingPunct="0">
              <a:spcBef>
                <a:spcPts val="0"/>
              </a:spcBef>
              <a:spcAft>
                <a:spcPts val="0"/>
              </a:spcAft>
              <a:buNone/>
              <a:tabLst/>
              <a:defRPr lang="en-GB" sz="1300" kern="1200">
                <a:latin typeface="Liberation Serif" pitchFamily="18"/>
                <a:ea typeface="Segoe UI" pitchFamily="2"/>
                <a:cs typeface="Tahoma" pitchFamily="2"/>
              </a:defRPr>
            </a:lvl1pPr>
          </a:lstStyle>
          <a:p>
            <a:pPr>
              <a:defRPr/>
            </a:pPr>
            <a:fld id="{CBC4F70D-45D9-430F-A705-506F222E10A0}" type="slidenum">
              <a:rPr/>
              <a:pPr>
                <a:defRPr/>
              </a:pPr>
              <a:t>‹#›</a:t>
            </a:fld>
            <a:endParaRPr/>
          </a:p>
        </p:txBody>
      </p:sp>
    </p:spTree>
    <p:extLst>
      <p:ext uri="{BB962C8B-B14F-4D97-AF65-F5344CB8AC3E}">
        <p14:creationId xmlns:p14="http://schemas.microsoft.com/office/powerpoint/2010/main" val="3584570040"/>
      </p:ext>
    </p:extLst>
  </p:cSld>
  <p:clrMap bg1="lt1" tx1="dk1" bg2="lt2" tx2="dk2" accent1="accent1" accent2="accent2" accent3="accent3" accent4="accent4" accent5="accent5" accent6="accent6" hlink="hlink" folHlink="folHlink"/>
  <p:notesStyle>
    <a:lvl1pPr marL="215768" indent="-215768" algn="l" rtl="0" eaLnBrk="0" fontAlgn="base" hangingPunct="0">
      <a:spcBef>
        <a:spcPct val="30000"/>
      </a:spcBef>
      <a:spcAft>
        <a:spcPct val="0"/>
      </a:spcAft>
      <a:defRPr lang="en-GB" sz="2000" kern="1200">
        <a:solidFill>
          <a:schemeClr val="tx1"/>
        </a:solidFill>
        <a:highlight>
          <a:scrgbClr r="0" g="0" b="0">
            <a:alpha val="0"/>
          </a:scrgbClr>
        </a:highlight>
        <a:latin typeface="Liberation Sans" pitchFamily="18"/>
        <a:ea typeface="Microsoft YaHei" pitchFamily="2"/>
      </a:defRPr>
    </a:lvl1pPr>
    <a:lvl2pPr marL="742488" indent="-285573" algn="l" rtl="0" eaLnBrk="0" fontAlgn="base" hangingPunct="0">
      <a:spcBef>
        <a:spcPct val="30000"/>
      </a:spcBef>
      <a:spcAft>
        <a:spcPct val="0"/>
      </a:spcAft>
      <a:defRPr sz="1200" kern="1200">
        <a:solidFill>
          <a:schemeClr val="tx1"/>
        </a:solidFill>
        <a:latin typeface="+mn-lt"/>
        <a:ea typeface="Microsoft YaHei" pitchFamily="34" charset="-122"/>
        <a:cs typeface="+mn-cs"/>
      </a:defRPr>
    </a:lvl2pPr>
    <a:lvl3pPr marL="1142287" indent="-228459" algn="l" rtl="0" eaLnBrk="0" fontAlgn="base" hangingPunct="0">
      <a:spcBef>
        <a:spcPct val="30000"/>
      </a:spcBef>
      <a:spcAft>
        <a:spcPct val="0"/>
      </a:spcAft>
      <a:defRPr sz="1200" kern="1200">
        <a:solidFill>
          <a:schemeClr val="tx1"/>
        </a:solidFill>
        <a:latin typeface="+mn-lt"/>
        <a:ea typeface="Microsoft YaHei" pitchFamily="34" charset="-122"/>
        <a:cs typeface="+mn-cs"/>
      </a:defRPr>
    </a:lvl3pPr>
    <a:lvl4pPr marL="1599205" indent="-228459" algn="l" rtl="0" eaLnBrk="0" fontAlgn="base" hangingPunct="0">
      <a:spcBef>
        <a:spcPct val="30000"/>
      </a:spcBef>
      <a:spcAft>
        <a:spcPct val="0"/>
      </a:spcAft>
      <a:defRPr sz="1200" kern="1200">
        <a:solidFill>
          <a:schemeClr val="tx1"/>
        </a:solidFill>
        <a:latin typeface="+mn-lt"/>
        <a:ea typeface="Microsoft YaHei" pitchFamily="34" charset="-122"/>
        <a:cs typeface="+mn-cs"/>
      </a:defRPr>
    </a:lvl4pPr>
    <a:lvl5pPr marL="2056121" indent="-228459" algn="l" rtl="0" eaLnBrk="0" fontAlgn="base" hangingPunct="0">
      <a:spcBef>
        <a:spcPct val="30000"/>
      </a:spcBef>
      <a:spcAft>
        <a:spcPct val="0"/>
      </a:spcAft>
      <a:defRPr sz="1200" kern="1200">
        <a:solidFill>
          <a:schemeClr val="tx1"/>
        </a:solidFill>
        <a:latin typeface="+mn-lt"/>
        <a:ea typeface="Microsoft YaHei" pitchFamily="34" charset="-122"/>
        <a:cs typeface="+mn-cs"/>
      </a:defRPr>
    </a:lvl5pPr>
    <a:lvl6pPr marL="2284578" algn="l" defTabSz="913831" rtl="0" eaLnBrk="1" latinLnBrk="0" hangingPunct="1">
      <a:defRPr sz="1200" kern="1200">
        <a:solidFill>
          <a:schemeClr val="tx1"/>
        </a:solidFill>
        <a:latin typeface="+mn-lt"/>
        <a:ea typeface="+mn-ea"/>
        <a:cs typeface="+mn-cs"/>
      </a:defRPr>
    </a:lvl6pPr>
    <a:lvl7pPr marL="2741494" algn="l" defTabSz="913831" rtl="0" eaLnBrk="1" latinLnBrk="0" hangingPunct="1">
      <a:defRPr sz="1200" kern="1200">
        <a:solidFill>
          <a:schemeClr val="tx1"/>
        </a:solidFill>
        <a:latin typeface="+mn-lt"/>
        <a:ea typeface="+mn-ea"/>
        <a:cs typeface="+mn-cs"/>
      </a:defRPr>
    </a:lvl7pPr>
    <a:lvl8pPr marL="3198409" algn="l" defTabSz="913831" rtl="0" eaLnBrk="1" latinLnBrk="0" hangingPunct="1">
      <a:defRPr sz="1200" kern="1200">
        <a:solidFill>
          <a:schemeClr val="tx1"/>
        </a:solidFill>
        <a:latin typeface="+mn-lt"/>
        <a:ea typeface="+mn-ea"/>
        <a:cs typeface="+mn-cs"/>
      </a:defRPr>
    </a:lvl8pPr>
    <a:lvl9pPr marL="3655325" algn="l" defTabSz="9138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granttrainingcenter.com/workshops_list"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solidFill>
            <a:srgbClr val="729FCF"/>
          </a:solidFill>
          <a:ln w="25400">
            <a:solidFill>
              <a:srgbClr val="3465A4"/>
            </a:solidFill>
            <a:miter lim="800000"/>
            <a:headEnd/>
            <a:tailEnd/>
          </a:ln>
        </p:spPr>
      </p:sp>
      <p:sp>
        <p:nvSpPr>
          <p:cNvPr id="3" name="Notes Placeholder 2"/>
          <p:cNvSpPr txBox="1">
            <a:spLocks noGrp="1"/>
          </p:cNvSpPr>
          <p:nvPr>
            <p:ph type="body" sz="quarter" idx="1"/>
          </p:nvPr>
        </p:nvSpPr>
        <p:spPr/>
        <p:txBody>
          <a:bodyPr/>
          <a:lstStyle/>
          <a:p>
            <a:pPr marL="202534" indent="-202534" eaLnBrk="1" fontAlgn="auto">
              <a:spcBef>
                <a:spcPts val="0"/>
              </a:spcBef>
              <a:spcAft>
                <a:spcPts val="0"/>
              </a:spcAft>
              <a:defRPr/>
            </a:pPr>
            <a:endParaRPr lang="en-GB" dirty="0">
              <a:solidFill>
                <a:sysClr val="windowText" lastClr="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a:p>
            <a:endParaRPr lang="en-US" dirty="0"/>
          </a:p>
          <a:p>
            <a:endParaRPr lang="en-US" dirty="0"/>
          </a:p>
          <a:p>
            <a:r>
              <a:rPr lang="en-US" dirty="0"/>
              <a:t>So now you have an idea of the sort of thing you need to consider before you even start filling in the form – we can look at how you develop your idea</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10</a:t>
            </a:fld>
            <a:endParaRPr lang="en-GB"/>
          </a:p>
        </p:txBody>
      </p:sp>
    </p:spTree>
    <p:extLst>
      <p:ext uri="{BB962C8B-B14F-4D97-AF65-F5344CB8AC3E}">
        <p14:creationId xmlns:p14="http://schemas.microsoft.com/office/powerpoint/2010/main" val="15697932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have already sent in your ideas and others may have one in your mind but if you don’t</a:t>
            </a:r>
          </a:p>
          <a:p>
            <a:r>
              <a:rPr lang="en-US" dirty="0"/>
              <a:t>You can get ideas from a range of places</a:t>
            </a:r>
          </a:p>
          <a:p>
            <a:pPr marL="805964" lvl="1" indent="-317800">
              <a:buFont typeface="Arial" panose="020B0604020202020204" pitchFamily="34" charset="0"/>
              <a:buChar char="•"/>
            </a:pPr>
            <a:r>
              <a:rPr lang="en-US" dirty="0"/>
              <a:t>Your work/experience</a:t>
            </a:r>
          </a:p>
          <a:p>
            <a:pPr marL="805964" lvl="1" indent="-317800">
              <a:buFont typeface="Arial" panose="020B0604020202020204" pitchFamily="34" charset="0"/>
              <a:buChar char="•"/>
            </a:pPr>
            <a:r>
              <a:rPr lang="en-US" dirty="0"/>
              <a:t>Literature</a:t>
            </a:r>
          </a:p>
          <a:p>
            <a:pPr marL="805964" lvl="1" indent="-317800" defTabSz="847466">
              <a:buFont typeface="Arial" panose="020B0604020202020204" pitchFamily="34" charset="0"/>
              <a:buChar char="•"/>
              <a:defRPr/>
            </a:pPr>
            <a:r>
              <a:rPr lang="en-US" dirty="0"/>
              <a:t>Discussion with colleagues</a:t>
            </a:r>
          </a:p>
          <a:p>
            <a:pPr marL="805964" lvl="1" indent="-317800">
              <a:buFont typeface="Arial" panose="020B0604020202020204" pitchFamily="34" charset="0"/>
              <a:buChar char="•"/>
            </a:pPr>
            <a:r>
              <a:rPr lang="en-US" dirty="0"/>
              <a:t>Conference attendance</a:t>
            </a:r>
          </a:p>
          <a:p>
            <a:r>
              <a:rPr lang="en-GB" dirty="0"/>
              <a:t>And some of you have sent in your ideas for a projects which we will look at developing over the course of the morning</a:t>
            </a:r>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11</a:t>
            </a:fld>
            <a:endParaRPr lang="en-GB"/>
          </a:p>
        </p:txBody>
      </p:sp>
    </p:spTree>
    <p:extLst>
      <p:ext uri="{BB962C8B-B14F-4D97-AF65-F5344CB8AC3E}">
        <p14:creationId xmlns:p14="http://schemas.microsoft.com/office/powerpoint/2010/main" val="8324984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a good idea of what you want to do, discuss it with other who work in the field, experts then consider what your project title might be. This should help clarify your thoughts.</a:t>
            </a:r>
          </a:p>
          <a:p>
            <a:r>
              <a:rPr lang="en-US" dirty="0"/>
              <a:t>Then read around your project title – has your project been done before? Any lessons to be learnt – if not is there is enough of a justification in the literature or from previous work for your project to be conducted. If you can build on previous funding or your own in-house research/data this always a good thing.</a:t>
            </a:r>
          </a:p>
          <a:p>
            <a:r>
              <a:rPr lang="en-US" dirty="0"/>
              <a:t>This development process is key as it helps you get feedback and constructive criticism</a:t>
            </a:r>
          </a:p>
          <a:p>
            <a:r>
              <a:rPr lang="en-US" dirty="0"/>
              <a:t>This is an iterative process so once it has been reviewed a couple of times without any criticism you are good to go</a:t>
            </a:r>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12</a:t>
            </a:fld>
            <a:endParaRPr lang="en-GB"/>
          </a:p>
        </p:txBody>
      </p:sp>
    </p:spTree>
    <p:extLst>
      <p:ext uri="{BB962C8B-B14F-4D97-AF65-F5344CB8AC3E}">
        <p14:creationId xmlns:p14="http://schemas.microsoft.com/office/powerpoint/2010/main" val="17766680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solidFill>
            <a:srgbClr val="729FCF"/>
          </a:solidFill>
          <a:ln w="25400">
            <a:solidFill>
              <a:srgbClr val="3465A4"/>
            </a:solidFill>
            <a:miter lim="800000"/>
            <a:headEnd/>
            <a:tailEnd/>
          </a:ln>
        </p:spPr>
      </p:sp>
      <p:sp>
        <p:nvSpPr>
          <p:cNvPr id="3" name="Notes Placeholder 2"/>
          <p:cNvSpPr txBox="1">
            <a:spLocks noGrp="1"/>
          </p:cNvSpPr>
          <p:nvPr>
            <p:ph type="body" sz="quarter" idx="1"/>
          </p:nvPr>
        </p:nvSpPr>
        <p:spPr/>
        <p:txBody>
          <a:bodyPr/>
          <a:lstStyle/>
          <a:p>
            <a:pPr marL="202534" indent="-202534" eaLnBrk="1" fontAlgn="auto">
              <a:spcBef>
                <a:spcPts val="0"/>
              </a:spcBef>
              <a:spcAft>
                <a:spcPts val="0"/>
              </a:spcAft>
              <a:defRPr/>
            </a:pPr>
            <a:r>
              <a:rPr lang="en-US" dirty="0">
                <a:solidFill>
                  <a:sysClr val="windowText" lastClr="000000"/>
                </a:solidFill>
              </a:rPr>
              <a:t>PICOT will help you define your project idea</a:t>
            </a:r>
          </a:p>
          <a:p>
            <a:pPr marL="202534" indent="-202534" eaLnBrk="1" fontAlgn="auto">
              <a:spcBef>
                <a:spcPts val="0"/>
              </a:spcBef>
              <a:spcAft>
                <a:spcPts val="0"/>
              </a:spcAft>
              <a:defRPr/>
            </a:pPr>
            <a:r>
              <a:rPr lang="en-US" dirty="0">
                <a:solidFill>
                  <a:sysClr val="windowText" lastClr="000000"/>
                </a:solidFill>
              </a:rPr>
              <a:t>P is the problem you a looking at or a specific population</a:t>
            </a:r>
          </a:p>
          <a:p>
            <a:pPr marL="202534" indent="-202534" eaLnBrk="1" fontAlgn="auto">
              <a:spcBef>
                <a:spcPts val="0"/>
              </a:spcBef>
              <a:spcAft>
                <a:spcPts val="0"/>
              </a:spcAft>
              <a:defRPr/>
            </a:pPr>
            <a:r>
              <a:rPr lang="en-US" dirty="0">
                <a:solidFill>
                  <a:sysClr val="windowText" lastClr="000000"/>
                </a:solidFill>
              </a:rPr>
              <a:t>I is not always needed – and depends if you are doing an intervention</a:t>
            </a:r>
          </a:p>
          <a:p>
            <a:pPr marL="202534" indent="-202534" eaLnBrk="1" fontAlgn="auto">
              <a:spcBef>
                <a:spcPts val="0"/>
              </a:spcBef>
              <a:spcAft>
                <a:spcPts val="0"/>
              </a:spcAft>
              <a:defRPr/>
            </a:pPr>
            <a:r>
              <a:rPr lang="en-US" dirty="0">
                <a:solidFill>
                  <a:sysClr val="windowText" lastClr="000000"/>
                </a:solidFill>
              </a:rPr>
              <a:t>C is also not always needed – is it worth monitoring a similar group not  receiving the intervention or who have had the intervention in a different area</a:t>
            </a:r>
          </a:p>
          <a:p>
            <a:pPr marL="202534" indent="-202534" eaLnBrk="1" fontAlgn="auto">
              <a:spcBef>
                <a:spcPts val="0"/>
              </a:spcBef>
              <a:spcAft>
                <a:spcPts val="0"/>
              </a:spcAft>
              <a:defRPr/>
            </a:pPr>
            <a:r>
              <a:rPr lang="en-US" dirty="0">
                <a:solidFill>
                  <a:sysClr val="windowText" lastClr="000000"/>
                </a:solidFill>
              </a:rPr>
              <a:t>O – Outcome- this is essentially what you will be measuring – number of people trained </a:t>
            </a:r>
            <a:r>
              <a:rPr lang="en-US" dirty="0" err="1">
                <a:solidFill>
                  <a:sysClr val="windowText" lastClr="000000"/>
                </a:solidFill>
              </a:rPr>
              <a:t>etc</a:t>
            </a:r>
            <a:endParaRPr lang="en-US" dirty="0">
              <a:solidFill>
                <a:sysClr val="windowText" lastClr="000000"/>
              </a:solidFill>
            </a:endParaRPr>
          </a:p>
          <a:p>
            <a:pPr marL="202534" indent="-202534" eaLnBrk="1" fontAlgn="auto">
              <a:spcBef>
                <a:spcPts val="0"/>
              </a:spcBef>
              <a:spcAft>
                <a:spcPts val="0"/>
              </a:spcAft>
              <a:defRPr/>
            </a:pPr>
            <a:r>
              <a:rPr lang="en-US" dirty="0">
                <a:solidFill>
                  <a:sysClr val="windowText" lastClr="000000"/>
                </a:solidFill>
              </a:rPr>
              <a:t>T – can your results be achieved in the donor’s time frame or can you define your own time frame</a:t>
            </a:r>
            <a:endParaRPr dirty="0">
              <a:solidFill>
                <a:sysClr val="windowText" lastClr="000000"/>
              </a:solidFill>
            </a:endParaRPr>
          </a:p>
        </p:txBody>
      </p:sp>
    </p:spTree>
    <p:extLst>
      <p:ext uri="{BB962C8B-B14F-4D97-AF65-F5344CB8AC3E}">
        <p14:creationId xmlns:p14="http://schemas.microsoft.com/office/powerpoint/2010/main" val="1693372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solidFill>
            <a:srgbClr val="729FCF"/>
          </a:solidFill>
          <a:ln w="25400">
            <a:solidFill>
              <a:srgbClr val="3465A4"/>
            </a:solidFill>
            <a:miter lim="800000"/>
            <a:headEnd/>
            <a:tailEnd/>
          </a:ln>
        </p:spPr>
      </p:sp>
      <p:sp>
        <p:nvSpPr>
          <p:cNvPr id="3" name="Notes Placeholder 2"/>
          <p:cNvSpPr txBox="1">
            <a:spLocks noGrp="1"/>
          </p:cNvSpPr>
          <p:nvPr>
            <p:ph type="body" sz="quarter" idx="1"/>
          </p:nvPr>
        </p:nvSpPr>
        <p:spPr/>
        <p:txBody>
          <a:bodyPr/>
          <a:lstStyle/>
          <a:p>
            <a:pPr marL="202534" indent="-202534" eaLnBrk="1" fontAlgn="auto">
              <a:spcBef>
                <a:spcPts val="0"/>
              </a:spcBef>
              <a:spcAft>
                <a:spcPts val="0"/>
              </a:spcAft>
              <a:defRPr/>
            </a:pPr>
            <a:r>
              <a:rPr lang="en-US" dirty="0">
                <a:solidFill>
                  <a:sysClr val="windowText" lastClr="000000"/>
                </a:solidFill>
              </a:rPr>
              <a:t>It is good if  you can use FINER to assess your project and then ask someone else to review to your idea using FINER to see what they think</a:t>
            </a:r>
          </a:p>
          <a:p>
            <a:pPr marL="202534" indent="-202534" eaLnBrk="1" fontAlgn="auto">
              <a:spcBef>
                <a:spcPts val="0"/>
              </a:spcBef>
              <a:spcAft>
                <a:spcPts val="0"/>
              </a:spcAft>
              <a:defRPr/>
            </a:pPr>
            <a:r>
              <a:rPr lang="en-US" dirty="0">
                <a:solidFill>
                  <a:sysClr val="windowText" lastClr="000000"/>
                </a:solidFill>
              </a:rPr>
              <a:t>F – can your project be done for the money &amp; in the time that is available</a:t>
            </a:r>
          </a:p>
          <a:p>
            <a:pPr marL="202534" indent="-202534" eaLnBrk="1" fontAlgn="auto">
              <a:spcBef>
                <a:spcPts val="0"/>
              </a:spcBef>
              <a:spcAft>
                <a:spcPts val="0"/>
              </a:spcAft>
              <a:defRPr/>
            </a:pPr>
            <a:r>
              <a:rPr lang="en-US" dirty="0">
                <a:solidFill>
                  <a:sysClr val="windowText" lastClr="000000"/>
                </a:solidFill>
              </a:rPr>
              <a:t>I – Is interesting to you, your organization and most importantly to the funder – review their website for aims, mission and strategy to ensure alignment</a:t>
            </a:r>
          </a:p>
          <a:p>
            <a:pPr marL="202534" indent="-202534" eaLnBrk="1" fontAlgn="auto">
              <a:spcBef>
                <a:spcPts val="0"/>
              </a:spcBef>
              <a:spcAft>
                <a:spcPts val="0"/>
              </a:spcAft>
              <a:defRPr/>
            </a:pPr>
            <a:r>
              <a:rPr lang="en-US" dirty="0">
                <a:solidFill>
                  <a:sysClr val="windowText" lastClr="000000"/>
                </a:solidFill>
              </a:rPr>
              <a:t>N – Is your project different? – how? Do you plan to use novel methods or a different intervention or are you looking at a different group</a:t>
            </a:r>
          </a:p>
          <a:p>
            <a:pPr marL="202534" indent="-202534" eaLnBrk="1" fontAlgn="auto">
              <a:spcBef>
                <a:spcPts val="0"/>
              </a:spcBef>
              <a:spcAft>
                <a:spcPts val="0"/>
              </a:spcAft>
              <a:defRPr/>
            </a:pPr>
            <a:r>
              <a:rPr lang="en-US" dirty="0">
                <a:solidFill>
                  <a:sysClr val="windowText" lastClr="000000"/>
                </a:solidFill>
              </a:rPr>
              <a:t>E – I am sure this is taken care of in-house but depending on what type of project you are doing you may need some sort of ethical review </a:t>
            </a:r>
          </a:p>
          <a:p>
            <a:pPr marL="202534" indent="-202534" eaLnBrk="1" fontAlgn="auto">
              <a:spcBef>
                <a:spcPts val="0"/>
              </a:spcBef>
              <a:spcAft>
                <a:spcPts val="0"/>
              </a:spcAft>
              <a:defRPr/>
            </a:pPr>
            <a:r>
              <a:rPr lang="en-US" dirty="0">
                <a:solidFill>
                  <a:sysClr val="windowText" lastClr="000000"/>
                </a:solidFill>
              </a:rPr>
              <a:t>R -  This seems obvious – but you need to look at your project through the eyes of others……….does the funder see it as relevant to them, does your group of interest really need this project – does it line up with the funders priorities?</a:t>
            </a:r>
            <a:endParaRPr dirty="0">
              <a:solidFill>
                <a:sysClr val="windowText" lastClr="000000"/>
              </a:solidFill>
            </a:endParaRPr>
          </a:p>
        </p:txBody>
      </p:sp>
    </p:spTree>
    <p:extLst>
      <p:ext uri="{BB962C8B-B14F-4D97-AF65-F5344CB8AC3E}">
        <p14:creationId xmlns:p14="http://schemas.microsoft.com/office/powerpoint/2010/main" val="1561240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develop your idea and establish more details one way to check your thinking is to start creating a diagram of your project</a:t>
            </a:r>
          </a:p>
          <a:p>
            <a:pPr marL="488164" lvl="1" indent="0"/>
            <a:r>
              <a:rPr lang="en-US" dirty="0"/>
              <a:t>-        </a:t>
            </a:r>
            <a:r>
              <a:rPr lang="en-US" dirty="0" err="1"/>
              <a:t>ToC</a:t>
            </a:r>
            <a:r>
              <a:rPr lang="en-US" dirty="0"/>
              <a:t> - a comprehensive description and illustration of how and why a desired change is expected to happen in a specific setting</a:t>
            </a:r>
          </a:p>
          <a:p>
            <a:pPr marL="805964" lvl="1" indent="-317800">
              <a:buFontTx/>
              <a:buChar char="-"/>
            </a:pPr>
            <a:r>
              <a:rPr lang="en-US" dirty="0"/>
              <a:t>Logic model - depicts the relationship between your program's activities and its intended effect. It shows the relationships among the resources, activities, outputs, outcomes, and impact of your project.</a:t>
            </a:r>
          </a:p>
          <a:p>
            <a:pPr marL="805964" lvl="1" indent="-317800">
              <a:buFontTx/>
              <a:buChar char="-"/>
            </a:pPr>
            <a:r>
              <a:rPr lang="en-US" dirty="0"/>
              <a:t>Flow chart – outlining the processes involved in your project</a:t>
            </a:r>
          </a:p>
          <a:p>
            <a:pPr marL="647064" lvl="1" indent="-158900">
              <a:buFontTx/>
              <a:buChar char="-"/>
            </a:pPr>
            <a:r>
              <a:rPr lang="en-US" dirty="0"/>
              <a:t>Or Log frame matrix – it is a table you use to note down what you want to achieve and how you’ll get there.</a:t>
            </a:r>
          </a:p>
          <a:p>
            <a:pPr marL="647064" lvl="1" indent="-158900">
              <a:buFontTx/>
              <a:buChar char="-"/>
            </a:pPr>
            <a:endParaRPr lang="en-US" dirty="0"/>
          </a:p>
          <a:p>
            <a:pPr marL="0" indent="0"/>
            <a:r>
              <a:rPr lang="en-US" dirty="0"/>
              <a:t>As you start complete  one or a selection of these charts you will start to see what is missing from your project and if it will produce the anticipated impact </a:t>
            </a:r>
          </a:p>
          <a:p>
            <a:r>
              <a:rPr lang="en-US" dirty="0"/>
              <a:t>I am not going to go into these in details as you can get more information within your </a:t>
            </a:r>
            <a:r>
              <a:rPr lang="en-US" dirty="0" err="1"/>
              <a:t>organisation</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15</a:t>
            </a:fld>
            <a:endParaRPr lang="en-GB"/>
          </a:p>
        </p:txBody>
      </p:sp>
    </p:spTree>
    <p:extLst>
      <p:ext uri="{BB962C8B-B14F-4D97-AF65-F5344CB8AC3E}">
        <p14:creationId xmlns:p14="http://schemas.microsoft.com/office/powerpoint/2010/main" val="36266848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you have an idea of how to prepare for writing a proposal and how you can develop the idea that you have for a project </a:t>
            </a:r>
          </a:p>
          <a:p>
            <a:r>
              <a:rPr lang="en-US" dirty="0"/>
              <a:t>ANY QUESTIONS – you will be pleased to hear that after this session we have a break and activity</a:t>
            </a:r>
          </a:p>
          <a:p>
            <a:endParaRPr lang="en-US" dirty="0"/>
          </a:p>
          <a:p>
            <a:r>
              <a:rPr lang="en-US" dirty="0"/>
              <a:t>Now we will move on to developing objectives from your idea – which is not always as straightforward as it seems</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16</a:t>
            </a:fld>
            <a:endParaRPr lang="en-GB"/>
          </a:p>
        </p:txBody>
      </p:sp>
    </p:spTree>
    <p:extLst>
      <p:ext uri="{BB962C8B-B14F-4D97-AF65-F5344CB8AC3E}">
        <p14:creationId xmlns:p14="http://schemas.microsoft.com/office/powerpoint/2010/main" val="7138534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solidFill>
            <a:srgbClr val="729FCF"/>
          </a:solidFill>
          <a:ln w="25400">
            <a:solidFill>
              <a:srgbClr val="3465A4"/>
            </a:solidFill>
            <a:miter lim="800000"/>
            <a:headEnd/>
            <a:tailEnd/>
          </a:ln>
        </p:spPr>
      </p:sp>
      <p:sp>
        <p:nvSpPr>
          <p:cNvPr id="3" name="Notes Placeholder 2"/>
          <p:cNvSpPr txBox="1">
            <a:spLocks noGrp="1"/>
          </p:cNvSpPr>
          <p:nvPr>
            <p:ph type="body" sz="quarter" idx="1"/>
          </p:nvPr>
        </p:nvSpPr>
        <p:spPr/>
        <p:txBody>
          <a:bodyPr/>
          <a:lstStyle/>
          <a:p>
            <a:pPr marL="200189" indent="-200189" eaLnBrk="1" fontAlgn="auto">
              <a:spcBef>
                <a:spcPts val="0"/>
              </a:spcBef>
              <a:spcAft>
                <a:spcPts val="0"/>
              </a:spcAft>
              <a:defRPr/>
            </a:pPr>
            <a:r>
              <a:rPr lang="en-US" dirty="0">
                <a:solidFill>
                  <a:sysClr val="windowText" lastClr="000000"/>
                </a:solidFill>
              </a:rPr>
              <a:t>0</a:t>
            </a:r>
            <a:r>
              <a:rPr lang="en-GB" dirty="0">
                <a:solidFill>
                  <a:sysClr val="windowText" lastClr="000000"/>
                </a:solidFill>
              </a:rPr>
              <a:t>8.45</a:t>
            </a:r>
          </a:p>
          <a:p>
            <a:pPr marL="200189" indent="-200189" eaLnBrk="1" fontAlgn="auto">
              <a:spcBef>
                <a:spcPts val="0"/>
              </a:spcBef>
              <a:spcAft>
                <a:spcPts val="0"/>
              </a:spcAft>
              <a:defRPr/>
            </a:pPr>
            <a:endParaRPr lang="en-GB" dirty="0">
              <a:solidFill>
                <a:sysClr val="windowText" lastClr="000000"/>
              </a:solidFill>
            </a:endParaRPr>
          </a:p>
          <a:p>
            <a:pPr marL="200189" indent="-200189" eaLnBrk="1" fontAlgn="auto">
              <a:spcBef>
                <a:spcPts val="0"/>
              </a:spcBef>
              <a:spcAft>
                <a:spcPts val="0"/>
              </a:spcAft>
              <a:defRPr/>
            </a:pPr>
            <a:r>
              <a:rPr lang="en-GB" dirty="0">
                <a:solidFill>
                  <a:sysClr val="windowText" lastClr="000000"/>
                </a:solidFill>
              </a:rPr>
              <a:t>So you have your idea you need to convert that into an aim/s and objectives so that you can plan your timelines and budget</a:t>
            </a:r>
          </a:p>
          <a:p>
            <a:pPr marL="200189" indent="-200189" eaLnBrk="1" fontAlgn="auto">
              <a:spcBef>
                <a:spcPts val="0"/>
              </a:spcBef>
              <a:spcAft>
                <a:spcPts val="0"/>
              </a:spcAft>
              <a:defRPr/>
            </a:pPr>
            <a:r>
              <a:rPr lang="en-US" dirty="0">
                <a:solidFill>
                  <a:sysClr val="windowText" lastClr="000000"/>
                </a:solidFill>
              </a:rPr>
              <a:t>So to convert your idea to an aim it needs to be a statement of intent – To develop a cure for cancer – To eradicate slavery</a:t>
            </a:r>
          </a:p>
          <a:p>
            <a:pPr marL="200189" indent="-200189" eaLnBrk="1" fontAlgn="auto">
              <a:spcBef>
                <a:spcPts val="0"/>
              </a:spcBef>
              <a:spcAft>
                <a:spcPts val="0"/>
              </a:spcAft>
              <a:defRPr/>
            </a:pPr>
            <a:r>
              <a:rPr lang="en-US" dirty="0">
                <a:solidFill>
                  <a:sysClr val="windowText" lastClr="000000"/>
                </a:solidFill>
              </a:rPr>
              <a:t>ASK – what is wrong with these aims?</a:t>
            </a:r>
          </a:p>
          <a:p>
            <a:pPr marL="200189" indent="-200189" eaLnBrk="1" fontAlgn="auto">
              <a:spcBef>
                <a:spcPts val="0"/>
              </a:spcBef>
              <a:spcAft>
                <a:spcPts val="0"/>
              </a:spcAft>
              <a:defRPr/>
            </a:pPr>
            <a:r>
              <a:rPr lang="en-US" dirty="0">
                <a:solidFill>
                  <a:sysClr val="windowText" lastClr="000000"/>
                </a:solidFill>
              </a:rPr>
              <a:t>Then once you have your statement of intent/aim you can develop objectives</a:t>
            </a:r>
          </a:p>
          <a:p>
            <a:pPr marL="200189" indent="-200189" eaLnBrk="1" fontAlgn="auto">
              <a:spcBef>
                <a:spcPts val="0"/>
              </a:spcBef>
              <a:spcAft>
                <a:spcPts val="0"/>
              </a:spcAft>
              <a:defRPr/>
            </a:pPr>
            <a:endParaRPr lang="en-GB" dirty="0">
              <a:solidFill>
                <a:sysClr val="windowText" lastClr="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91816F"/>
                </a:solidFill>
                <a:effectLst/>
                <a:latin typeface="Calibre"/>
              </a:rPr>
              <a:t>The more specific your objectives are, the easier it will be to demonstrate success. The first and most important question is why are you requesting the </a:t>
            </a:r>
            <a:r>
              <a:rPr lang="en-US" b="0" i="0" u="none" strike="noStrike" dirty="0">
                <a:solidFill>
                  <a:srgbClr val="428BCA"/>
                </a:solidFill>
                <a:effectLst/>
                <a:latin typeface="Calibre"/>
                <a:hlinkClick r:id="rId3" tooltip="Grant Writing Training"/>
              </a:rPr>
              <a:t>grant</a:t>
            </a:r>
            <a:r>
              <a:rPr lang="en-US" b="0" i="0" dirty="0">
                <a:solidFill>
                  <a:srgbClr val="91816F"/>
                </a:solidFill>
                <a:effectLst/>
                <a:latin typeface="Calibre"/>
              </a:rPr>
              <a:t>? The second key question is what are you expecting to achieve? Thirdly, will you have achieved your goal once all the money has been spent, which will be the goal of the project. </a:t>
            </a:r>
          </a:p>
          <a:p>
            <a:endParaRPr lang="en-US" b="0" i="0" dirty="0">
              <a:solidFill>
                <a:srgbClr val="91816F"/>
              </a:solidFill>
              <a:effectLst/>
              <a:latin typeface="Calibre"/>
            </a:endParaRPr>
          </a:p>
          <a:p>
            <a:r>
              <a:rPr lang="en-US" b="0" i="0" dirty="0">
                <a:solidFill>
                  <a:srgbClr val="91816F"/>
                </a:solidFill>
                <a:effectLst/>
                <a:latin typeface="Calibre"/>
              </a:rPr>
              <a:t>So you can see what SMART stands for but the first is very important have to be specific about what you want to do – which makes writing justification and planning budget and timelines is easier. When you read your objective is clear what activities need to happen and what the output will be.</a:t>
            </a:r>
          </a:p>
          <a:p>
            <a:endParaRPr lang="en-US" b="0" i="0" dirty="0">
              <a:solidFill>
                <a:srgbClr val="91816F"/>
              </a:solidFill>
              <a:effectLst/>
              <a:latin typeface="Calibre"/>
            </a:endParaRPr>
          </a:p>
          <a:p>
            <a:r>
              <a:rPr lang="en-US" b="0" i="0" dirty="0">
                <a:solidFill>
                  <a:srgbClr val="91816F"/>
                </a:solidFill>
                <a:effectLst/>
                <a:latin typeface="Calibre"/>
              </a:rPr>
              <a:t>DOES ANYONE HAVE ANY QUESTIONS?</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18</a:t>
            </a:fld>
            <a:endParaRPr lang="en-GB"/>
          </a:p>
        </p:txBody>
      </p:sp>
    </p:spTree>
    <p:extLst>
      <p:ext uri="{BB962C8B-B14F-4D97-AF65-F5344CB8AC3E}">
        <p14:creationId xmlns:p14="http://schemas.microsoft.com/office/powerpoint/2010/main" val="2470783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solidFill>
            <a:srgbClr val="729FCF"/>
          </a:solidFill>
          <a:ln w="25400">
            <a:solidFill>
              <a:srgbClr val="3465A4"/>
            </a:solidFill>
            <a:miter lim="800000"/>
            <a:headEnd/>
            <a:tailEnd/>
          </a:ln>
        </p:spPr>
      </p:sp>
      <p:sp>
        <p:nvSpPr>
          <p:cNvPr id="3" name="Notes Placeholder 2"/>
          <p:cNvSpPr txBox="1">
            <a:spLocks noGrp="1"/>
          </p:cNvSpPr>
          <p:nvPr>
            <p:ph type="body" sz="quarter" idx="1"/>
          </p:nvPr>
        </p:nvSpPr>
        <p:spPr/>
        <p:txBody>
          <a:bodyPr/>
          <a:lstStyle/>
          <a:p>
            <a:pPr marL="200189" indent="-200189" eaLnBrk="1" fontAlgn="auto">
              <a:spcBef>
                <a:spcPts val="0"/>
              </a:spcBef>
              <a:spcAft>
                <a:spcPts val="0"/>
              </a:spcAft>
              <a:defRPr/>
            </a:pPr>
            <a:r>
              <a:rPr lang="en-US" dirty="0">
                <a:solidFill>
                  <a:sysClr val="windowText" lastClr="000000"/>
                </a:solidFill>
              </a:rPr>
              <a:t>So here you can see we have our statement of intent</a:t>
            </a:r>
          </a:p>
          <a:p>
            <a:pPr marL="200189" indent="-200189" eaLnBrk="1" fontAlgn="auto">
              <a:spcBef>
                <a:spcPts val="0"/>
              </a:spcBef>
              <a:spcAft>
                <a:spcPts val="0"/>
              </a:spcAft>
              <a:defRPr/>
            </a:pPr>
            <a:r>
              <a:rPr lang="en-US" dirty="0">
                <a:solidFill>
                  <a:sysClr val="windowText" lastClr="000000"/>
                </a:solidFill>
              </a:rPr>
              <a:t>ASK – what is wrong with this aim – not specific enough – no geographic restriction</a:t>
            </a:r>
          </a:p>
          <a:p>
            <a:pPr marL="200189" indent="-200189" eaLnBrk="1" fontAlgn="auto">
              <a:spcBef>
                <a:spcPts val="0"/>
              </a:spcBef>
              <a:spcAft>
                <a:spcPts val="0"/>
              </a:spcAft>
              <a:defRPr/>
            </a:pPr>
            <a:r>
              <a:rPr lang="en-US" dirty="0">
                <a:solidFill>
                  <a:sysClr val="windowText" lastClr="000000"/>
                </a:solidFill>
              </a:rPr>
              <a:t>Then once you have your statement of intent/aim you can develop objectives</a:t>
            </a:r>
          </a:p>
          <a:p>
            <a:pPr marL="200189" indent="-200189" eaLnBrk="1" fontAlgn="auto">
              <a:spcBef>
                <a:spcPts val="0"/>
              </a:spcBef>
              <a:spcAft>
                <a:spcPts val="0"/>
              </a:spcAft>
              <a:defRPr/>
            </a:pPr>
            <a:r>
              <a:rPr lang="en-US" dirty="0">
                <a:solidFill>
                  <a:sysClr val="windowText" lastClr="000000"/>
                </a:solidFill>
              </a:rPr>
              <a:t>Your objectives are essentially your aim broken down into the activities that need to be completed for your project to be a success.</a:t>
            </a:r>
          </a:p>
        </p:txBody>
      </p:sp>
    </p:spTree>
    <p:extLst>
      <p:ext uri="{BB962C8B-B14F-4D97-AF65-F5344CB8AC3E}">
        <p14:creationId xmlns:p14="http://schemas.microsoft.com/office/powerpoint/2010/main" val="2025336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solidFill>
            <a:srgbClr val="729FCF"/>
          </a:solidFill>
          <a:ln w="25400">
            <a:solidFill>
              <a:srgbClr val="3465A4"/>
            </a:solidFill>
            <a:miter lim="800000"/>
            <a:headEnd/>
            <a:tailEnd/>
          </a:ln>
        </p:spPr>
      </p:sp>
      <p:sp>
        <p:nvSpPr>
          <p:cNvPr id="3" name="Notes Placeholder 2"/>
          <p:cNvSpPr txBox="1">
            <a:spLocks noGrp="1"/>
          </p:cNvSpPr>
          <p:nvPr>
            <p:ph type="body" sz="quarter" idx="1"/>
          </p:nvPr>
        </p:nvSpPr>
        <p:spPr/>
        <p:txBody>
          <a:bodyPr/>
          <a:lstStyle/>
          <a:p>
            <a:pPr marL="202534" indent="-202534" eaLnBrk="1" fontAlgn="auto">
              <a:spcBef>
                <a:spcPts val="0"/>
              </a:spcBef>
              <a:spcAft>
                <a:spcPts val="0"/>
              </a:spcAft>
              <a:defRPr/>
            </a:pPr>
            <a:r>
              <a:rPr lang="en-US" dirty="0">
                <a:solidFill>
                  <a:sysClr val="windowText" lastClr="000000"/>
                </a:solidFill>
              </a:rPr>
              <a:t>By the end of the morning I am hoping that you understand how you need to prepare for putting together a proposal and how you need to put your proposal together</a:t>
            </a:r>
            <a:endParaRPr dirty="0">
              <a:solidFill>
                <a:sysClr val="windowText" lastClr="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solidFill>
            <a:srgbClr val="729FCF"/>
          </a:solidFill>
          <a:ln w="25400">
            <a:solidFill>
              <a:srgbClr val="3465A4"/>
            </a:solidFill>
            <a:miter lim="800000"/>
            <a:headEnd/>
            <a:tailEnd/>
          </a:ln>
        </p:spPr>
      </p:sp>
      <p:sp>
        <p:nvSpPr>
          <p:cNvPr id="3" name="Notes Placeholder 2"/>
          <p:cNvSpPr txBox="1">
            <a:spLocks noGrp="1"/>
          </p:cNvSpPr>
          <p:nvPr>
            <p:ph type="body" sz="quarter" idx="1"/>
          </p:nvPr>
        </p:nvSpPr>
        <p:spPr/>
        <p:txBody>
          <a:bodyPr/>
          <a:lstStyle/>
          <a:p>
            <a:pPr marL="200189" indent="-200189" eaLnBrk="1" fontAlgn="auto">
              <a:spcBef>
                <a:spcPts val="0"/>
              </a:spcBef>
              <a:spcAft>
                <a:spcPts val="0"/>
              </a:spcAft>
              <a:defRPr/>
            </a:pPr>
            <a:r>
              <a:rPr lang="en-US" dirty="0">
                <a:solidFill>
                  <a:sysClr val="windowText" lastClr="000000"/>
                </a:solidFill>
              </a:rPr>
              <a:t>So here you can see we have our statement of intent</a:t>
            </a:r>
          </a:p>
          <a:p>
            <a:pPr marL="200189" indent="-200189" eaLnBrk="1" fontAlgn="auto">
              <a:spcBef>
                <a:spcPts val="0"/>
              </a:spcBef>
              <a:spcAft>
                <a:spcPts val="0"/>
              </a:spcAft>
              <a:defRPr/>
            </a:pPr>
            <a:r>
              <a:rPr lang="en-US" dirty="0">
                <a:solidFill>
                  <a:sysClr val="windowText" lastClr="000000"/>
                </a:solidFill>
              </a:rPr>
              <a:t>ASK – what is wrong with this aim – not specific enough – no geographic restriction</a:t>
            </a:r>
          </a:p>
          <a:p>
            <a:pPr marL="200189" indent="-200189" eaLnBrk="1" fontAlgn="auto">
              <a:spcBef>
                <a:spcPts val="0"/>
              </a:spcBef>
              <a:spcAft>
                <a:spcPts val="0"/>
              </a:spcAft>
              <a:defRPr/>
            </a:pPr>
            <a:r>
              <a:rPr lang="en-US" dirty="0">
                <a:solidFill>
                  <a:sysClr val="windowText" lastClr="000000"/>
                </a:solidFill>
              </a:rPr>
              <a:t>Then once you have your statement of intent/aim you can develop objectives</a:t>
            </a:r>
          </a:p>
          <a:p>
            <a:pPr marL="200189" indent="-200189" eaLnBrk="1" fontAlgn="auto">
              <a:spcBef>
                <a:spcPts val="0"/>
              </a:spcBef>
              <a:spcAft>
                <a:spcPts val="0"/>
              </a:spcAft>
              <a:defRPr/>
            </a:pPr>
            <a:r>
              <a:rPr lang="en-US" dirty="0">
                <a:solidFill>
                  <a:sysClr val="windowText" lastClr="000000"/>
                </a:solidFill>
              </a:rPr>
              <a:t>Your objectives are essentially your aim broken down into the activities that need to be completed for your project to be a success.</a:t>
            </a:r>
          </a:p>
          <a:p>
            <a:pPr marL="200189" indent="-200189" eaLnBrk="1" fontAlgn="auto">
              <a:spcBef>
                <a:spcPts val="0"/>
              </a:spcBef>
              <a:spcAft>
                <a:spcPts val="0"/>
              </a:spcAft>
              <a:defRPr/>
            </a:pPr>
            <a:r>
              <a:rPr lang="en-US" dirty="0">
                <a:solidFill>
                  <a:sysClr val="windowText" lastClr="000000"/>
                </a:solidFill>
              </a:rPr>
              <a:t>So if this was our objective what could some activities be?</a:t>
            </a:r>
          </a:p>
        </p:txBody>
      </p:sp>
    </p:spTree>
    <p:extLst>
      <p:ext uri="{BB962C8B-B14F-4D97-AF65-F5344CB8AC3E}">
        <p14:creationId xmlns:p14="http://schemas.microsoft.com/office/powerpoint/2010/main" val="47693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solidFill>
            <a:srgbClr val="729FCF"/>
          </a:solidFill>
          <a:ln w="25400">
            <a:solidFill>
              <a:srgbClr val="3465A4"/>
            </a:solidFill>
            <a:miter lim="800000"/>
            <a:headEnd/>
            <a:tailEnd/>
          </a:ln>
        </p:spPr>
      </p:sp>
      <p:sp>
        <p:nvSpPr>
          <p:cNvPr id="3" name="Notes Placeholder 2"/>
          <p:cNvSpPr txBox="1">
            <a:spLocks noGrp="1"/>
          </p:cNvSpPr>
          <p:nvPr>
            <p:ph type="body" sz="quarter" idx="1"/>
          </p:nvPr>
        </p:nvSpPr>
        <p:spPr/>
        <p:txBody>
          <a:bodyPr/>
          <a:lstStyle/>
          <a:p>
            <a:pPr marL="200189" indent="-200189" eaLnBrk="1" fontAlgn="auto">
              <a:spcBef>
                <a:spcPts val="0"/>
              </a:spcBef>
              <a:spcAft>
                <a:spcPts val="0"/>
              </a:spcAft>
              <a:defRPr/>
            </a:pPr>
            <a:r>
              <a:rPr lang="en-US" dirty="0">
                <a:solidFill>
                  <a:sysClr val="windowText" lastClr="000000"/>
                </a:solidFill>
              </a:rPr>
              <a:t>So here you can see we have our statement of intent</a:t>
            </a:r>
          </a:p>
          <a:p>
            <a:pPr marL="200189" indent="-200189" eaLnBrk="1" fontAlgn="auto">
              <a:spcBef>
                <a:spcPts val="0"/>
              </a:spcBef>
              <a:spcAft>
                <a:spcPts val="0"/>
              </a:spcAft>
              <a:defRPr/>
            </a:pPr>
            <a:r>
              <a:rPr lang="en-US" dirty="0">
                <a:solidFill>
                  <a:sysClr val="windowText" lastClr="000000"/>
                </a:solidFill>
              </a:rPr>
              <a:t>ASK – what is wrong with this aim – not specific enough – no geographic restriction</a:t>
            </a:r>
          </a:p>
          <a:p>
            <a:pPr marL="200189" indent="-200189" eaLnBrk="1" fontAlgn="auto">
              <a:spcBef>
                <a:spcPts val="0"/>
              </a:spcBef>
              <a:spcAft>
                <a:spcPts val="0"/>
              </a:spcAft>
              <a:defRPr/>
            </a:pPr>
            <a:r>
              <a:rPr lang="en-US" dirty="0">
                <a:solidFill>
                  <a:sysClr val="windowText" lastClr="000000"/>
                </a:solidFill>
              </a:rPr>
              <a:t>Then once you have your statement of intent/aim you can develop objectives</a:t>
            </a:r>
          </a:p>
          <a:p>
            <a:pPr marL="200189" indent="-200189" eaLnBrk="1" fontAlgn="auto">
              <a:spcBef>
                <a:spcPts val="0"/>
              </a:spcBef>
              <a:spcAft>
                <a:spcPts val="0"/>
              </a:spcAft>
              <a:defRPr/>
            </a:pPr>
            <a:r>
              <a:rPr lang="en-US" dirty="0">
                <a:solidFill>
                  <a:sysClr val="windowText" lastClr="000000"/>
                </a:solidFill>
              </a:rPr>
              <a:t>Your objectives are essentially your aim broken down into the activities that need to be completed for your project to be a success.</a:t>
            </a:r>
          </a:p>
        </p:txBody>
      </p:sp>
    </p:spTree>
    <p:extLst>
      <p:ext uri="{BB962C8B-B14F-4D97-AF65-F5344CB8AC3E}">
        <p14:creationId xmlns:p14="http://schemas.microsoft.com/office/powerpoint/2010/main" val="32398634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have an activity &amp; break – you can work individually and raise hand or put questions in the </a:t>
            </a:r>
            <a:r>
              <a:rPr lang="en-US"/>
              <a:t>chat box</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22</a:t>
            </a:fld>
            <a:endParaRPr lang="en-GB"/>
          </a:p>
        </p:txBody>
      </p:sp>
    </p:spTree>
    <p:extLst>
      <p:ext uri="{BB962C8B-B14F-4D97-AF65-F5344CB8AC3E}">
        <p14:creationId xmlns:p14="http://schemas.microsoft.com/office/powerpoint/2010/main" val="27540236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section is about the scene setting and establishing the need for your project (your problem statement) and  the solution - your project which should address the need you highlighted in your problem statement</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23</a:t>
            </a:fld>
            <a:endParaRPr lang="en-GB"/>
          </a:p>
        </p:txBody>
      </p:sp>
    </p:spTree>
    <p:extLst>
      <p:ext uri="{BB962C8B-B14F-4D97-AF65-F5344CB8AC3E}">
        <p14:creationId xmlns:p14="http://schemas.microsoft.com/office/powerpoint/2010/main" val="883584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dirty="0"/>
              <a:t>This is usually somewhere at the start of the form and is designed to set the scene for your project</a:t>
            </a:r>
          </a:p>
          <a:p>
            <a:r>
              <a:rPr lang="en-GB" dirty="0"/>
              <a:t>When you are drafting this start with bullet points – group bullet points into paragraphs</a:t>
            </a:r>
          </a:p>
          <a:p>
            <a:r>
              <a:rPr lang="en-GB" dirty="0"/>
              <a:t>Have one topic per paragraph</a:t>
            </a:r>
          </a:p>
          <a:p>
            <a:r>
              <a:rPr lang="en-GB" dirty="0"/>
              <a:t>It needs to be clear &amp; concise, well-researched and  Make sure your you use data that you have collected as well as well respected resources e.g. ILO or IOM</a:t>
            </a:r>
          </a:p>
          <a:p>
            <a:r>
              <a:rPr lang="en-GB" dirty="0"/>
              <a:t>So </a:t>
            </a:r>
            <a:r>
              <a:rPr lang="en-GB" dirty="0" err="1"/>
              <a:t>Bismark</a:t>
            </a:r>
            <a:r>
              <a:rPr lang="en-GB" dirty="0"/>
              <a:t> has kindly let me use his example</a:t>
            </a:r>
          </a:p>
          <a:p>
            <a:pPr marL="199974" indent="-199974" defTabSz="847466"/>
            <a:r>
              <a:rPr lang="en-US" sz="1700" dirty="0">
                <a:latin typeface="Calibri" panose="020F0502020204030204" pitchFamily="34" charset="0"/>
                <a:ea typeface="Times New Roman" panose="02020603050405020304" pitchFamily="18" charset="0"/>
                <a:cs typeface="Times New Roman" panose="02020603050405020304" pitchFamily="18" charset="0"/>
              </a:rPr>
              <a:t>His project is looking at the use of trafficked children in fishing </a:t>
            </a:r>
          </a:p>
          <a:p>
            <a:pPr marL="199974" indent="-199974" defTabSz="847466">
              <a:defRPr/>
            </a:pPr>
            <a:r>
              <a:rPr lang="en-US" sz="1700" dirty="0">
                <a:latin typeface="Calibri" panose="020F0502020204030204" pitchFamily="34" charset="0"/>
                <a:ea typeface="Times New Roman" panose="02020603050405020304" pitchFamily="18" charset="0"/>
                <a:cs typeface="Times New Roman" panose="02020603050405020304" pitchFamily="18" charset="0"/>
              </a:rPr>
              <a:t>He wants to empower Communities through Education, livelihood and enforcement of laws</a:t>
            </a:r>
          </a:p>
          <a:p>
            <a:pPr marL="199974" indent="-199974" defTabSz="847466">
              <a:defRPr/>
            </a:pPr>
            <a:r>
              <a:rPr lang="en-US" sz="1700" dirty="0">
                <a:latin typeface="Calibri" panose="020F0502020204030204" pitchFamily="34" charset="0"/>
                <a:ea typeface="Times New Roman" panose="02020603050405020304" pitchFamily="18" charset="0"/>
                <a:cs typeface="Times New Roman" panose="02020603050405020304" pitchFamily="18" charset="0"/>
              </a:rPr>
              <a:t> This is the solution because of the Lack of education on the issues at the target areas, weak enforcement of law by enforcement agencies</a:t>
            </a:r>
          </a:p>
          <a:p>
            <a:pPr marL="199974" indent="-199974" defTabSz="847466"/>
            <a:r>
              <a:rPr lang="en-US" sz="1700" dirty="0">
                <a:latin typeface="Calibri" panose="020F0502020204030204" pitchFamily="34" charset="0"/>
                <a:ea typeface="Times New Roman" panose="02020603050405020304" pitchFamily="18" charset="0"/>
                <a:cs typeface="Times New Roman" panose="02020603050405020304" pitchFamily="18" charset="0"/>
              </a:rPr>
              <a:t>– his justification isn’t just based on his experience or the literature was based on: a baseline study by FTS, IJM and IOM points to these challenges</a:t>
            </a:r>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24</a:t>
            </a:fld>
            <a:endParaRPr lang="en-GB"/>
          </a:p>
        </p:txBody>
      </p:sp>
    </p:spTree>
    <p:extLst>
      <p:ext uri="{BB962C8B-B14F-4D97-AF65-F5344CB8AC3E}">
        <p14:creationId xmlns:p14="http://schemas.microsoft.com/office/powerpoint/2010/main" val="36067897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your project the solution to the problem outlined in your background/problem statement</a:t>
            </a:r>
          </a:p>
          <a:p>
            <a:r>
              <a:rPr lang="en-US" dirty="0"/>
              <a:t>What does your solution involve – is it clear from your solution what activities will need to be conducted.</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25</a:t>
            </a:fld>
            <a:endParaRPr lang="en-GB"/>
          </a:p>
        </p:txBody>
      </p:sp>
    </p:spTree>
    <p:extLst>
      <p:ext uri="{BB962C8B-B14F-4D97-AF65-F5344CB8AC3E}">
        <p14:creationId xmlns:p14="http://schemas.microsoft.com/office/powerpoint/2010/main" val="39309028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these are responses I have crafted from Smith’s responses</a:t>
            </a:r>
          </a:p>
          <a:p>
            <a:r>
              <a:rPr lang="en-US" dirty="0"/>
              <a:t>His project is aimed at reducing children sent into domestic servitude</a:t>
            </a:r>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26</a:t>
            </a:fld>
            <a:endParaRPr lang="en-GB"/>
          </a:p>
        </p:txBody>
      </p:sp>
    </p:spTree>
    <p:extLst>
      <p:ext uri="{BB962C8B-B14F-4D97-AF65-F5344CB8AC3E}">
        <p14:creationId xmlns:p14="http://schemas.microsoft.com/office/powerpoint/2010/main" val="5346947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could we measure from this to tell if our intervention has worked</a:t>
            </a:r>
          </a:p>
          <a:p>
            <a:endParaRPr lang="en-US" dirty="0"/>
          </a:p>
          <a:p>
            <a:r>
              <a:rPr lang="en-US" dirty="0"/>
              <a:t>DISCUSS WHAT TO MEASURE &amp; HOW</a:t>
            </a:r>
          </a:p>
          <a:p>
            <a:r>
              <a:rPr lang="en-US" dirty="0"/>
              <a:t>Not you have a 15 minute break before we get back to the next session and activity 2</a:t>
            </a:r>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27</a:t>
            </a:fld>
            <a:endParaRPr lang="en-GB"/>
          </a:p>
        </p:txBody>
      </p:sp>
    </p:spTree>
    <p:extLst>
      <p:ext uri="{BB962C8B-B14F-4D97-AF65-F5344CB8AC3E}">
        <p14:creationId xmlns:p14="http://schemas.microsoft.com/office/powerpoint/2010/main" val="5732126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are creating a proposal you need to also envision your project  - how will it work – what are the possible risks. So lets think about the project as a whole</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28</a:t>
            </a:fld>
            <a:endParaRPr lang="en-GB"/>
          </a:p>
        </p:txBody>
      </p:sp>
    </p:spTree>
    <p:extLst>
      <p:ext uri="{BB962C8B-B14F-4D97-AF65-F5344CB8AC3E}">
        <p14:creationId xmlns:p14="http://schemas.microsoft.com/office/powerpoint/2010/main" val="1480204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799013" cy="360045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31213" y="4560392"/>
            <a:ext cx="5852774" cy="1440394"/>
          </a:xfrm>
        </p:spPr>
        <p:txBody>
          <a:bodyPr>
            <a:spAutoFit/>
          </a:bodyPr>
          <a:lstStyle/>
          <a:p>
            <a:r>
              <a:rPr lang="en-US" sz="2600" dirty="0"/>
              <a:t>So why do projects fail?</a:t>
            </a:r>
          </a:p>
          <a:p>
            <a:endParaRPr lang="en-US" sz="2600" dirty="0"/>
          </a:p>
          <a:p>
            <a:r>
              <a:rPr lang="en-US" sz="2600" dirty="0"/>
              <a:t>DISCUSS</a:t>
            </a:r>
            <a:endParaRPr lang="en-GB" sz="26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have 3 breaks – one around 9.30 with your first activity and another one at 10.40 and we are due to finish around 12.30. </a:t>
            </a:r>
          </a:p>
          <a:p>
            <a:r>
              <a:rPr lang="en-US" dirty="0"/>
              <a:t>So before we launch into today’s session let us do some introductions – so state your name and what you hope to learn from today.</a:t>
            </a:r>
          </a:p>
          <a:p>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3</a:t>
            </a:fld>
            <a:endParaRPr lang="en-GB"/>
          </a:p>
        </p:txBody>
      </p:sp>
    </p:spTree>
    <p:extLst>
      <p:ext uri="{BB962C8B-B14F-4D97-AF65-F5344CB8AC3E}">
        <p14:creationId xmlns:p14="http://schemas.microsoft.com/office/powerpoint/2010/main" val="2270426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30</a:t>
            </a:fld>
            <a:endParaRPr lang="en-GB"/>
          </a:p>
        </p:txBody>
      </p:sp>
    </p:spTree>
    <p:extLst>
      <p:ext uri="{BB962C8B-B14F-4D97-AF65-F5344CB8AC3E}">
        <p14:creationId xmlns:p14="http://schemas.microsoft.com/office/powerpoint/2010/main" val="29319358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now we will look at how we get from objectives to milestones and activities</a:t>
            </a:r>
          </a:p>
          <a:p>
            <a:r>
              <a:rPr lang="en-US" dirty="0"/>
              <a:t>Milestones are large sections of work that can be broken down into activities</a:t>
            </a:r>
          </a:p>
          <a:p>
            <a:r>
              <a:rPr lang="en-US" dirty="0"/>
              <a:t>The milestones could be your objectives – but more often they are a packages of work that will help you reach your objective</a:t>
            </a:r>
          </a:p>
          <a:p>
            <a:r>
              <a:rPr lang="en-US" dirty="0"/>
              <a:t>Each milestone is made up of activities and each activity should have an output </a:t>
            </a:r>
          </a:p>
          <a:p>
            <a:r>
              <a:rPr lang="en-US" dirty="0"/>
              <a:t>The milestones and activities will be used in your </a:t>
            </a:r>
            <a:r>
              <a:rPr lang="en-US" dirty="0" err="1"/>
              <a:t>gantt</a:t>
            </a:r>
            <a:r>
              <a:rPr lang="en-US" dirty="0"/>
              <a:t> chart or project timetable</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31</a:t>
            </a:fld>
            <a:endParaRPr lang="en-GB"/>
          </a:p>
        </p:txBody>
      </p:sp>
    </p:spTree>
    <p:extLst>
      <p:ext uri="{BB962C8B-B14F-4D97-AF65-F5344CB8AC3E}">
        <p14:creationId xmlns:p14="http://schemas.microsoft.com/office/powerpoint/2010/main" val="682638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1257300" y="728663"/>
            <a:ext cx="4799013" cy="3600450"/>
          </a:xfrm>
          <a:solidFill>
            <a:srgbClr val="729FCF"/>
          </a:solidFill>
          <a:ln w="25400">
            <a:solidFill>
              <a:srgbClr val="3465A4"/>
            </a:solidFill>
            <a:miter lim="800000"/>
            <a:headEnd/>
            <a:tailEnd/>
          </a:ln>
        </p:spPr>
      </p:sp>
      <p:sp>
        <p:nvSpPr>
          <p:cNvPr id="3" name="Notes Placeholder 2"/>
          <p:cNvSpPr txBox="1">
            <a:spLocks noGrp="1"/>
          </p:cNvSpPr>
          <p:nvPr>
            <p:ph type="body" sz="quarter" idx="1"/>
          </p:nvPr>
        </p:nvSpPr>
        <p:spPr/>
        <p:txBody>
          <a:bodyPr/>
          <a:lstStyle/>
          <a:p>
            <a:pPr marL="200189" indent="-200189" eaLnBrk="1" fontAlgn="auto">
              <a:spcBef>
                <a:spcPts val="0"/>
              </a:spcBef>
              <a:spcAft>
                <a:spcPts val="0"/>
              </a:spcAft>
              <a:defRPr/>
            </a:pPr>
            <a:endParaRPr>
              <a:solidFill>
                <a:sysClr val="windowText" lastClr="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33</a:t>
            </a:fld>
            <a:endParaRPr lang="en-GB"/>
          </a:p>
        </p:txBody>
      </p:sp>
    </p:spTree>
    <p:extLst>
      <p:ext uri="{BB962C8B-B14F-4D97-AF65-F5344CB8AC3E}">
        <p14:creationId xmlns:p14="http://schemas.microsoft.com/office/powerpoint/2010/main" val="26788185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799013" cy="360045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31213" y="4560392"/>
            <a:ext cx="5852774" cy="2520690"/>
          </a:xfrm>
        </p:spPr>
        <p:txBody>
          <a:bodyPr>
            <a:spAutoFit/>
          </a:bodyPr>
          <a:lstStyle/>
          <a:p>
            <a:r>
              <a:rPr lang="en-US" sz="2600" dirty="0"/>
              <a:t>So lets start with developing timelines</a:t>
            </a:r>
          </a:p>
          <a:p>
            <a:r>
              <a:rPr lang="en-US" sz="2600" dirty="0"/>
              <a:t>Dependencies are activities that require other activities to have been completed before it can start e.g. developing a questionnaire has to come before conducting a survey</a:t>
            </a:r>
            <a:endParaRPr lang="en-GB" sz="26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799013" cy="360045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31213" y="4560392"/>
            <a:ext cx="5852774" cy="4241161"/>
          </a:xfrm>
        </p:spPr>
        <p:txBody>
          <a:bodyPr>
            <a:spAutoFit/>
          </a:bodyPr>
          <a:lstStyle/>
          <a:p>
            <a:r>
              <a:rPr lang="en-US" sz="2600" dirty="0"/>
              <a:t>The items in bold are the milestones and the items with ticks next to them are activities</a:t>
            </a:r>
          </a:p>
          <a:p>
            <a:r>
              <a:rPr lang="en-US" sz="2600" dirty="0"/>
              <a:t>Then for the diagram you have a calendar to visualize what activities are being conducted at the same time, which can help you identify resources and risks</a:t>
            </a:r>
          </a:p>
          <a:p>
            <a:r>
              <a:rPr lang="en-US" sz="2600" dirty="0"/>
              <a:t>Then the little arrows highlight dependencies </a:t>
            </a:r>
            <a:endParaRPr lang="en-GB" sz="2600" dirty="0"/>
          </a:p>
        </p:txBody>
      </p:sp>
    </p:spTree>
    <p:extLst>
      <p:ext uri="{BB962C8B-B14F-4D97-AF65-F5344CB8AC3E}">
        <p14:creationId xmlns:p14="http://schemas.microsoft.com/office/powerpoint/2010/main" val="6113705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799013" cy="360045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31213" y="4560392"/>
            <a:ext cx="5852774" cy="7457041"/>
          </a:xfrm>
        </p:spPr>
        <p:txBody>
          <a:bodyPr>
            <a:spAutoFit/>
          </a:bodyPr>
          <a:lstStyle/>
          <a:p>
            <a:r>
              <a:rPr lang="en-US" sz="2600" dirty="0"/>
              <a:t>Some funders do as you to list potential challenges and how you will handle them.</a:t>
            </a:r>
          </a:p>
          <a:p>
            <a:r>
              <a:rPr lang="en-US" sz="2600" dirty="0"/>
              <a:t>Direct risk – risks you can control – in-house budget approval – if you involve others and submit with lots of time you can limit the likelihood of this type of risk</a:t>
            </a:r>
          </a:p>
          <a:p>
            <a:r>
              <a:rPr lang="en-US" sz="2600" dirty="0"/>
              <a:t>Indirect risk – these tend to be outside your control – e.g. participants not wanting to take part in your intervention – can be avoided by engaging target population in the development of the project and sensitization at project initiation.</a:t>
            </a:r>
          </a:p>
          <a:p>
            <a:r>
              <a:rPr lang="en-US" sz="2600" dirty="0"/>
              <a:t>Single risk  - is not getting the funding</a:t>
            </a:r>
          </a:p>
          <a:p>
            <a:r>
              <a:rPr lang="en-US" sz="2600" dirty="0"/>
              <a:t>Continuing risk – is overspending</a:t>
            </a:r>
            <a:endParaRPr lang="en-GB" sz="2600"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799013" cy="360045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31213" y="4560392"/>
            <a:ext cx="5852774" cy="3040832"/>
          </a:xfrm>
        </p:spPr>
        <p:txBody>
          <a:bodyPr>
            <a:spAutoFit/>
          </a:bodyPr>
          <a:lstStyle/>
          <a:p>
            <a:r>
              <a:rPr lang="en-US" sz="2600" dirty="0"/>
              <a:t>Risk management comprises identifying &amp; assessing risk and then mitigating/limiting the risk</a:t>
            </a:r>
          </a:p>
          <a:p>
            <a:r>
              <a:rPr lang="en-US" sz="2600" dirty="0"/>
              <a:t>Risk management is worth doing for any size project but is vital for large projects</a:t>
            </a:r>
          </a:p>
          <a:p>
            <a:endParaRPr lang="en-GB" sz="26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look at similar projects or projects done in same geographic area or with same population</a:t>
            </a:r>
          </a:p>
          <a:p>
            <a:r>
              <a:rPr lang="en-US" dirty="0"/>
              <a:t>It also good to look at the likelihood of your risk happening – e.g. running out of time – it is a medium-high risk as you don’t know what is going to happen e.g. COVID or ash clouds. What is the impact of you running out of time – will funder give you a no cost extension or will you have your funding clawed back</a:t>
            </a:r>
          </a:p>
          <a:p>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38</a:t>
            </a:fld>
            <a:endParaRPr lang="en-GB"/>
          </a:p>
        </p:txBody>
      </p:sp>
    </p:spTree>
    <p:extLst>
      <p:ext uri="{BB962C8B-B14F-4D97-AF65-F5344CB8AC3E}">
        <p14:creationId xmlns:p14="http://schemas.microsoft.com/office/powerpoint/2010/main" val="1071499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risks are easy to be eliminated or reduced.  So a potential risk is not getting enough people involved in your intervention – you can mitigate by including the population in the design of your project, hold sensitization sessions and/or find a local champion</a:t>
            </a:r>
          </a:p>
          <a:p>
            <a:r>
              <a:rPr lang="en-US" dirty="0"/>
              <a:t>Other risks particularly continuous risks could be running out of time you can mitigate it in the design of your project and continuously monitoring and have make sure each activity has an owner. So continuous risk require continuous </a:t>
            </a:r>
            <a:r>
              <a:rPr lang="en-GB" dirty="0"/>
              <a:t>monitoring and control</a:t>
            </a:r>
          </a:p>
          <a:p>
            <a:endParaRPr lang="en-US"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39</a:t>
            </a:fld>
            <a:endParaRPr lang="en-GB"/>
          </a:p>
        </p:txBody>
      </p:sp>
    </p:spTree>
    <p:extLst>
      <p:ext uri="{BB962C8B-B14F-4D97-AF65-F5344CB8AC3E}">
        <p14:creationId xmlns:p14="http://schemas.microsoft.com/office/powerpoint/2010/main" val="1441108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a:p>
            <a:endParaRPr lang="en-US" dirty="0"/>
          </a:p>
          <a:p>
            <a:r>
              <a:rPr lang="en-US" dirty="0"/>
              <a:t>You develop these in response to RFPs but it is also possible to apply for funding with a letter of intent and although shorter than a proposal will require some of the same principles</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4</a:t>
            </a:fld>
            <a:endParaRPr lang="en-GB"/>
          </a:p>
        </p:txBody>
      </p:sp>
    </p:spTree>
    <p:extLst>
      <p:ext uri="{BB962C8B-B14F-4D97-AF65-F5344CB8AC3E}">
        <p14:creationId xmlns:p14="http://schemas.microsoft.com/office/powerpoint/2010/main" val="28172177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57300" y="728663"/>
            <a:ext cx="4799013" cy="360045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731213" y="4560392"/>
            <a:ext cx="5852774" cy="400110"/>
          </a:xfrm>
        </p:spPr>
        <p:txBody>
          <a:bodyPr>
            <a:spAutoFit/>
          </a:bodyPr>
          <a:lstStyle/>
          <a:p>
            <a:r>
              <a:rPr lang="en-US" sz="2600" dirty="0"/>
              <a:t>ANY QUESTIONS?</a:t>
            </a:r>
            <a:endParaRPr lang="en-GB" sz="2600"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41</a:t>
            </a:fld>
            <a:endParaRPr lang="en-GB"/>
          </a:p>
        </p:txBody>
      </p:sp>
    </p:spTree>
    <p:extLst>
      <p:ext uri="{BB962C8B-B14F-4D97-AF65-F5344CB8AC3E}">
        <p14:creationId xmlns:p14="http://schemas.microsoft.com/office/powerpoint/2010/main" val="1971551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may seem like the proposal is a means to an end – I need money to get the money I need to submit a proposal – but the document serves as a guide throughout the project lifecycle:</a:t>
            </a:r>
          </a:p>
          <a:p>
            <a:r>
              <a:rPr lang="en-US" dirty="0"/>
              <a:t>As you are writing the document  the requirement to fill in the details helps you develop and structure your ideas of what you plan to achieve and what you need to do to</a:t>
            </a:r>
          </a:p>
          <a:p>
            <a:r>
              <a:rPr lang="en-US" dirty="0"/>
              <a:t>The proposal can also be used to track your  project’s progress as most proposals will require timelines and if nothing else you have an end-date for the funding</a:t>
            </a:r>
          </a:p>
          <a:p>
            <a:r>
              <a:rPr lang="en-US" dirty="0"/>
              <a:t>Proposal development also enables you think about the end of your study and how you plan to disseminate your findings. No point doing a project and not sharing impact and lessons learnt. Particularly if the project is predominantly information gathering. </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5</a:t>
            </a:fld>
            <a:endParaRPr lang="en-GB"/>
          </a:p>
        </p:txBody>
      </p:sp>
    </p:spTree>
    <p:extLst>
      <p:ext uri="{BB962C8B-B14F-4D97-AF65-F5344CB8AC3E}">
        <p14:creationId xmlns:p14="http://schemas.microsoft.com/office/powerpoint/2010/main" val="439972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1258888" y="765175"/>
            <a:ext cx="4794250" cy="3597275"/>
          </a:xfrm>
          <a:solidFill>
            <a:srgbClr val="729FCF"/>
          </a:solidFill>
          <a:ln w="25400">
            <a:solidFill>
              <a:srgbClr val="3465A4"/>
            </a:solidFill>
            <a:miter lim="800000"/>
            <a:headEnd/>
            <a:tailEnd/>
          </a:ln>
        </p:spPr>
      </p:sp>
      <p:sp>
        <p:nvSpPr>
          <p:cNvPr id="3" name="Notes Placeholder 2"/>
          <p:cNvSpPr txBox="1">
            <a:spLocks noGrp="1"/>
          </p:cNvSpPr>
          <p:nvPr>
            <p:ph type="body" sz="quarter" idx="1"/>
          </p:nvPr>
        </p:nvSpPr>
        <p:spPr/>
        <p:txBody>
          <a:bodyPr/>
          <a:lstStyle/>
          <a:p>
            <a:pPr lvl="0"/>
            <a:r>
              <a:rPr lang="en-GB" sz="1900" dirty="0"/>
              <a:t>As I mentioned earlier different funders and different calls will require different questions to be answered but there are some common features – not sections more considerations. They may also be called different things </a:t>
            </a:r>
            <a:r>
              <a:rPr lang="en-GB" sz="1900" dirty="0" err="1"/>
              <a:t>e.g</a:t>
            </a:r>
            <a:r>
              <a:rPr lang="en-GB" sz="1900" dirty="0"/>
              <a:t> problem statement could be background,</a:t>
            </a:r>
          </a:p>
          <a:p>
            <a:pPr lvl="0"/>
            <a:r>
              <a:rPr lang="en-GB" sz="1900" dirty="0"/>
              <a:t>1. Problem statement – also known as background, justification or rationale – we will talk about this more in the next slide</a:t>
            </a:r>
          </a:p>
          <a:p>
            <a:pPr lvl="0"/>
            <a:r>
              <a:rPr lang="en-GB" sz="1900" dirty="0"/>
              <a:t>2. Solution – Should be the solution to the problem you outlined in the justification. This sounds straightforward – and we will talk about this in a bit more detail</a:t>
            </a:r>
          </a:p>
          <a:p>
            <a:pPr lvl="0"/>
            <a:r>
              <a:rPr lang="en-GB" sz="1900" dirty="0"/>
              <a:t>3. Innovation – why is your solution different. Can be the use of something in a novel way e.g. intervention that has been used in one area can be repurposed e.g.</a:t>
            </a:r>
            <a:r>
              <a:rPr lang="en-GB" sz="1900" b="1" dirty="0"/>
              <a:t> </a:t>
            </a:r>
            <a:r>
              <a:rPr lang="en-GB" sz="1900" dirty="0"/>
              <a:t>advocacy strategies, hard to reach communities lessons learnt from HIV to reach those in forced labour/slavery – or use of novel tech e.g. data collection portals or apps</a:t>
            </a:r>
          </a:p>
          <a:p>
            <a:pPr lvl="0"/>
            <a:r>
              <a:rPr lang="en-GB" sz="1900" dirty="0"/>
              <a:t>4. Scalable – Can your project be repeated elsewhere or on a larger scale. Not always there – but cropping up – need to be clear whether or not you are scaling up within the project or after project</a:t>
            </a:r>
          </a:p>
          <a:p>
            <a:pPr lvl="0"/>
            <a:r>
              <a:rPr lang="en-GB" sz="1900" dirty="0"/>
              <a:t>5. Sustainability – this is key – how will the initial results of the project be sustained – difficult with humanitarian assistance but there is always an aspect that can be sustainable</a:t>
            </a:r>
          </a:p>
          <a:p>
            <a:pPr lvl="0"/>
            <a:r>
              <a:rPr lang="en-GB" sz="1900" dirty="0"/>
              <a:t>6. Impact – who will benefit from your project or what changes will arise from your project</a:t>
            </a:r>
          </a:p>
          <a:p>
            <a:pPr lvl="0"/>
            <a:r>
              <a:rPr lang="en-GB" sz="1900" dirty="0"/>
              <a:t>7. Budget -  Value for money – if you have previously applied to the same funder make sure your grant offers a similar level of value for money. Has to be realistic</a:t>
            </a:r>
          </a:p>
          <a:p>
            <a:pPr marL="200164" indent="-200164">
              <a:defRPr/>
            </a:pPr>
            <a:endParaRPr dirty="0">
              <a:solidFill>
                <a:sysClr val="windowText" lastClr="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900" dirty="0"/>
              <a:t>Problem statement – also known as background, justification or rationale – sets the scene for your project. By the time the reader has finished this section they should be thinking I know what a solution should be – and it should be your project</a:t>
            </a:r>
          </a:p>
          <a:p>
            <a:pPr lvl="0"/>
            <a:r>
              <a:rPr lang="en-GB" sz="1900" dirty="0"/>
              <a:t>Solution – Should be the solution to the problem you outlined in the justification. This sounds straightforward – but the details are key. The reader needs to understand what you are doing and why and how the activities will enable your aim to be met</a:t>
            </a:r>
          </a:p>
          <a:p>
            <a:pPr lvl="0"/>
            <a:r>
              <a:rPr lang="en-GB" sz="1900" dirty="0"/>
              <a:t>Anticipated results/Impact – Usually asked to provide details of what your project will change this is where something like a theory of change  diagram or log frame matrix can be helpful as it will help you check your thinking with regards to your solution actually leading to the anticipated results.</a:t>
            </a:r>
          </a:p>
          <a:p>
            <a:endParaRPr lang="en-GB" dirty="0"/>
          </a:p>
        </p:txBody>
      </p:sp>
      <p:sp>
        <p:nvSpPr>
          <p:cNvPr id="4" name="Slide Number Placeholder 3"/>
          <p:cNvSpPr>
            <a:spLocks noGrp="1"/>
          </p:cNvSpPr>
          <p:nvPr>
            <p:ph type="sldNum" sz="quarter" idx="10"/>
          </p:nvPr>
        </p:nvSpPr>
        <p:spPr/>
        <p:txBody>
          <a:bodyPr/>
          <a:lstStyle/>
          <a:p>
            <a:fld id="{69A4386E-14CC-4464-BD40-4696EE57A1EA}"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70898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a:p>
            <a:endParaRPr lang="en-US" dirty="0"/>
          </a:p>
          <a:p>
            <a:endParaRPr lang="en-US" dirty="0"/>
          </a:p>
          <a:p>
            <a:r>
              <a:rPr lang="en-US" dirty="0"/>
              <a:t>The tendency to rush grants whether or not there is a submission date. There is also a tendency to develop tunnel vision if you have been working on your idea for a while</a:t>
            </a:r>
            <a:endParaRPr lang="en-GB" dirty="0"/>
          </a:p>
        </p:txBody>
      </p:sp>
      <p:sp>
        <p:nvSpPr>
          <p:cNvPr id="4" name="Slide Number Placeholder 3"/>
          <p:cNvSpPr>
            <a:spLocks noGrp="1"/>
          </p:cNvSpPr>
          <p:nvPr>
            <p:ph type="sldNum" sz="quarter" idx="5"/>
          </p:nvPr>
        </p:nvSpPr>
        <p:spPr/>
        <p:txBody>
          <a:bodyPr/>
          <a:lstStyle/>
          <a:p>
            <a:pPr>
              <a:defRPr/>
            </a:pPr>
            <a:fld id="{CBC4F70D-45D9-430F-A705-506F222E10A0}" type="slidenum">
              <a:rPr lang="en-GB" smtClean="0"/>
              <a:pPr>
                <a:defRPr/>
              </a:pPr>
              <a:t>8</a:t>
            </a:fld>
            <a:endParaRPr lang="en-GB"/>
          </a:p>
        </p:txBody>
      </p:sp>
    </p:spTree>
    <p:extLst>
      <p:ext uri="{BB962C8B-B14F-4D97-AF65-F5344CB8AC3E}">
        <p14:creationId xmlns:p14="http://schemas.microsoft.com/office/powerpoint/2010/main" val="35749331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sng" dirty="0"/>
              <a:t>Eligibility </a:t>
            </a:r>
            <a:r>
              <a:rPr lang="en-US" dirty="0"/>
              <a:t>- This probably isn’t as big an issue as you are part of a well established organization and you are usually going a funder that the organization is familiar with. But if you are approaching a new funder make sure you review the eligibility criteria carefully. It is also a good idea to look at the funder’s website to see what their strategic areas or priorities are </a:t>
            </a:r>
          </a:p>
          <a:p>
            <a:r>
              <a:rPr lang="en-GB" u="sng" dirty="0"/>
              <a:t>Do you have enough time </a:t>
            </a:r>
            <a:r>
              <a:rPr lang="en-GB" dirty="0"/>
              <a:t>– if there is no deadline for the grant there is a temptation to either dwell on the details for too long or try to rush its development. If you are in team you can avoid the dwelling but not giving yourself enough time is a common pitfall.</a:t>
            </a:r>
          </a:p>
          <a:p>
            <a:r>
              <a:rPr lang="en-GB" dirty="0"/>
              <a:t>As we go through this morning you will see why you need to allow yourself enough time. But in a nutshell – you need enough time for others to review, to ensure you have a sound justification and create realistic timelines and budgets. </a:t>
            </a:r>
          </a:p>
          <a:p>
            <a:r>
              <a:rPr lang="en-GB" dirty="0"/>
              <a:t>The last two issues are related to the funder – if you currently have funding from the donor, this may reduce chances of getting your project funded. If you have previously received funding make sure your new project compares </a:t>
            </a:r>
            <a:r>
              <a:rPr lang="en-GB" dirty="0" err="1"/>
              <a:t>favorably</a:t>
            </a:r>
            <a:r>
              <a:rPr lang="en-GB" dirty="0"/>
              <a:t> against the previous one</a:t>
            </a:r>
          </a:p>
        </p:txBody>
      </p:sp>
      <p:sp>
        <p:nvSpPr>
          <p:cNvPr id="4" name="Slide Number Placeholder 3"/>
          <p:cNvSpPr>
            <a:spLocks noGrp="1"/>
          </p:cNvSpPr>
          <p:nvPr>
            <p:ph type="sldNum" sz="quarter" idx="10"/>
          </p:nvPr>
        </p:nvSpPr>
        <p:spPr/>
        <p:txBody>
          <a:bodyPr/>
          <a:lstStyle/>
          <a:p>
            <a:fld id="{69A4386E-14CC-4464-BD40-4696EE57A1EA}" type="slidenum">
              <a:rPr lang="en-GB" smtClean="0">
                <a:solidFill>
                  <a:prstClr val="black"/>
                </a:solidFill>
              </a:rPr>
              <a:pPr/>
              <a:t>9</a:t>
            </a:fld>
            <a:endParaRPr lang="en-GB">
              <a:solidFill>
                <a:prstClr val="black"/>
              </a:solidFill>
            </a:endParaRPr>
          </a:p>
        </p:txBody>
      </p:sp>
    </p:spTree>
    <p:extLst>
      <p:ext uri="{BB962C8B-B14F-4D97-AF65-F5344CB8AC3E}">
        <p14:creationId xmlns:p14="http://schemas.microsoft.com/office/powerpoint/2010/main" val="35845553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en-GB"/>
          </a:p>
        </p:txBody>
      </p:sp>
      <p:sp>
        <p:nvSpPr>
          <p:cNvPr id="3" name="Subtitle 2"/>
          <p:cNvSpPr>
            <a:spLocks noGrp="1"/>
          </p:cNvSpPr>
          <p:nvPr>
            <p:ph type="subTitle" idx="1"/>
          </p:nvPr>
        </p:nvSpPr>
        <p:spPr>
          <a:xfrm>
            <a:off x="1512888" y="4283075"/>
            <a:ext cx="7056438" cy="1931987"/>
          </a:xfrm>
        </p:spPr>
        <p:txBody>
          <a:bodyPr/>
          <a:lstStyle>
            <a:lvl1pPr marL="0" indent="0" algn="ctr">
              <a:buNone/>
              <a:defRPr>
                <a:solidFill>
                  <a:schemeClr val="tx1">
                    <a:tint val="75000"/>
                  </a:schemeClr>
                </a:solidFill>
              </a:defRPr>
            </a:lvl1pPr>
            <a:lvl2pPr marL="456915" indent="0" algn="ctr">
              <a:buNone/>
              <a:defRPr>
                <a:solidFill>
                  <a:schemeClr val="tx1">
                    <a:tint val="75000"/>
                  </a:schemeClr>
                </a:solidFill>
              </a:defRPr>
            </a:lvl2pPr>
            <a:lvl3pPr marL="913831" indent="0" algn="ctr">
              <a:buNone/>
              <a:defRPr>
                <a:solidFill>
                  <a:schemeClr val="tx1">
                    <a:tint val="75000"/>
                  </a:schemeClr>
                </a:solidFill>
              </a:defRPr>
            </a:lvl3pPr>
            <a:lvl4pPr marL="1370746" indent="0" algn="ctr">
              <a:buNone/>
              <a:defRPr>
                <a:solidFill>
                  <a:schemeClr val="tx1">
                    <a:tint val="75000"/>
                  </a:schemeClr>
                </a:solidFill>
              </a:defRPr>
            </a:lvl4pPr>
            <a:lvl5pPr marL="1827662" indent="0" algn="ctr">
              <a:buNone/>
              <a:defRPr>
                <a:solidFill>
                  <a:schemeClr val="tx1">
                    <a:tint val="75000"/>
                  </a:schemeClr>
                </a:solidFill>
              </a:defRPr>
            </a:lvl5pPr>
            <a:lvl6pPr marL="2284578" indent="0" algn="ctr">
              <a:buNone/>
              <a:defRPr>
                <a:solidFill>
                  <a:schemeClr val="tx1">
                    <a:tint val="75000"/>
                  </a:schemeClr>
                </a:solidFill>
              </a:defRPr>
            </a:lvl6pPr>
            <a:lvl7pPr marL="2741494" indent="0" algn="ctr">
              <a:buNone/>
              <a:defRPr>
                <a:solidFill>
                  <a:schemeClr val="tx1">
                    <a:tint val="75000"/>
                  </a:schemeClr>
                </a:solidFill>
              </a:defRPr>
            </a:lvl7pPr>
            <a:lvl8pPr marL="3198409" indent="0" algn="ctr">
              <a:buNone/>
              <a:defRPr>
                <a:solidFill>
                  <a:schemeClr val="tx1">
                    <a:tint val="75000"/>
                  </a:schemeClr>
                </a:solidFill>
              </a:defRPr>
            </a:lvl8pPr>
            <a:lvl9pPr marL="3655325"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CF5404E9-066C-498B-B224-6EADAFC9804C}" type="slidenum">
              <a:rPr/>
              <a:pPr>
                <a:defRPr/>
              </a:pPr>
              <a:t>‹#›</a:t>
            </a:fld>
            <a:endParaRPr/>
          </a:p>
        </p:txBody>
      </p:sp>
    </p:spTree>
    <p:extLst>
      <p:ext uri="{BB962C8B-B14F-4D97-AF65-F5344CB8AC3E}">
        <p14:creationId xmlns:p14="http://schemas.microsoft.com/office/powerpoint/2010/main" val="3541822818"/>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76224CCA-8813-450D-B628-3B042C140B4E}" type="slidenum">
              <a:rPr/>
              <a:pPr>
                <a:defRPr/>
              </a:pPr>
              <a:t>‹#›</a:t>
            </a:fld>
            <a:endParaRPr/>
          </a:p>
        </p:txBody>
      </p:sp>
    </p:spTree>
    <p:extLst>
      <p:ext uri="{BB962C8B-B14F-4D97-AF65-F5344CB8AC3E}">
        <p14:creationId xmlns:p14="http://schemas.microsoft.com/office/powerpoint/2010/main" val="3417382677"/>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31"/>
            <a:ext cx="22669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3237" y="301631"/>
            <a:ext cx="66532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D6534E97-17E7-4119-9708-D1F884116DD4}" type="slidenum">
              <a:rPr/>
              <a:pPr>
                <a:defRPr/>
              </a:pPr>
              <a:t>‹#›</a:t>
            </a:fld>
            <a:endParaRPr/>
          </a:p>
        </p:txBody>
      </p:sp>
    </p:spTree>
    <p:extLst>
      <p:ext uri="{BB962C8B-B14F-4D97-AF65-F5344CB8AC3E}">
        <p14:creationId xmlns:p14="http://schemas.microsoft.com/office/powerpoint/2010/main" val="692996629"/>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en-GB"/>
          </a:p>
        </p:txBody>
      </p:sp>
      <p:sp>
        <p:nvSpPr>
          <p:cNvPr id="3" name="Subtitle 2"/>
          <p:cNvSpPr>
            <a:spLocks noGrp="1"/>
          </p:cNvSpPr>
          <p:nvPr>
            <p:ph type="subTitle" idx="1"/>
          </p:nvPr>
        </p:nvSpPr>
        <p:spPr>
          <a:xfrm>
            <a:off x="1512888" y="4283075"/>
            <a:ext cx="7056438" cy="1931987"/>
          </a:xfrm>
        </p:spPr>
        <p:txBody>
          <a:bodyPr/>
          <a:lstStyle>
            <a:lvl1pPr marL="0" indent="0" algn="ctr">
              <a:buNone/>
              <a:defRPr>
                <a:solidFill>
                  <a:schemeClr val="tx1">
                    <a:tint val="75000"/>
                  </a:schemeClr>
                </a:solidFill>
              </a:defRPr>
            </a:lvl1pPr>
            <a:lvl2pPr marL="456773" indent="0" algn="ctr">
              <a:buNone/>
              <a:defRPr>
                <a:solidFill>
                  <a:schemeClr val="tx1">
                    <a:tint val="75000"/>
                  </a:schemeClr>
                </a:solidFill>
              </a:defRPr>
            </a:lvl2pPr>
            <a:lvl3pPr marL="913547" indent="0" algn="ctr">
              <a:buNone/>
              <a:defRPr>
                <a:solidFill>
                  <a:schemeClr val="tx1">
                    <a:tint val="75000"/>
                  </a:schemeClr>
                </a:solidFill>
              </a:defRPr>
            </a:lvl3pPr>
            <a:lvl4pPr marL="1370320" indent="0" algn="ctr">
              <a:buNone/>
              <a:defRPr>
                <a:solidFill>
                  <a:schemeClr val="tx1">
                    <a:tint val="75000"/>
                  </a:schemeClr>
                </a:solidFill>
              </a:defRPr>
            </a:lvl4pPr>
            <a:lvl5pPr marL="1827093" indent="0" algn="ctr">
              <a:buNone/>
              <a:defRPr>
                <a:solidFill>
                  <a:schemeClr val="tx1">
                    <a:tint val="75000"/>
                  </a:schemeClr>
                </a:solidFill>
              </a:defRPr>
            </a:lvl5pPr>
            <a:lvl6pPr marL="2283867" indent="0" algn="ctr">
              <a:buNone/>
              <a:defRPr>
                <a:solidFill>
                  <a:schemeClr val="tx1">
                    <a:tint val="75000"/>
                  </a:schemeClr>
                </a:solidFill>
              </a:defRPr>
            </a:lvl6pPr>
            <a:lvl7pPr marL="2740642" indent="0" algn="ctr">
              <a:buNone/>
              <a:defRPr>
                <a:solidFill>
                  <a:schemeClr val="tx1">
                    <a:tint val="75000"/>
                  </a:schemeClr>
                </a:solidFill>
              </a:defRPr>
            </a:lvl7pPr>
            <a:lvl8pPr marL="3197415" indent="0" algn="ctr">
              <a:buNone/>
              <a:defRPr>
                <a:solidFill>
                  <a:schemeClr val="tx1">
                    <a:tint val="75000"/>
                  </a:schemeClr>
                </a:solidFill>
              </a:defRPr>
            </a:lvl8pPr>
            <a:lvl9pPr marL="365419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a:solidFill>
                <a:srgbClr val="87AADE"/>
              </a:solidFill>
            </a:endParaRPr>
          </a:p>
        </p:txBody>
      </p:sp>
      <p:sp>
        <p:nvSpPr>
          <p:cNvPr id="5" name="Footer Placeholder 4"/>
          <p:cNvSpPr>
            <a:spLocks noGrp="1"/>
          </p:cNvSpPr>
          <p:nvPr>
            <p:ph type="ftr" sz="quarter" idx="11"/>
          </p:nvPr>
        </p:nvSpPr>
        <p:spPr/>
        <p:txBody>
          <a:bodyPr/>
          <a:lstStyle/>
          <a:p>
            <a:endParaRPr>
              <a:solidFill>
                <a:srgbClr val="87AADE"/>
              </a:solidFill>
            </a:endParaRPr>
          </a:p>
        </p:txBody>
      </p:sp>
      <p:sp>
        <p:nvSpPr>
          <p:cNvPr id="6" name="Slide Number Placeholder 5"/>
          <p:cNvSpPr>
            <a:spLocks noGrp="1"/>
          </p:cNvSpPr>
          <p:nvPr>
            <p:ph type="sldNum" sz="quarter" idx="12"/>
          </p:nvPr>
        </p:nvSpPr>
        <p:spPr/>
        <p:txBody>
          <a:bodyPr/>
          <a:lstStyle/>
          <a:p>
            <a:fld id="{CC776333-FA84-429B-9E06-BFFB26A8C60F}"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39191161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a:solidFill>
                <a:srgbClr val="87AADE"/>
              </a:solidFill>
            </a:endParaRPr>
          </a:p>
        </p:txBody>
      </p:sp>
      <p:sp>
        <p:nvSpPr>
          <p:cNvPr id="5" name="Footer Placeholder 4"/>
          <p:cNvSpPr>
            <a:spLocks noGrp="1"/>
          </p:cNvSpPr>
          <p:nvPr>
            <p:ph type="ftr" sz="quarter" idx="11"/>
          </p:nvPr>
        </p:nvSpPr>
        <p:spPr/>
        <p:txBody>
          <a:bodyPr/>
          <a:lstStyle/>
          <a:p>
            <a:endParaRPr>
              <a:solidFill>
                <a:srgbClr val="87AADE"/>
              </a:solidFill>
            </a:endParaRPr>
          </a:p>
        </p:txBody>
      </p:sp>
      <p:sp>
        <p:nvSpPr>
          <p:cNvPr id="6" name="Slide Number Placeholder 5"/>
          <p:cNvSpPr>
            <a:spLocks noGrp="1"/>
          </p:cNvSpPr>
          <p:nvPr>
            <p:ph type="sldNum" sz="quarter" idx="12"/>
          </p:nvPr>
        </p:nvSpPr>
        <p:spPr/>
        <p:txBody>
          <a:bodyPr/>
          <a:lstStyle/>
          <a:p>
            <a:fld id="{D1969048-23B7-4D38-A523-F2ADDCE7C6D4}"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454711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60"/>
            <a:ext cx="8567738"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6773" indent="0">
              <a:buNone/>
              <a:defRPr sz="1800">
                <a:solidFill>
                  <a:schemeClr val="tx1">
                    <a:tint val="75000"/>
                  </a:schemeClr>
                </a:solidFill>
              </a:defRPr>
            </a:lvl2pPr>
            <a:lvl3pPr marL="913547" indent="0">
              <a:buNone/>
              <a:defRPr sz="1700">
                <a:solidFill>
                  <a:schemeClr val="tx1">
                    <a:tint val="75000"/>
                  </a:schemeClr>
                </a:solidFill>
              </a:defRPr>
            </a:lvl3pPr>
            <a:lvl4pPr marL="1370320" indent="0">
              <a:buNone/>
              <a:defRPr sz="1400">
                <a:solidFill>
                  <a:schemeClr val="tx1">
                    <a:tint val="75000"/>
                  </a:schemeClr>
                </a:solidFill>
              </a:defRPr>
            </a:lvl4pPr>
            <a:lvl5pPr marL="1827093" indent="0">
              <a:buNone/>
              <a:defRPr sz="1400">
                <a:solidFill>
                  <a:schemeClr val="tx1">
                    <a:tint val="75000"/>
                  </a:schemeClr>
                </a:solidFill>
              </a:defRPr>
            </a:lvl5pPr>
            <a:lvl6pPr marL="2283867" indent="0">
              <a:buNone/>
              <a:defRPr sz="1400">
                <a:solidFill>
                  <a:schemeClr val="tx1">
                    <a:tint val="75000"/>
                  </a:schemeClr>
                </a:solidFill>
              </a:defRPr>
            </a:lvl6pPr>
            <a:lvl7pPr marL="2740642" indent="0">
              <a:buNone/>
              <a:defRPr sz="1400">
                <a:solidFill>
                  <a:schemeClr val="tx1">
                    <a:tint val="75000"/>
                  </a:schemeClr>
                </a:solidFill>
              </a:defRPr>
            </a:lvl7pPr>
            <a:lvl8pPr marL="3197415" indent="0">
              <a:buNone/>
              <a:defRPr sz="1400">
                <a:solidFill>
                  <a:schemeClr val="tx1">
                    <a:tint val="75000"/>
                  </a:schemeClr>
                </a:solidFill>
              </a:defRPr>
            </a:lvl8pPr>
            <a:lvl9pPr marL="365419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a:solidFill>
                <a:srgbClr val="87AADE"/>
              </a:solidFill>
            </a:endParaRPr>
          </a:p>
        </p:txBody>
      </p:sp>
      <p:sp>
        <p:nvSpPr>
          <p:cNvPr id="5" name="Footer Placeholder 4"/>
          <p:cNvSpPr>
            <a:spLocks noGrp="1"/>
          </p:cNvSpPr>
          <p:nvPr>
            <p:ph type="ftr" sz="quarter" idx="11"/>
          </p:nvPr>
        </p:nvSpPr>
        <p:spPr/>
        <p:txBody>
          <a:bodyPr/>
          <a:lstStyle/>
          <a:p>
            <a:endParaRPr>
              <a:solidFill>
                <a:srgbClr val="87AADE"/>
              </a:solidFill>
            </a:endParaRPr>
          </a:p>
        </p:txBody>
      </p:sp>
      <p:sp>
        <p:nvSpPr>
          <p:cNvPr id="6" name="Slide Number Placeholder 5"/>
          <p:cNvSpPr>
            <a:spLocks noGrp="1"/>
          </p:cNvSpPr>
          <p:nvPr>
            <p:ph type="sldNum" sz="quarter" idx="12"/>
          </p:nvPr>
        </p:nvSpPr>
        <p:spPr/>
        <p:txBody>
          <a:bodyPr/>
          <a:lstStyle/>
          <a:p>
            <a:fld id="{4696CD20-96D7-426B-A5A7-95C319DB6995}"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20404749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3238" y="1768478"/>
            <a:ext cx="445928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4925" y="1768478"/>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a:solidFill>
                <a:srgbClr val="87AADE"/>
              </a:solidFill>
            </a:endParaRPr>
          </a:p>
        </p:txBody>
      </p:sp>
      <p:sp>
        <p:nvSpPr>
          <p:cNvPr id="6" name="Footer Placeholder 5"/>
          <p:cNvSpPr>
            <a:spLocks noGrp="1"/>
          </p:cNvSpPr>
          <p:nvPr>
            <p:ph type="ftr" sz="quarter" idx="11"/>
          </p:nvPr>
        </p:nvSpPr>
        <p:spPr/>
        <p:txBody>
          <a:bodyPr/>
          <a:lstStyle/>
          <a:p>
            <a:endParaRPr>
              <a:solidFill>
                <a:srgbClr val="87AADE"/>
              </a:solidFill>
            </a:endParaRPr>
          </a:p>
        </p:txBody>
      </p:sp>
      <p:sp>
        <p:nvSpPr>
          <p:cNvPr id="7" name="Slide Number Placeholder 6"/>
          <p:cNvSpPr>
            <a:spLocks noGrp="1"/>
          </p:cNvSpPr>
          <p:nvPr>
            <p:ph type="sldNum" sz="quarter" idx="12"/>
          </p:nvPr>
        </p:nvSpPr>
        <p:spPr/>
        <p:txBody>
          <a:bodyPr/>
          <a:lstStyle/>
          <a:p>
            <a:fld id="{2FEFDD42-4EEC-4C24-A7BC-2C5D3C36BFF1}"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34576493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3223"/>
            <a:ext cx="9072563" cy="12588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6773" indent="0">
              <a:buNone/>
              <a:defRPr sz="2000" b="1"/>
            </a:lvl2pPr>
            <a:lvl3pPr marL="913547" indent="0">
              <a:buNone/>
              <a:defRPr sz="1800" b="1"/>
            </a:lvl3pPr>
            <a:lvl4pPr marL="1370320" indent="0">
              <a:buNone/>
              <a:defRPr sz="1700" b="1"/>
            </a:lvl4pPr>
            <a:lvl5pPr marL="1827093" indent="0">
              <a:buNone/>
              <a:defRPr sz="1700" b="1"/>
            </a:lvl5pPr>
            <a:lvl6pPr marL="2283867" indent="0">
              <a:buNone/>
              <a:defRPr sz="1700" b="1"/>
            </a:lvl6pPr>
            <a:lvl7pPr marL="2740642" indent="0">
              <a:buNone/>
              <a:defRPr sz="1700" b="1"/>
            </a:lvl7pPr>
            <a:lvl8pPr marL="3197415" indent="0">
              <a:buNone/>
              <a:defRPr sz="1700" b="1"/>
            </a:lvl8pPr>
            <a:lvl9pPr marL="3654190" indent="0">
              <a:buNone/>
              <a:defRPr sz="17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6773" indent="0">
              <a:buNone/>
              <a:defRPr sz="2000" b="1"/>
            </a:lvl2pPr>
            <a:lvl3pPr marL="913547" indent="0">
              <a:buNone/>
              <a:defRPr sz="1800" b="1"/>
            </a:lvl3pPr>
            <a:lvl4pPr marL="1370320" indent="0">
              <a:buNone/>
              <a:defRPr sz="1700" b="1"/>
            </a:lvl4pPr>
            <a:lvl5pPr marL="1827093" indent="0">
              <a:buNone/>
              <a:defRPr sz="1700" b="1"/>
            </a:lvl5pPr>
            <a:lvl6pPr marL="2283867" indent="0">
              <a:buNone/>
              <a:defRPr sz="1700" b="1"/>
            </a:lvl6pPr>
            <a:lvl7pPr marL="2740642" indent="0">
              <a:buNone/>
              <a:defRPr sz="1700" b="1"/>
            </a:lvl7pPr>
            <a:lvl8pPr marL="3197415" indent="0">
              <a:buNone/>
              <a:defRPr sz="1700" b="1"/>
            </a:lvl8pPr>
            <a:lvl9pPr marL="3654190"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a:solidFill>
                <a:srgbClr val="87AADE"/>
              </a:solidFill>
            </a:endParaRPr>
          </a:p>
        </p:txBody>
      </p:sp>
      <p:sp>
        <p:nvSpPr>
          <p:cNvPr id="8" name="Footer Placeholder 7"/>
          <p:cNvSpPr>
            <a:spLocks noGrp="1"/>
          </p:cNvSpPr>
          <p:nvPr>
            <p:ph type="ftr" sz="quarter" idx="11"/>
          </p:nvPr>
        </p:nvSpPr>
        <p:spPr/>
        <p:txBody>
          <a:bodyPr/>
          <a:lstStyle/>
          <a:p>
            <a:endParaRPr>
              <a:solidFill>
                <a:srgbClr val="87AADE"/>
              </a:solidFill>
            </a:endParaRPr>
          </a:p>
        </p:txBody>
      </p:sp>
      <p:sp>
        <p:nvSpPr>
          <p:cNvPr id="9" name="Slide Number Placeholder 8"/>
          <p:cNvSpPr>
            <a:spLocks noGrp="1"/>
          </p:cNvSpPr>
          <p:nvPr>
            <p:ph type="sldNum" sz="quarter" idx="12"/>
          </p:nvPr>
        </p:nvSpPr>
        <p:spPr/>
        <p:txBody>
          <a:bodyPr/>
          <a:lstStyle/>
          <a:p>
            <a:fld id="{8327B571-C0F8-44CE-84E2-BEBC1892FE8B}"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8320564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a:solidFill>
                <a:srgbClr val="87AADE"/>
              </a:solidFill>
            </a:endParaRPr>
          </a:p>
        </p:txBody>
      </p:sp>
      <p:sp>
        <p:nvSpPr>
          <p:cNvPr id="4" name="Footer Placeholder 3"/>
          <p:cNvSpPr>
            <a:spLocks noGrp="1"/>
          </p:cNvSpPr>
          <p:nvPr>
            <p:ph type="ftr" sz="quarter" idx="11"/>
          </p:nvPr>
        </p:nvSpPr>
        <p:spPr/>
        <p:txBody>
          <a:bodyPr/>
          <a:lstStyle/>
          <a:p>
            <a:endParaRPr>
              <a:solidFill>
                <a:srgbClr val="87AADE"/>
              </a:solidFill>
            </a:endParaRPr>
          </a:p>
        </p:txBody>
      </p:sp>
      <p:sp>
        <p:nvSpPr>
          <p:cNvPr id="5" name="Slide Number Placeholder 4"/>
          <p:cNvSpPr>
            <a:spLocks noGrp="1"/>
          </p:cNvSpPr>
          <p:nvPr>
            <p:ph type="sldNum" sz="quarter" idx="12"/>
          </p:nvPr>
        </p:nvSpPr>
        <p:spPr/>
        <p:txBody>
          <a:bodyPr/>
          <a:lstStyle/>
          <a:p>
            <a:fld id="{AE241A53-6CF5-4CF0-9016-9A009097A8D0}"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11868230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solidFill>
                <a:srgbClr val="87AADE"/>
              </a:solidFill>
            </a:endParaRPr>
          </a:p>
        </p:txBody>
      </p:sp>
      <p:sp>
        <p:nvSpPr>
          <p:cNvPr id="3" name="Footer Placeholder 2"/>
          <p:cNvSpPr>
            <a:spLocks noGrp="1"/>
          </p:cNvSpPr>
          <p:nvPr>
            <p:ph type="ftr" sz="quarter" idx="11"/>
          </p:nvPr>
        </p:nvSpPr>
        <p:spPr/>
        <p:txBody>
          <a:bodyPr/>
          <a:lstStyle/>
          <a:p>
            <a:endParaRPr>
              <a:solidFill>
                <a:srgbClr val="87AADE"/>
              </a:solidFill>
            </a:endParaRPr>
          </a:p>
        </p:txBody>
      </p:sp>
      <p:sp>
        <p:nvSpPr>
          <p:cNvPr id="4" name="Slide Number Placeholder 3"/>
          <p:cNvSpPr>
            <a:spLocks noGrp="1"/>
          </p:cNvSpPr>
          <p:nvPr>
            <p:ph type="sldNum" sz="quarter" idx="12"/>
          </p:nvPr>
        </p:nvSpPr>
        <p:spPr/>
        <p:txBody>
          <a:bodyPr/>
          <a:lstStyle/>
          <a:p>
            <a:fld id="{ABE2E45E-300A-4EF9-AE82-ABD331CCD2F9}"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3433078097"/>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941768" y="301630"/>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4825" y="1581160"/>
            <a:ext cx="3316288" cy="5172075"/>
          </a:xfrm>
        </p:spPr>
        <p:txBody>
          <a:bodyPr/>
          <a:lstStyle>
            <a:lvl1pPr marL="0" indent="0">
              <a:buNone/>
              <a:defRPr sz="1400"/>
            </a:lvl1pPr>
            <a:lvl2pPr marL="456773" indent="0">
              <a:buNone/>
              <a:defRPr sz="1200"/>
            </a:lvl2pPr>
            <a:lvl3pPr marL="913547" indent="0">
              <a:buNone/>
              <a:defRPr sz="1000"/>
            </a:lvl3pPr>
            <a:lvl4pPr marL="1370320" indent="0">
              <a:buNone/>
              <a:defRPr sz="900"/>
            </a:lvl4pPr>
            <a:lvl5pPr marL="1827093" indent="0">
              <a:buNone/>
              <a:defRPr sz="900"/>
            </a:lvl5pPr>
            <a:lvl6pPr marL="2283867" indent="0">
              <a:buNone/>
              <a:defRPr sz="900"/>
            </a:lvl6pPr>
            <a:lvl7pPr marL="2740642" indent="0">
              <a:buNone/>
              <a:defRPr sz="900"/>
            </a:lvl7pPr>
            <a:lvl8pPr marL="3197415" indent="0">
              <a:buNone/>
              <a:defRPr sz="900"/>
            </a:lvl8pPr>
            <a:lvl9pPr marL="365419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solidFill>
                <a:srgbClr val="87AADE"/>
              </a:solidFill>
            </a:endParaRPr>
          </a:p>
        </p:txBody>
      </p:sp>
      <p:sp>
        <p:nvSpPr>
          <p:cNvPr id="6" name="Footer Placeholder 5"/>
          <p:cNvSpPr>
            <a:spLocks noGrp="1"/>
          </p:cNvSpPr>
          <p:nvPr>
            <p:ph type="ftr" sz="quarter" idx="11"/>
          </p:nvPr>
        </p:nvSpPr>
        <p:spPr/>
        <p:txBody>
          <a:bodyPr/>
          <a:lstStyle/>
          <a:p>
            <a:endParaRPr>
              <a:solidFill>
                <a:srgbClr val="87AADE"/>
              </a:solidFill>
            </a:endParaRPr>
          </a:p>
        </p:txBody>
      </p:sp>
      <p:sp>
        <p:nvSpPr>
          <p:cNvPr id="7" name="Slide Number Placeholder 6"/>
          <p:cNvSpPr>
            <a:spLocks noGrp="1"/>
          </p:cNvSpPr>
          <p:nvPr>
            <p:ph type="sldNum" sz="quarter" idx="12"/>
          </p:nvPr>
        </p:nvSpPr>
        <p:spPr/>
        <p:txBody>
          <a:bodyPr/>
          <a:lstStyle/>
          <a:p>
            <a:fld id="{93B371CD-6E63-494B-9F29-474A102E5698}"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835440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FDC9BB19-B33A-49BD-B7CD-C5BF5294DF37}" type="slidenum">
              <a:rPr/>
              <a:pPr>
                <a:defRPr/>
              </a:pPr>
              <a:t>‹#›</a:t>
            </a:fld>
            <a:endParaRPr/>
          </a:p>
        </p:txBody>
      </p:sp>
    </p:spTree>
    <p:extLst>
      <p:ext uri="{BB962C8B-B14F-4D97-AF65-F5344CB8AC3E}">
        <p14:creationId xmlns:p14="http://schemas.microsoft.com/office/powerpoint/2010/main" val="2235993163"/>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3" y="5291140"/>
            <a:ext cx="6048375" cy="6254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76443" y="674688"/>
            <a:ext cx="6048375" cy="4537075"/>
          </a:xfrm>
        </p:spPr>
        <p:txBody>
          <a:bodyPr/>
          <a:lstStyle>
            <a:lvl1pPr marL="0" indent="0">
              <a:buNone/>
              <a:defRPr sz="3200"/>
            </a:lvl1pPr>
            <a:lvl2pPr marL="456773" indent="0">
              <a:buNone/>
              <a:defRPr sz="2800"/>
            </a:lvl2pPr>
            <a:lvl3pPr marL="913547" indent="0">
              <a:buNone/>
              <a:defRPr sz="2400"/>
            </a:lvl3pPr>
            <a:lvl4pPr marL="1370320" indent="0">
              <a:buNone/>
              <a:defRPr sz="2000"/>
            </a:lvl4pPr>
            <a:lvl5pPr marL="1827093" indent="0">
              <a:buNone/>
              <a:defRPr sz="2000"/>
            </a:lvl5pPr>
            <a:lvl6pPr marL="2283867" indent="0">
              <a:buNone/>
              <a:defRPr sz="2000"/>
            </a:lvl6pPr>
            <a:lvl7pPr marL="2740642" indent="0">
              <a:buNone/>
              <a:defRPr sz="2000"/>
            </a:lvl7pPr>
            <a:lvl8pPr marL="3197415" indent="0">
              <a:buNone/>
              <a:defRPr sz="2000"/>
            </a:lvl8pPr>
            <a:lvl9pPr marL="3654190" indent="0">
              <a:buNone/>
              <a:defRPr sz="2000"/>
            </a:lvl9pPr>
          </a:lstStyle>
          <a:p>
            <a:endParaRPr lang="en-GB"/>
          </a:p>
        </p:txBody>
      </p:sp>
      <p:sp>
        <p:nvSpPr>
          <p:cNvPr id="4" name="Text Placeholder 3"/>
          <p:cNvSpPr>
            <a:spLocks noGrp="1"/>
          </p:cNvSpPr>
          <p:nvPr>
            <p:ph type="body" sz="half" idx="2"/>
          </p:nvPr>
        </p:nvSpPr>
        <p:spPr>
          <a:xfrm>
            <a:off x="1976443" y="5916613"/>
            <a:ext cx="6048375" cy="887412"/>
          </a:xfrm>
        </p:spPr>
        <p:txBody>
          <a:bodyPr/>
          <a:lstStyle>
            <a:lvl1pPr marL="0" indent="0">
              <a:buNone/>
              <a:defRPr sz="1400"/>
            </a:lvl1pPr>
            <a:lvl2pPr marL="456773" indent="0">
              <a:buNone/>
              <a:defRPr sz="1200"/>
            </a:lvl2pPr>
            <a:lvl3pPr marL="913547" indent="0">
              <a:buNone/>
              <a:defRPr sz="1000"/>
            </a:lvl3pPr>
            <a:lvl4pPr marL="1370320" indent="0">
              <a:buNone/>
              <a:defRPr sz="900"/>
            </a:lvl4pPr>
            <a:lvl5pPr marL="1827093" indent="0">
              <a:buNone/>
              <a:defRPr sz="900"/>
            </a:lvl5pPr>
            <a:lvl6pPr marL="2283867" indent="0">
              <a:buNone/>
              <a:defRPr sz="900"/>
            </a:lvl6pPr>
            <a:lvl7pPr marL="2740642" indent="0">
              <a:buNone/>
              <a:defRPr sz="900"/>
            </a:lvl7pPr>
            <a:lvl8pPr marL="3197415" indent="0">
              <a:buNone/>
              <a:defRPr sz="900"/>
            </a:lvl8pPr>
            <a:lvl9pPr marL="365419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solidFill>
                <a:srgbClr val="87AADE"/>
              </a:solidFill>
            </a:endParaRPr>
          </a:p>
        </p:txBody>
      </p:sp>
      <p:sp>
        <p:nvSpPr>
          <p:cNvPr id="6" name="Footer Placeholder 5"/>
          <p:cNvSpPr>
            <a:spLocks noGrp="1"/>
          </p:cNvSpPr>
          <p:nvPr>
            <p:ph type="ftr" sz="quarter" idx="11"/>
          </p:nvPr>
        </p:nvSpPr>
        <p:spPr/>
        <p:txBody>
          <a:bodyPr/>
          <a:lstStyle/>
          <a:p>
            <a:endParaRPr>
              <a:solidFill>
                <a:srgbClr val="87AADE"/>
              </a:solidFill>
            </a:endParaRPr>
          </a:p>
        </p:txBody>
      </p:sp>
      <p:sp>
        <p:nvSpPr>
          <p:cNvPr id="7" name="Slide Number Placeholder 6"/>
          <p:cNvSpPr>
            <a:spLocks noGrp="1"/>
          </p:cNvSpPr>
          <p:nvPr>
            <p:ph type="sldNum" sz="quarter" idx="12"/>
          </p:nvPr>
        </p:nvSpPr>
        <p:spPr/>
        <p:txBody>
          <a:bodyPr/>
          <a:lstStyle/>
          <a:p>
            <a:fld id="{7A0DB295-FF22-4A4A-A66C-427C59ACBD60}"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7002165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a:solidFill>
                <a:srgbClr val="87AADE"/>
              </a:solidFill>
            </a:endParaRPr>
          </a:p>
        </p:txBody>
      </p:sp>
      <p:sp>
        <p:nvSpPr>
          <p:cNvPr id="5" name="Footer Placeholder 4"/>
          <p:cNvSpPr>
            <a:spLocks noGrp="1"/>
          </p:cNvSpPr>
          <p:nvPr>
            <p:ph type="ftr" sz="quarter" idx="11"/>
          </p:nvPr>
        </p:nvSpPr>
        <p:spPr/>
        <p:txBody>
          <a:bodyPr/>
          <a:lstStyle/>
          <a:p>
            <a:endParaRPr>
              <a:solidFill>
                <a:srgbClr val="87AADE"/>
              </a:solidFill>
            </a:endParaRPr>
          </a:p>
        </p:txBody>
      </p:sp>
      <p:sp>
        <p:nvSpPr>
          <p:cNvPr id="6" name="Slide Number Placeholder 5"/>
          <p:cNvSpPr>
            <a:spLocks noGrp="1"/>
          </p:cNvSpPr>
          <p:nvPr>
            <p:ph type="sldNum" sz="quarter" idx="12"/>
          </p:nvPr>
        </p:nvSpPr>
        <p:spPr/>
        <p:txBody>
          <a:bodyPr/>
          <a:lstStyle/>
          <a:p>
            <a:fld id="{A1E1CEC8-C766-40CE-8ED2-281A1920D0AE}"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5643172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34"/>
            <a:ext cx="22669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3237" y="301634"/>
            <a:ext cx="66532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a:solidFill>
                <a:srgbClr val="87AADE"/>
              </a:solidFill>
            </a:endParaRPr>
          </a:p>
        </p:txBody>
      </p:sp>
      <p:sp>
        <p:nvSpPr>
          <p:cNvPr id="5" name="Footer Placeholder 4"/>
          <p:cNvSpPr>
            <a:spLocks noGrp="1"/>
          </p:cNvSpPr>
          <p:nvPr>
            <p:ph type="ftr" sz="quarter" idx="11"/>
          </p:nvPr>
        </p:nvSpPr>
        <p:spPr/>
        <p:txBody>
          <a:bodyPr/>
          <a:lstStyle/>
          <a:p>
            <a:endParaRPr>
              <a:solidFill>
                <a:srgbClr val="87AADE"/>
              </a:solidFill>
            </a:endParaRPr>
          </a:p>
        </p:txBody>
      </p:sp>
      <p:sp>
        <p:nvSpPr>
          <p:cNvPr id="6" name="Slide Number Placeholder 5"/>
          <p:cNvSpPr>
            <a:spLocks noGrp="1"/>
          </p:cNvSpPr>
          <p:nvPr>
            <p:ph type="sldNum" sz="quarter" idx="12"/>
          </p:nvPr>
        </p:nvSpPr>
        <p:spPr/>
        <p:txBody>
          <a:bodyPr/>
          <a:lstStyle/>
          <a:p>
            <a:fld id="{3F6869F9-6AD2-414D-8790-33B68BAF5CC8}"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21087350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a:t>Click to edit Master title style</a:t>
            </a:r>
            <a:endParaRPr lang="en-GB"/>
          </a:p>
        </p:txBody>
      </p:sp>
      <p:sp>
        <p:nvSpPr>
          <p:cNvPr id="3" name="Subtitle 2"/>
          <p:cNvSpPr>
            <a:spLocks noGrp="1"/>
          </p:cNvSpPr>
          <p:nvPr>
            <p:ph type="subTitle" idx="1"/>
          </p:nvPr>
        </p:nvSpPr>
        <p:spPr>
          <a:xfrm>
            <a:off x="1512888" y="4283075"/>
            <a:ext cx="7056438" cy="1931987"/>
          </a:xfrm>
        </p:spPr>
        <p:txBody>
          <a:bodyPr/>
          <a:lstStyle>
            <a:lvl1pPr marL="0" indent="0" algn="ctr">
              <a:buNone/>
              <a:defRPr>
                <a:solidFill>
                  <a:schemeClr val="tx1">
                    <a:tint val="75000"/>
                  </a:schemeClr>
                </a:solidFill>
              </a:defRPr>
            </a:lvl1pPr>
            <a:lvl2pPr marL="456868" indent="0" algn="ctr">
              <a:buNone/>
              <a:defRPr>
                <a:solidFill>
                  <a:schemeClr val="tx1">
                    <a:tint val="75000"/>
                  </a:schemeClr>
                </a:solidFill>
              </a:defRPr>
            </a:lvl2pPr>
            <a:lvl3pPr marL="913736" indent="0" algn="ctr">
              <a:buNone/>
              <a:defRPr>
                <a:solidFill>
                  <a:schemeClr val="tx1">
                    <a:tint val="75000"/>
                  </a:schemeClr>
                </a:solidFill>
              </a:defRPr>
            </a:lvl3pPr>
            <a:lvl4pPr marL="1370604" indent="0" algn="ctr">
              <a:buNone/>
              <a:defRPr>
                <a:solidFill>
                  <a:schemeClr val="tx1">
                    <a:tint val="75000"/>
                  </a:schemeClr>
                </a:solidFill>
              </a:defRPr>
            </a:lvl4pPr>
            <a:lvl5pPr marL="1827472" indent="0" algn="ctr">
              <a:buNone/>
              <a:defRPr>
                <a:solidFill>
                  <a:schemeClr val="tx1">
                    <a:tint val="75000"/>
                  </a:schemeClr>
                </a:solidFill>
              </a:defRPr>
            </a:lvl5pPr>
            <a:lvl6pPr marL="2284341" indent="0" algn="ctr">
              <a:buNone/>
              <a:defRPr>
                <a:solidFill>
                  <a:schemeClr val="tx1">
                    <a:tint val="75000"/>
                  </a:schemeClr>
                </a:solidFill>
              </a:defRPr>
            </a:lvl6pPr>
            <a:lvl7pPr marL="2741210" indent="0" algn="ctr">
              <a:buNone/>
              <a:defRPr>
                <a:solidFill>
                  <a:schemeClr val="tx1">
                    <a:tint val="75000"/>
                  </a:schemeClr>
                </a:solidFill>
              </a:defRPr>
            </a:lvl7pPr>
            <a:lvl8pPr marL="3198078" indent="0" algn="ctr">
              <a:buNone/>
              <a:defRPr>
                <a:solidFill>
                  <a:schemeClr val="tx1">
                    <a:tint val="75000"/>
                  </a:schemeClr>
                </a:solidFill>
              </a:defRPr>
            </a:lvl8pPr>
            <a:lvl9pPr marL="3654946"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endParaRPr>
              <a:solidFill>
                <a:srgbClr val="87AADE"/>
              </a:solidFill>
            </a:endParaRPr>
          </a:p>
        </p:txBody>
      </p:sp>
      <p:sp>
        <p:nvSpPr>
          <p:cNvPr id="5" name="Footer Placeholder 4"/>
          <p:cNvSpPr>
            <a:spLocks noGrp="1"/>
          </p:cNvSpPr>
          <p:nvPr>
            <p:ph type="ftr" sz="quarter" idx="11"/>
          </p:nvPr>
        </p:nvSpPr>
        <p:spPr/>
        <p:txBody>
          <a:bodyPr/>
          <a:lstStyle/>
          <a:p>
            <a:endParaRPr>
              <a:solidFill>
                <a:srgbClr val="87AADE"/>
              </a:solidFill>
            </a:endParaRPr>
          </a:p>
        </p:txBody>
      </p:sp>
      <p:sp>
        <p:nvSpPr>
          <p:cNvPr id="6" name="Slide Number Placeholder 5"/>
          <p:cNvSpPr>
            <a:spLocks noGrp="1"/>
          </p:cNvSpPr>
          <p:nvPr>
            <p:ph type="sldNum" sz="quarter" idx="12"/>
          </p:nvPr>
        </p:nvSpPr>
        <p:spPr/>
        <p:txBody>
          <a:bodyPr/>
          <a:lstStyle/>
          <a:p>
            <a:fld id="{CC776333-FA84-429B-9E06-BFFB26A8C60F}"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6317805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a:solidFill>
                <a:srgbClr val="87AADE"/>
              </a:solidFill>
            </a:endParaRPr>
          </a:p>
        </p:txBody>
      </p:sp>
      <p:sp>
        <p:nvSpPr>
          <p:cNvPr id="5" name="Footer Placeholder 4"/>
          <p:cNvSpPr>
            <a:spLocks noGrp="1"/>
          </p:cNvSpPr>
          <p:nvPr>
            <p:ph type="ftr" sz="quarter" idx="11"/>
          </p:nvPr>
        </p:nvSpPr>
        <p:spPr/>
        <p:txBody>
          <a:bodyPr/>
          <a:lstStyle/>
          <a:p>
            <a:endParaRPr>
              <a:solidFill>
                <a:srgbClr val="87AADE"/>
              </a:solidFill>
            </a:endParaRPr>
          </a:p>
        </p:txBody>
      </p:sp>
      <p:sp>
        <p:nvSpPr>
          <p:cNvPr id="6" name="Slide Number Placeholder 5"/>
          <p:cNvSpPr>
            <a:spLocks noGrp="1"/>
          </p:cNvSpPr>
          <p:nvPr>
            <p:ph type="sldNum" sz="quarter" idx="12"/>
          </p:nvPr>
        </p:nvSpPr>
        <p:spPr/>
        <p:txBody>
          <a:bodyPr/>
          <a:lstStyle/>
          <a:p>
            <a:fld id="{D1969048-23B7-4D38-A523-F2ADDCE7C6D4}"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40784693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8"/>
            <a:ext cx="8567738"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6868" indent="0">
              <a:buNone/>
              <a:defRPr sz="1800">
                <a:solidFill>
                  <a:schemeClr val="tx1">
                    <a:tint val="75000"/>
                  </a:schemeClr>
                </a:solidFill>
              </a:defRPr>
            </a:lvl2pPr>
            <a:lvl3pPr marL="913736" indent="0">
              <a:buNone/>
              <a:defRPr sz="1700">
                <a:solidFill>
                  <a:schemeClr val="tx1">
                    <a:tint val="75000"/>
                  </a:schemeClr>
                </a:solidFill>
              </a:defRPr>
            </a:lvl3pPr>
            <a:lvl4pPr marL="1370604" indent="0">
              <a:buNone/>
              <a:defRPr sz="1400">
                <a:solidFill>
                  <a:schemeClr val="tx1">
                    <a:tint val="75000"/>
                  </a:schemeClr>
                </a:solidFill>
              </a:defRPr>
            </a:lvl4pPr>
            <a:lvl5pPr marL="1827472" indent="0">
              <a:buNone/>
              <a:defRPr sz="1400">
                <a:solidFill>
                  <a:schemeClr val="tx1">
                    <a:tint val="75000"/>
                  </a:schemeClr>
                </a:solidFill>
              </a:defRPr>
            </a:lvl5pPr>
            <a:lvl6pPr marL="2284341" indent="0">
              <a:buNone/>
              <a:defRPr sz="1400">
                <a:solidFill>
                  <a:schemeClr val="tx1">
                    <a:tint val="75000"/>
                  </a:schemeClr>
                </a:solidFill>
              </a:defRPr>
            </a:lvl6pPr>
            <a:lvl7pPr marL="2741210" indent="0">
              <a:buNone/>
              <a:defRPr sz="1400">
                <a:solidFill>
                  <a:schemeClr val="tx1">
                    <a:tint val="75000"/>
                  </a:schemeClr>
                </a:solidFill>
              </a:defRPr>
            </a:lvl7pPr>
            <a:lvl8pPr marL="3198078" indent="0">
              <a:buNone/>
              <a:defRPr sz="1400">
                <a:solidFill>
                  <a:schemeClr val="tx1">
                    <a:tint val="75000"/>
                  </a:schemeClr>
                </a:solidFill>
              </a:defRPr>
            </a:lvl8pPr>
            <a:lvl9pPr marL="3654946"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a:solidFill>
                <a:srgbClr val="87AADE"/>
              </a:solidFill>
            </a:endParaRPr>
          </a:p>
        </p:txBody>
      </p:sp>
      <p:sp>
        <p:nvSpPr>
          <p:cNvPr id="5" name="Footer Placeholder 4"/>
          <p:cNvSpPr>
            <a:spLocks noGrp="1"/>
          </p:cNvSpPr>
          <p:nvPr>
            <p:ph type="ftr" sz="quarter" idx="11"/>
          </p:nvPr>
        </p:nvSpPr>
        <p:spPr/>
        <p:txBody>
          <a:bodyPr/>
          <a:lstStyle/>
          <a:p>
            <a:endParaRPr>
              <a:solidFill>
                <a:srgbClr val="87AADE"/>
              </a:solidFill>
            </a:endParaRPr>
          </a:p>
        </p:txBody>
      </p:sp>
      <p:sp>
        <p:nvSpPr>
          <p:cNvPr id="6" name="Slide Number Placeholder 5"/>
          <p:cNvSpPr>
            <a:spLocks noGrp="1"/>
          </p:cNvSpPr>
          <p:nvPr>
            <p:ph type="sldNum" sz="quarter" idx="12"/>
          </p:nvPr>
        </p:nvSpPr>
        <p:spPr/>
        <p:txBody>
          <a:bodyPr/>
          <a:lstStyle/>
          <a:p>
            <a:fld id="{4696CD20-96D7-426B-A5A7-95C319DB6995}"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2713564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3238" y="1768478"/>
            <a:ext cx="445928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4925" y="1768478"/>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endParaRPr>
              <a:solidFill>
                <a:srgbClr val="87AADE"/>
              </a:solidFill>
            </a:endParaRPr>
          </a:p>
        </p:txBody>
      </p:sp>
      <p:sp>
        <p:nvSpPr>
          <p:cNvPr id="6" name="Footer Placeholder 5"/>
          <p:cNvSpPr>
            <a:spLocks noGrp="1"/>
          </p:cNvSpPr>
          <p:nvPr>
            <p:ph type="ftr" sz="quarter" idx="11"/>
          </p:nvPr>
        </p:nvSpPr>
        <p:spPr/>
        <p:txBody>
          <a:bodyPr/>
          <a:lstStyle/>
          <a:p>
            <a:endParaRPr>
              <a:solidFill>
                <a:srgbClr val="87AADE"/>
              </a:solidFill>
            </a:endParaRPr>
          </a:p>
        </p:txBody>
      </p:sp>
      <p:sp>
        <p:nvSpPr>
          <p:cNvPr id="7" name="Slide Number Placeholder 6"/>
          <p:cNvSpPr>
            <a:spLocks noGrp="1"/>
          </p:cNvSpPr>
          <p:nvPr>
            <p:ph type="sldNum" sz="quarter" idx="12"/>
          </p:nvPr>
        </p:nvSpPr>
        <p:spPr/>
        <p:txBody>
          <a:bodyPr/>
          <a:lstStyle/>
          <a:p>
            <a:fld id="{2FEFDD42-4EEC-4C24-A7BC-2C5D3C36BFF1}"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29289537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3221"/>
            <a:ext cx="9072563" cy="12588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6868" indent="0">
              <a:buNone/>
              <a:defRPr sz="2000" b="1"/>
            </a:lvl2pPr>
            <a:lvl3pPr marL="913736" indent="0">
              <a:buNone/>
              <a:defRPr sz="1800" b="1"/>
            </a:lvl3pPr>
            <a:lvl4pPr marL="1370604" indent="0">
              <a:buNone/>
              <a:defRPr sz="1700" b="1"/>
            </a:lvl4pPr>
            <a:lvl5pPr marL="1827472" indent="0">
              <a:buNone/>
              <a:defRPr sz="1700" b="1"/>
            </a:lvl5pPr>
            <a:lvl6pPr marL="2284341" indent="0">
              <a:buNone/>
              <a:defRPr sz="1700" b="1"/>
            </a:lvl6pPr>
            <a:lvl7pPr marL="2741210" indent="0">
              <a:buNone/>
              <a:defRPr sz="1700" b="1"/>
            </a:lvl7pPr>
            <a:lvl8pPr marL="3198078" indent="0">
              <a:buNone/>
              <a:defRPr sz="1700" b="1"/>
            </a:lvl8pPr>
            <a:lvl9pPr marL="3654946" indent="0">
              <a:buNone/>
              <a:defRPr sz="17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6868" indent="0">
              <a:buNone/>
              <a:defRPr sz="2000" b="1"/>
            </a:lvl2pPr>
            <a:lvl3pPr marL="913736" indent="0">
              <a:buNone/>
              <a:defRPr sz="1800" b="1"/>
            </a:lvl3pPr>
            <a:lvl4pPr marL="1370604" indent="0">
              <a:buNone/>
              <a:defRPr sz="1700" b="1"/>
            </a:lvl4pPr>
            <a:lvl5pPr marL="1827472" indent="0">
              <a:buNone/>
              <a:defRPr sz="1700" b="1"/>
            </a:lvl5pPr>
            <a:lvl6pPr marL="2284341" indent="0">
              <a:buNone/>
              <a:defRPr sz="1700" b="1"/>
            </a:lvl6pPr>
            <a:lvl7pPr marL="2741210" indent="0">
              <a:buNone/>
              <a:defRPr sz="1700" b="1"/>
            </a:lvl7pPr>
            <a:lvl8pPr marL="3198078" indent="0">
              <a:buNone/>
              <a:defRPr sz="1700" b="1"/>
            </a:lvl8pPr>
            <a:lvl9pPr marL="3654946"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endParaRPr>
              <a:solidFill>
                <a:srgbClr val="87AADE"/>
              </a:solidFill>
            </a:endParaRPr>
          </a:p>
        </p:txBody>
      </p:sp>
      <p:sp>
        <p:nvSpPr>
          <p:cNvPr id="8" name="Footer Placeholder 7"/>
          <p:cNvSpPr>
            <a:spLocks noGrp="1"/>
          </p:cNvSpPr>
          <p:nvPr>
            <p:ph type="ftr" sz="quarter" idx="11"/>
          </p:nvPr>
        </p:nvSpPr>
        <p:spPr/>
        <p:txBody>
          <a:bodyPr/>
          <a:lstStyle/>
          <a:p>
            <a:endParaRPr>
              <a:solidFill>
                <a:srgbClr val="87AADE"/>
              </a:solidFill>
            </a:endParaRPr>
          </a:p>
        </p:txBody>
      </p:sp>
      <p:sp>
        <p:nvSpPr>
          <p:cNvPr id="9" name="Slide Number Placeholder 8"/>
          <p:cNvSpPr>
            <a:spLocks noGrp="1"/>
          </p:cNvSpPr>
          <p:nvPr>
            <p:ph type="sldNum" sz="quarter" idx="12"/>
          </p:nvPr>
        </p:nvSpPr>
        <p:spPr/>
        <p:txBody>
          <a:bodyPr/>
          <a:lstStyle/>
          <a:p>
            <a:fld id="{8327B571-C0F8-44CE-84E2-BEBC1892FE8B}"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27025728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endParaRPr>
              <a:solidFill>
                <a:srgbClr val="87AADE"/>
              </a:solidFill>
            </a:endParaRPr>
          </a:p>
        </p:txBody>
      </p:sp>
      <p:sp>
        <p:nvSpPr>
          <p:cNvPr id="4" name="Footer Placeholder 3"/>
          <p:cNvSpPr>
            <a:spLocks noGrp="1"/>
          </p:cNvSpPr>
          <p:nvPr>
            <p:ph type="ftr" sz="quarter" idx="11"/>
          </p:nvPr>
        </p:nvSpPr>
        <p:spPr/>
        <p:txBody>
          <a:bodyPr/>
          <a:lstStyle/>
          <a:p>
            <a:endParaRPr>
              <a:solidFill>
                <a:srgbClr val="87AADE"/>
              </a:solidFill>
            </a:endParaRPr>
          </a:p>
        </p:txBody>
      </p:sp>
      <p:sp>
        <p:nvSpPr>
          <p:cNvPr id="5" name="Slide Number Placeholder 4"/>
          <p:cNvSpPr>
            <a:spLocks noGrp="1"/>
          </p:cNvSpPr>
          <p:nvPr>
            <p:ph type="sldNum" sz="quarter" idx="12"/>
          </p:nvPr>
        </p:nvSpPr>
        <p:spPr/>
        <p:txBody>
          <a:bodyPr/>
          <a:lstStyle/>
          <a:p>
            <a:fld id="{AE241A53-6CF5-4CF0-9016-9A009097A8D0}"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4628168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solidFill>
                <a:srgbClr val="87AADE"/>
              </a:solidFill>
            </a:endParaRPr>
          </a:p>
        </p:txBody>
      </p:sp>
      <p:sp>
        <p:nvSpPr>
          <p:cNvPr id="3" name="Footer Placeholder 2"/>
          <p:cNvSpPr>
            <a:spLocks noGrp="1"/>
          </p:cNvSpPr>
          <p:nvPr>
            <p:ph type="ftr" sz="quarter" idx="11"/>
          </p:nvPr>
        </p:nvSpPr>
        <p:spPr/>
        <p:txBody>
          <a:bodyPr/>
          <a:lstStyle/>
          <a:p>
            <a:endParaRPr>
              <a:solidFill>
                <a:srgbClr val="87AADE"/>
              </a:solidFill>
            </a:endParaRPr>
          </a:p>
        </p:txBody>
      </p:sp>
      <p:sp>
        <p:nvSpPr>
          <p:cNvPr id="4" name="Slide Number Placeholder 3"/>
          <p:cNvSpPr>
            <a:spLocks noGrp="1"/>
          </p:cNvSpPr>
          <p:nvPr>
            <p:ph type="sldNum" sz="quarter" idx="12"/>
          </p:nvPr>
        </p:nvSpPr>
        <p:spPr/>
        <p:txBody>
          <a:bodyPr/>
          <a:lstStyle/>
          <a:p>
            <a:fld id="{ABE2E45E-300A-4EF9-AE82-ABD331CCD2F9}"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3175278577"/>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6"/>
            <a:ext cx="8567738" cy="15017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6915" indent="0">
              <a:buNone/>
              <a:defRPr sz="1800">
                <a:solidFill>
                  <a:schemeClr val="tx1">
                    <a:tint val="75000"/>
                  </a:schemeClr>
                </a:solidFill>
              </a:defRPr>
            </a:lvl2pPr>
            <a:lvl3pPr marL="913831" indent="0">
              <a:buNone/>
              <a:defRPr sz="1700">
                <a:solidFill>
                  <a:schemeClr val="tx1">
                    <a:tint val="75000"/>
                  </a:schemeClr>
                </a:solidFill>
              </a:defRPr>
            </a:lvl3pPr>
            <a:lvl4pPr marL="1370746" indent="0">
              <a:buNone/>
              <a:defRPr sz="1400">
                <a:solidFill>
                  <a:schemeClr val="tx1">
                    <a:tint val="75000"/>
                  </a:schemeClr>
                </a:solidFill>
              </a:defRPr>
            </a:lvl4pPr>
            <a:lvl5pPr marL="1827662" indent="0">
              <a:buNone/>
              <a:defRPr sz="1400">
                <a:solidFill>
                  <a:schemeClr val="tx1">
                    <a:tint val="75000"/>
                  </a:schemeClr>
                </a:solidFill>
              </a:defRPr>
            </a:lvl5pPr>
            <a:lvl6pPr marL="2284578" indent="0">
              <a:buNone/>
              <a:defRPr sz="1400">
                <a:solidFill>
                  <a:schemeClr val="tx1">
                    <a:tint val="75000"/>
                  </a:schemeClr>
                </a:solidFill>
              </a:defRPr>
            </a:lvl6pPr>
            <a:lvl7pPr marL="2741494" indent="0">
              <a:buNone/>
              <a:defRPr sz="1400">
                <a:solidFill>
                  <a:schemeClr val="tx1">
                    <a:tint val="75000"/>
                  </a:schemeClr>
                </a:solidFill>
              </a:defRPr>
            </a:lvl7pPr>
            <a:lvl8pPr marL="3198409" indent="0">
              <a:buNone/>
              <a:defRPr sz="1400">
                <a:solidFill>
                  <a:schemeClr val="tx1">
                    <a:tint val="75000"/>
                  </a:schemeClr>
                </a:solidFill>
              </a:defRPr>
            </a:lvl8pPr>
            <a:lvl9pPr marL="3655325" indent="0">
              <a:buNone/>
              <a:defRPr sz="1400">
                <a:solidFill>
                  <a:schemeClr val="tx1">
                    <a:tint val="75000"/>
                  </a:schemeClr>
                </a:solidFill>
              </a:defRPr>
            </a:lvl9pPr>
          </a:lstStyle>
          <a:p>
            <a:pPr lvl="0"/>
            <a:r>
              <a:rPr lang="en-US"/>
              <a:t>Click to edit Master text styles</a:t>
            </a:r>
          </a:p>
        </p:txBody>
      </p:sp>
      <p:sp>
        <p:nvSpPr>
          <p:cNvPr id="4" name="Date Placeholder 3"/>
          <p:cNvSpPr txBox="1">
            <a:spLocks noGrp="1"/>
          </p:cNvSpPr>
          <p:nvPr>
            <p:ph type="dt" sz="half" idx="10"/>
          </p:nvPr>
        </p:nvSpPr>
        <p:spPr>
          <a:ln/>
        </p:spPr>
        <p:txBody>
          <a:bodyPr/>
          <a:lstStyle>
            <a:lvl1pPr>
              <a:defRPr/>
            </a:lvl1pPr>
          </a:lstStyle>
          <a:p>
            <a:pPr>
              <a:defRPr/>
            </a:pPr>
            <a:endParaRPr/>
          </a:p>
        </p:txBody>
      </p:sp>
      <p:sp>
        <p:nvSpPr>
          <p:cNvPr id="5" name="Footer Placeholder 4"/>
          <p:cNvSpPr txBox="1">
            <a:spLocks noGrp="1"/>
          </p:cNvSpPr>
          <p:nvPr>
            <p:ph type="ftr" sz="quarter" idx="11"/>
          </p:nvPr>
        </p:nvSpPr>
        <p:spPr>
          <a:ln/>
        </p:spPr>
        <p:txBody>
          <a:bodyPr/>
          <a:lstStyle>
            <a:lvl1pPr>
              <a:defRPr/>
            </a:lvl1pPr>
          </a:lstStyle>
          <a:p>
            <a:pPr>
              <a:defRPr/>
            </a:pPr>
            <a:endParaRPr/>
          </a:p>
        </p:txBody>
      </p:sp>
      <p:sp>
        <p:nvSpPr>
          <p:cNvPr id="6" name="Slide Number Placeholder 5"/>
          <p:cNvSpPr txBox="1">
            <a:spLocks noGrp="1"/>
          </p:cNvSpPr>
          <p:nvPr>
            <p:ph type="sldNum" sz="quarter" idx="12"/>
          </p:nvPr>
        </p:nvSpPr>
        <p:spPr>
          <a:ln/>
        </p:spPr>
        <p:txBody>
          <a:bodyPr/>
          <a:lstStyle>
            <a:lvl1pPr>
              <a:defRPr/>
            </a:lvl1pPr>
          </a:lstStyle>
          <a:p>
            <a:pPr>
              <a:defRPr/>
            </a:pPr>
            <a:fld id="{0752A6F3-51AF-4C8A-B7A2-1067E9CEA2FB}" type="slidenum">
              <a:rPr/>
              <a:pPr>
                <a:defRPr/>
              </a:pPr>
              <a:t>‹#›</a:t>
            </a:fld>
            <a:endParaRPr/>
          </a:p>
        </p:txBody>
      </p:sp>
    </p:spTree>
    <p:extLst>
      <p:ext uri="{BB962C8B-B14F-4D97-AF65-F5344CB8AC3E}">
        <p14:creationId xmlns:p14="http://schemas.microsoft.com/office/powerpoint/2010/main" val="2280853874"/>
      </p:ext>
    </p:extLst>
  </p:cSld>
  <p:clrMapOvr>
    <a:masterClrMapping/>
  </p:clrMapOvr>
  <p:transition spd="slow"/>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941768" y="301630"/>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4825" y="1581158"/>
            <a:ext cx="3316288" cy="5172075"/>
          </a:xfrm>
        </p:spPr>
        <p:txBody>
          <a:bodyPr/>
          <a:lstStyle>
            <a:lvl1pPr marL="0" indent="0">
              <a:buNone/>
              <a:defRPr sz="1400"/>
            </a:lvl1pPr>
            <a:lvl2pPr marL="456868" indent="0">
              <a:buNone/>
              <a:defRPr sz="1200"/>
            </a:lvl2pPr>
            <a:lvl3pPr marL="913736" indent="0">
              <a:buNone/>
              <a:defRPr sz="1000"/>
            </a:lvl3pPr>
            <a:lvl4pPr marL="1370604" indent="0">
              <a:buNone/>
              <a:defRPr sz="900"/>
            </a:lvl4pPr>
            <a:lvl5pPr marL="1827472" indent="0">
              <a:buNone/>
              <a:defRPr sz="900"/>
            </a:lvl5pPr>
            <a:lvl6pPr marL="2284341" indent="0">
              <a:buNone/>
              <a:defRPr sz="900"/>
            </a:lvl6pPr>
            <a:lvl7pPr marL="2741210" indent="0">
              <a:buNone/>
              <a:defRPr sz="900"/>
            </a:lvl7pPr>
            <a:lvl8pPr marL="3198078" indent="0">
              <a:buNone/>
              <a:defRPr sz="900"/>
            </a:lvl8pPr>
            <a:lvl9pPr marL="36549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solidFill>
                <a:srgbClr val="87AADE"/>
              </a:solidFill>
            </a:endParaRPr>
          </a:p>
        </p:txBody>
      </p:sp>
      <p:sp>
        <p:nvSpPr>
          <p:cNvPr id="6" name="Footer Placeholder 5"/>
          <p:cNvSpPr>
            <a:spLocks noGrp="1"/>
          </p:cNvSpPr>
          <p:nvPr>
            <p:ph type="ftr" sz="quarter" idx="11"/>
          </p:nvPr>
        </p:nvSpPr>
        <p:spPr/>
        <p:txBody>
          <a:bodyPr/>
          <a:lstStyle/>
          <a:p>
            <a:endParaRPr>
              <a:solidFill>
                <a:srgbClr val="87AADE"/>
              </a:solidFill>
            </a:endParaRPr>
          </a:p>
        </p:txBody>
      </p:sp>
      <p:sp>
        <p:nvSpPr>
          <p:cNvPr id="7" name="Slide Number Placeholder 6"/>
          <p:cNvSpPr>
            <a:spLocks noGrp="1"/>
          </p:cNvSpPr>
          <p:nvPr>
            <p:ph type="sldNum" sz="quarter" idx="12"/>
          </p:nvPr>
        </p:nvSpPr>
        <p:spPr/>
        <p:txBody>
          <a:bodyPr/>
          <a:lstStyle/>
          <a:p>
            <a:fld id="{93B371CD-6E63-494B-9F29-474A102E5698}"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10405693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3" y="5291140"/>
            <a:ext cx="6048375" cy="6254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76443" y="674688"/>
            <a:ext cx="6048375" cy="4537075"/>
          </a:xfrm>
        </p:spPr>
        <p:txBody>
          <a:bodyPr/>
          <a:lstStyle>
            <a:lvl1pPr marL="0" indent="0">
              <a:buNone/>
              <a:defRPr sz="3200"/>
            </a:lvl1pPr>
            <a:lvl2pPr marL="456868" indent="0">
              <a:buNone/>
              <a:defRPr sz="2800"/>
            </a:lvl2pPr>
            <a:lvl3pPr marL="913736" indent="0">
              <a:buNone/>
              <a:defRPr sz="2400"/>
            </a:lvl3pPr>
            <a:lvl4pPr marL="1370604" indent="0">
              <a:buNone/>
              <a:defRPr sz="2000"/>
            </a:lvl4pPr>
            <a:lvl5pPr marL="1827472" indent="0">
              <a:buNone/>
              <a:defRPr sz="2000"/>
            </a:lvl5pPr>
            <a:lvl6pPr marL="2284341" indent="0">
              <a:buNone/>
              <a:defRPr sz="2000"/>
            </a:lvl6pPr>
            <a:lvl7pPr marL="2741210" indent="0">
              <a:buNone/>
              <a:defRPr sz="2000"/>
            </a:lvl7pPr>
            <a:lvl8pPr marL="3198078" indent="0">
              <a:buNone/>
              <a:defRPr sz="2000"/>
            </a:lvl8pPr>
            <a:lvl9pPr marL="3654946" indent="0">
              <a:buNone/>
              <a:defRPr sz="2000"/>
            </a:lvl9pPr>
          </a:lstStyle>
          <a:p>
            <a:endParaRPr lang="en-GB"/>
          </a:p>
        </p:txBody>
      </p:sp>
      <p:sp>
        <p:nvSpPr>
          <p:cNvPr id="4" name="Text Placeholder 3"/>
          <p:cNvSpPr>
            <a:spLocks noGrp="1"/>
          </p:cNvSpPr>
          <p:nvPr>
            <p:ph type="body" sz="half" idx="2"/>
          </p:nvPr>
        </p:nvSpPr>
        <p:spPr>
          <a:xfrm>
            <a:off x="1976443" y="5916613"/>
            <a:ext cx="6048375" cy="887412"/>
          </a:xfrm>
        </p:spPr>
        <p:txBody>
          <a:bodyPr/>
          <a:lstStyle>
            <a:lvl1pPr marL="0" indent="0">
              <a:buNone/>
              <a:defRPr sz="1400"/>
            </a:lvl1pPr>
            <a:lvl2pPr marL="456868" indent="0">
              <a:buNone/>
              <a:defRPr sz="1200"/>
            </a:lvl2pPr>
            <a:lvl3pPr marL="913736" indent="0">
              <a:buNone/>
              <a:defRPr sz="1000"/>
            </a:lvl3pPr>
            <a:lvl4pPr marL="1370604" indent="0">
              <a:buNone/>
              <a:defRPr sz="900"/>
            </a:lvl4pPr>
            <a:lvl5pPr marL="1827472" indent="0">
              <a:buNone/>
              <a:defRPr sz="900"/>
            </a:lvl5pPr>
            <a:lvl6pPr marL="2284341" indent="0">
              <a:buNone/>
              <a:defRPr sz="900"/>
            </a:lvl6pPr>
            <a:lvl7pPr marL="2741210" indent="0">
              <a:buNone/>
              <a:defRPr sz="900"/>
            </a:lvl7pPr>
            <a:lvl8pPr marL="3198078" indent="0">
              <a:buNone/>
              <a:defRPr sz="900"/>
            </a:lvl8pPr>
            <a:lvl9pPr marL="3654946"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solidFill>
                <a:srgbClr val="87AADE"/>
              </a:solidFill>
            </a:endParaRPr>
          </a:p>
        </p:txBody>
      </p:sp>
      <p:sp>
        <p:nvSpPr>
          <p:cNvPr id="6" name="Footer Placeholder 5"/>
          <p:cNvSpPr>
            <a:spLocks noGrp="1"/>
          </p:cNvSpPr>
          <p:nvPr>
            <p:ph type="ftr" sz="quarter" idx="11"/>
          </p:nvPr>
        </p:nvSpPr>
        <p:spPr/>
        <p:txBody>
          <a:bodyPr/>
          <a:lstStyle/>
          <a:p>
            <a:endParaRPr>
              <a:solidFill>
                <a:srgbClr val="87AADE"/>
              </a:solidFill>
            </a:endParaRPr>
          </a:p>
        </p:txBody>
      </p:sp>
      <p:sp>
        <p:nvSpPr>
          <p:cNvPr id="7" name="Slide Number Placeholder 6"/>
          <p:cNvSpPr>
            <a:spLocks noGrp="1"/>
          </p:cNvSpPr>
          <p:nvPr>
            <p:ph type="sldNum" sz="quarter" idx="12"/>
          </p:nvPr>
        </p:nvSpPr>
        <p:spPr/>
        <p:txBody>
          <a:bodyPr/>
          <a:lstStyle/>
          <a:p>
            <a:fld id="{7A0DB295-FF22-4A4A-A66C-427C59ACBD60}"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7401397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a:solidFill>
                <a:srgbClr val="87AADE"/>
              </a:solidFill>
            </a:endParaRPr>
          </a:p>
        </p:txBody>
      </p:sp>
      <p:sp>
        <p:nvSpPr>
          <p:cNvPr id="5" name="Footer Placeholder 4"/>
          <p:cNvSpPr>
            <a:spLocks noGrp="1"/>
          </p:cNvSpPr>
          <p:nvPr>
            <p:ph type="ftr" sz="quarter" idx="11"/>
          </p:nvPr>
        </p:nvSpPr>
        <p:spPr/>
        <p:txBody>
          <a:bodyPr/>
          <a:lstStyle/>
          <a:p>
            <a:endParaRPr>
              <a:solidFill>
                <a:srgbClr val="87AADE"/>
              </a:solidFill>
            </a:endParaRPr>
          </a:p>
        </p:txBody>
      </p:sp>
      <p:sp>
        <p:nvSpPr>
          <p:cNvPr id="6" name="Slide Number Placeholder 5"/>
          <p:cNvSpPr>
            <a:spLocks noGrp="1"/>
          </p:cNvSpPr>
          <p:nvPr>
            <p:ph type="sldNum" sz="quarter" idx="12"/>
          </p:nvPr>
        </p:nvSpPr>
        <p:spPr/>
        <p:txBody>
          <a:bodyPr/>
          <a:lstStyle/>
          <a:p>
            <a:fld id="{A1E1CEC8-C766-40CE-8ED2-281A1920D0AE}"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23226103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8850" y="301632"/>
            <a:ext cx="226695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503237" y="301632"/>
            <a:ext cx="665321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endParaRPr>
              <a:solidFill>
                <a:srgbClr val="87AADE"/>
              </a:solidFill>
            </a:endParaRPr>
          </a:p>
        </p:txBody>
      </p:sp>
      <p:sp>
        <p:nvSpPr>
          <p:cNvPr id="5" name="Footer Placeholder 4"/>
          <p:cNvSpPr>
            <a:spLocks noGrp="1"/>
          </p:cNvSpPr>
          <p:nvPr>
            <p:ph type="ftr" sz="quarter" idx="11"/>
          </p:nvPr>
        </p:nvSpPr>
        <p:spPr/>
        <p:txBody>
          <a:bodyPr/>
          <a:lstStyle/>
          <a:p>
            <a:endParaRPr>
              <a:solidFill>
                <a:srgbClr val="87AADE"/>
              </a:solidFill>
            </a:endParaRPr>
          </a:p>
        </p:txBody>
      </p:sp>
      <p:sp>
        <p:nvSpPr>
          <p:cNvPr id="6" name="Slide Number Placeholder 5"/>
          <p:cNvSpPr>
            <a:spLocks noGrp="1"/>
          </p:cNvSpPr>
          <p:nvPr>
            <p:ph type="sldNum" sz="quarter" idx="12"/>
          </p:nvPr>
        </p:nvSpPr>
        <p:spPr/>
        <p:txBody>
          <a:bodyPr/>
          <a:lstStyle/>
          <a:p>
            <a:fld id="{3F6869F9-6AD2-414D-8790-33B68BAF5CC8}" type="slidenum">
              <a:rPr>
                <a:solidFill>
                  <a:srgbClr val="87AADE"/>
                </a:solidFill>
              </a:rPr>
              <a:pPr/>
              <a:t>‹#›</a:t>
            </a:fld>
            <a:endParaRPr>
              <a:solidFill>
                <a:srgbClr val="87AADE"/>
              </a:solidFill>
            </a:endParaRPr>
          </a:p>
        </p:txBody>
      </p:sp>
    </p:spTree>
    <p:extLst>
      <p:ext uri="{BB962C8B-B14F-4D97-AF65-F5344CB8AC3E}">
        <p14:creationId xmlns:p14="http://schemas.microsoft.com/office/powerpoint/2010/main" val="1306398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503238" y="1768478"/>
            <a:ext cx="445928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14925" y="1768478"/>
            <a:ext cx="4460875"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07D8D55A-FD6E-4E02-8B73-37E7AF6C0F58}" type="slidenum">
              <a:rPr/>
              <a:pPr>
                <a:defRPr/>
              </a:pPr>
              <a:t>‹#›</a:t>
            </a:fld>
            <a:endParaRPr/>
          </a:p>
        </p:txBody>
      </p:sp>
    </p:spTree>
    <p:extLst>
      <p:ext uri="{BB962C8B-B14F-4D97-AF65-F5344CB8AC3E}">
        <p14:creationId xmlns:p14="http://schemas.microsoft.com/office/powerpoint/2010/main" val="3084575001"/>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7" y="303220"/>
            <a:ext cx="9072563" cy="1258887"/>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6915" indent="0">
              <a:buNone/>
              <a:defRPr sz="2000" b="1"/>
            </a:lvl2pPr>
            <a:lvl3pPr marL="913831" indent="0">
              <a:buNone/>
              <a:defRPr sz="1800" b="1"/>
            </a:lvl3pPr>
            <a:lvl4pPr marL="1370746" indent="0">
              <a:buNone/>
              <a:defRPr sz="1700" b="1"/>
            </a:lvl4pPr>
            <a:lvl5pPr marL="1827662" indent="0">
              <a:buNone/>
              <a:defRPr sz="1700" b="1"/>
            </a:lvl5pPr>
            <a:lvl6pPr marL="2284578" indent="0">
              <a:buNone/>
              <a:defRPr sz="1700" b="1"/>
            </a:lvl6pPr>
            <a:lvl7pPr marL="2741494" indent="0">
              <a:buNone/>
              <a:defRPr sz="1700" b="1"/>
            </a:lvl7pPr>
            <a:lvl8pPr marL="3198409" indent="0">
              <a:buNone/>
              <a:defRPr sz="1700" b="1"/>
            </a:lvl8pPr>
            <a:lvl9pPr marL="3655325" indent="0">
              <a:buNone/>
              <a:defRPr sz="1700" b="1"/>
            </a:lvl9pPr>
          </a:lstStyle>
          <a:p>
            <a:pPr lvl="0"/>
            <a:r>
              <a:rPr lang="en-US"/>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5121277" y="1692275"/>
            <a:ext cx="4456113" cy="704850"/>
          </a:xfrm>
        </p:spPr>
        <p:txBody>
          <a:bodyPr anchor="b"/>
          <a:lstStyle>
            <a:lvl1pPr marL="0" indent="0">
              <a:buNone/>
              <a:defRPr sz="2400" b="1"/>
            </a:lvl1pPr>
            <a:lvl2pPr marL="456915" indent="0">
              <a:buNone/>
              <a:defRPr sz="2000" b="1"/>
            </a:lvl2pPr>
            <a:lvl3pPr marL="913831" indent="0">
              <a:buNone/>
              <a:defRPr sz="1800" b="1"/>
            </a:lvl3pPr>
            <a:lvl4pPr marL="1370746" indent="0">
              <a:buNone/>
              <a:defRPr sz="1700" b="1"/>
            </a:lvl4pPr>
            <a:lvl5pPr marL="1827662" indent="0">
              <a:buNone/>
              <a:defRPr sz="1700" b="1"/>
            </a:lvl5pPr>
            <a:lvl6pPr marL="2284578" indent="0">
              <a:buNone/>
              <a:defRPr sz="1700" b="1"/>
            </a:lvl6pPr>
            <a:lvl7pPr marL="2741494" indent="0">
              <a:buNone/>
              <a:defRPr sz="1700" b="1"/>
            </a:lvl7pPr>
            <a:lvl8pPr marL="3198409" indent="0">
              <a:buNone/>
              <a:defRPr sz="1700" b="1"/>
            </a:lvl8pPr>
            <a:lvl9pPr marL="3655325"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121277" y="2397125"/>
            <a:ext cx="4456113"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txBox="1">
            <a:spLocks noGrp="1"/>
          </p:cNvSpPr>
          <p:nvPr>
            <p:ph type="dt" sz="half" idx="10"/>
          </p:nvPr>
        </p:nvSpPr>
        <p:spPr>
          <a:ln/>
        </p:spPr>
        <p:txBody>
          <a:bodyPr/>
          <a:lstStyle>
            <a:lvl1pPr>
              <a:defRPr/>
            </a:lvl1pPr>
          </a:lstStyle>
          <a:p>
            <a:pPr>
              <a:defRPr/>
            </a:pPr>
            <a:endParaRPr/>
          </a:p>
        </p:txBody>
      </p:sp>
      <p:sp>
        <p:nvSpPr>
          <p:cNvPr id="8" name="Footer Placeholder 4"/>
          <p:cNvSpPr txBox="1">
            <a:spLocks noGrp="1"/>
          </p:cNvSpPr>
          <p:nvPr>
            <p:ph type="ftr" sz="quarter" idx="11"/>
          </p:nvPr>
        </p:nvSpPr>
        <p:spPr>
          <a:ln/>
        </p:spPr>
        <p:txBody>
          <a:bodyPr/>
          <a:lstStyle>
            <a:lvl1pPr>
              <a:defRPr/>
            </a:lvl1pPr>
          </a:lstStyle>
          <a:p>
            <a:pPr>
              <a:defRPr/>
            </a:pPr>
            <a:endParaRPr/>
          </a:p>
        </p:txBody>
      </p:sp>
      <p:sp>
        <p:nvSpPr>
          <p:cNvPr id="9" name="Slide Number Placeholder 5"/>
          <p:cNvSpPr txBox="1">
            <a:spLocks noGrp="1"/>
          </p:cNvSpPr>
          <p:nvPr>
            <p:ph type="sldNum" sz="quarter" idx="12"/>
          </p:nvPr>
        </p:nvSpPr>
        <p:spPr>
          <a:ln/>
        </p:spPr>
        <p:txBody>
          <a:bodyPr/>
          <a:lstStyle>
            <a:lvl1pPr>
              <a:defRPr/>
            </a:lvl1pPr>
          </a:lstStyle>
          <a:p>
            <a:pPr>
              <a:defRPr/>
            </a:pPr>
            <a:fld id="{9FF820BE-63BE-4325-8E52-B9D3DC5ACB10}" type="slidenum">
              <a:rPr/>
              <a:pPr>
                <a:defRPr/>
              </a:pPr>
              <a:t>‹#›</a:t>
            </a:fld>
            <a:endParaRPr/>
          </a:p>
        </p:txBody>
      </p:sp>
    </p:spTree>
    <p:extLst>
      <p:ext uri="{BB962C8B-B14F-4D97-AF65-F5344CB8AC3E}">
        <p14:creationId xmlns:p14="http://schemas.microsoft.com/office/powerpoint/2010/main" val="3849266013"/>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txBox="1">
            <a:spLocks noGrp="1"/>
          </p:cNvSpPr>
          <p:nvPr>
            <p:ph type="dt" sz="half" idx="10"/>
          </p:nvPr>
        </p:nvSpPr>
        <p:spPr>
          <a:ln/>
        </p:spPr>
        <p:txBody>
          <a:bodyPr/>
          <a:lstStyle>
            <a:lvl1pPr>
              <a:defRPr/>
            </a:lvl1pPr>
          </a:lstStyle>
          <a:p>
            <a:pPr>
              <a:defRPr/>
            </a:pPr>
            <a:endParaRPr/>
          </a:p>
        </p:txBody>
      </p:sp>
      <p:sp>
        <p:nvSpPr>
          <p:cNvPr id="4" name="Footer Placeholder 4"/>
          <p:cNvSpPr txBox="1">
            <a:spLocks noGrp="1"/>
          </p:cNvSpPr>
          <p:nvPr>
            <p:ph type="ftr" sz="quarter" idx="11"/>
          </p:nvPr>
        </p:nvSpPr>
        <p:spPr>
          <a:ln/>
        </p:spPr>
        <p:txBody>
          <a:bodyPr/>
          <a:lstStyle>
            <a:lvl1pPr>
              <a:defRPr/>
            </a:lvl1pPr>
          </a:lstStyle>
          <a:p>
            <a:pPr>
              <a:defRPr/>
            </a:pPr>
            <a:endParaRPr/>
          </a:p>
        </p:txBody>
      </p:sp>
      <p:sp>
        <p:nvSpPr>
          <p:cNvPr id="5" name="Slide Number Placeholder 5"/>
          <p:cNvSpPr txBox="1">
            <a:spLocks noGrp="1"/>
          </p:cNvSpPr>
          <p:nvPr>
            <p:ph type="sldNum" sz="quarter" idx="12"/>
          </p:nvPr>
        </p:nvSpPr>
        <p:spPr>
          <a:ln/>
        </p:spPr>
        <p:txBody>
          <a:bodyPr/>
          <a:lstStyle>
            <a:lvl1pPr>
              <a:defRPr/>
            </a:lvl1pPr>
          </a:lstStyle>
          <a:p>
            <a:pPr>
              <a:defRPr/>
            </a:pPr>
            <a:fld id="{A9A31B65-2242-473C-819C-3B06DFDD6E42}" type="slidenum">
              <a:rPr/>
              <a:pPr>
                <a:defRPr/>
              </a:pPr>
              <a:t>‹#›</a:t>
            </a:fld>
            <a:endParaRPr/>
          </a:p>
        </p:txBody>
      </p:sp>
    </p:spTree>
    <p:extLst>
      <p:ext uri="{BB962C8B-B14F-4D97-AF65-F5344CB8AC3E}">
        <p14:creationId xmlns:p14="http://schemas.microsoft.com/office/powerpoint/2010/main" val="362467886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txBox="1">
            <a:spLocks noGrp="1"/>
          </p:cNvSpPr>
          <p:nvPr>
            <p:ph type="dt" sz="half" idx="10"/>
          </p:nvPr>
        </p:nvSpPr>
        <p:spPr>
          <a:ln/>
        </p:spPr>
        <p:txBody>
          <a:bodyPr/>
          <a:lstStyle>
            <a:lvl1pPr>
              <a:defRPr/>
            </a:lvl1pPr>
          </a:lstStyle>
          <a:p>
            <a:pPr>
              <a:defRPr/>
            </a:pPr>
            <a:endParaRPr/>
          </a:p>
        </p:txBody>
      </p:sp>
      <p:sp>
        <p:nvSpPr>
          <p:cNvPr id="3" name="Footer Placeholder 4"/>
          <p:cNvSpPr txBox="1">
            <a:spLocks noGrp="1"/>
          </p:cNvSpPr>
          <p:nvPr>
            <p:ph type="ftr" sz="quarter" idx="11"/>
          </p:nvPr>
        </p:nvSpPr>
        <p:spPr>
          <a:ln/>
        </p:spPr>
        <p:txBody>
          <a:bodyPr/>
          <a:lstStyle>
            <a:lvl1pPr>
              <a:defRPr/>
            </a:lvl1pPr>
          </a:lstStyle>
          <a:p>
            <a:pPr>
              <a:defRPr/>
            </a:pPr>
            <a:endParaRPr/>
          </a:p>
        </p:txBody>
      </p:sp>
      <p:sp>
        <p:nvSpPr>
          <p:cNvPr id="4" name="Slide Number Placeholder 5"/>
          <p:cNvSpPr txBox="1">
            <a:spLocks noGrp="1"/>
          </p:cNvSpPr>
          <p:nvPr>
            <p:ph type="sldNum" sz="quarter" idx="12"/>
          </p:nvPr>
        </p:nvSpPr>
        <p:spPr>
          <a:ln/>
        </p:spPr>
        <p:txBody>
          <a:bodyPr/>
          <a:lstStyle>
            <a:lvl1pPr>
              <a:defRPr/>
            </a:lvl1pPr>
          </a:lstStyle>
          <a:p>
            <a:pPr>
              <a:defRPr/>
            </a:pPr>
            <a:fld id="{FE87B81C-7D68-48A5-AF23-E6A15F6EFE68}" type="slidenum">
              <a:rPr/>
              <a:pPr>
                <a:defRPr/>
              </a:pPr>
              <a:t>‹#›</a:t>
            </a:fld>
            <a:endParaRPr/>
          </a:p>
        </p:txBody>
      </p:sp>
    </p:spTree>
    <p:extLst>
      <p:ext uri="{BB962C8B-B14F-4D97-AF65-F5344CB8AC3E}">
        <p14:creationId xmlns:p14="http://schemas.microsoft.com/office/powerpoint/2010/main" val="4114298237"/>
      </p:ext>
    </p:extLst>
  </p:cSld>
  <p:clrMapOvr>
    <a:masterClrMapping/>
  </p:clrMapOvr>
  <p:transition spd="slow"/>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941768" y="301630"/>
            <a:ext cx="5635625"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504825" y="1581157"/>
            <a:ext cx="3316288" cy="5172075"/>
          </a:xfrm>
        </p:spPr>
        <p:txBody>
          <a:bodyPr/>
          <a:lstStyle>
            <a:lvl1pPr marL="0" indent="0">
              <a:buNone/>
              <a:defRPr sz="1400"/>
            </a:lvl1pPr>
            <a:lvl2pPr marL="456915" indent="0">
              <a:buNone/>
              <a:defRPr sz="1200"/>
            </a:lvl2pPr>
            <a:lvl3pPr marL="913831" indent="0">
              <a:buNone/>
              <a:defRPr sz="1000"/>
            </a:lvl3pPr>
            <a:lvl4pPr marL="1370746" indent="0">
              <a:buNone/>
              <a:defRPr sz="900"/>
            </a:lvl4pPr>
            <a:lvl5pPr marL="1827662" indent="0">
              <a:buNone/>
              <a:defRPr sz="900"/>
            </a:lvl5pPr>
            <a:lvl6pPr marL="2284578" indent="0">
              <a:buNone/>
              <a:defRPr sz="900"/>
            </a:lvl6pPr>
            <a:lvl7pPr marL="2741494" indent="0">
              <a:buNone/>
              <a:defRPr sz="900"/>
            </a:lvl7pPr>
            <a:lvl8pPr marL="3198409" indent="0">
              <a:buNone/>
              <a:defRPr sz="900"/>
            </a:lvl8pPr>
            <a:lvl9pPr marL="3655325" indent="0">
              <a:buNone/>
              <a:defRPr sz="900"/>
            </a:lvl9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C4E13205-088D-4CEA-AC9F-28C778ECCE3B}" type="slidenum">
              <a:rPr/>
              <a:pPr>
                <a:defRPr/>
              </a:pPr>
              <a:t>‹#›</a:t>
            </a:fld>
            <a:endParaRPr/>
          </a:p>
        </p:txBody>
      </p:sp>
    </p:spTree>
    <p:extLst>
      <p:ext uri="{BB962C8B-B14F-4D97-AF65-F5344CB8AC3E}">
        <p14:creationId xmlns:p14="http://schemas.microsoft.com/office/powerpoint/2010/main" val="441087751"/>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43" y="5291140"/>
            <a:ext cx="6048375" cy="625475"/>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976443" y="674688"/>
            <a:ext cx="6048375" cy="4537075"/>
          </a:xfrm>
        </p:spPr>
        <p:txBody>
          <a:bodyPr/>
          <a:lstStyle>
            <a:lvl1pPr marL="0" indent="0">
              <a:buNone/>
              <a:defRPr sz="3200"/>
            </a:lvl1pPr>
            <a:lvl2pPr marL="456915" indent="0">
              <a:buNone/>
              <a:defRPr sz="2800"/>
            </a:lvl2pPr>
            <a:lvl3pPr marL="913831" indent="0">
              <a:buNone/>
              <a:defRPr sz="2400"/>
            </a:lvl3pPr>
            <a:lvl4pPr marL="1370746" indent="0">
              <a:buNone/>
              <a:defRPr sz="2000"/>
            </a:lvl4pPr>
            <a:lvl5pPr marL="1827662" indent="0">
              <a:buNone/>
              <a:defRPr sz="2000"/>
            </a:lvl5pPr>
            <a:lvl6pPr marL="2284578" indent="0">
              <a:buNone/>
              <a:defRPr sz="2000"/>
            </a:lvl6pPr>
            <a:lvl7pPr marL="2741494" indent="0">
              <a:buNone/>
              <a:defRPr sz="2000"/>
            </a:lvl7pPr>
            <a:lvl8pPr marL="3198409" indent="0">
              <a:buNone/>
              <a:defRPr sz="2000"/>
            </a:lvl8pPr>
            <a:lvl9pPr marL="3655325" indent="0">
              <a:buNone/>
              <a:defRPr sz="2000"/>
            </a:lvl9pPr>
          </a:lstStyle>
          <a:p>
            <a:pPr lvl="0"/>
            <a:endParaRPr lang="en-GB" noProof="0"/>
          </a:p>
        </p:txBody>
      </p:sp>
      <p:sp>
        <p:nvSpPr>
          <p:cNvPr id="4" name="Text Placeholder 3"/>
          <p:cNvSpPr>
            <a:spLocks noGrp="1"/>
          </p:cNvSpPr>
          <p:nvPr>
            <p:ph type="body" sz="half" idx="2"/>
          </p:nvPr>
        </p:nvSpPr>
        <p:spPr>
          <a:xfrm>
            <a:off x="1976443" y="5916613"/>
            <a:ext cx="6048375" cy="887412"/>
          </a:xfrm>
        </p:spPr>
        <p:txBody>
          <a:bodyPr/>
          <a:lstStyle>
            <a:lvl1pPr marL="0" indent="0">
              <a:buNone/>
              <a:defRPr sz="1400"/>
            </a:lvl1pPr>
            <a:lvl2pPr marL="456915" indent="0">
              <a:buNone/>
              <a:defRPr sz="1200"/>
            </a:lvl2pPr>
            <a:lvl3pPr marL="913831" indent="0">
              <a:buNone/>
              <a:defRPr sz="1000"/>
            </a:lvl3pPr>
            <a:lvl4pPr marL="1370746" indent="0">
              <a:buNone/>
              <a:defRPr sz="900"/>
            </a:lvl4pPr>
            <a:lvl5pPr marL="1827662" indent="0">
              <a:buNone/>
              <a:defRPr sz="900"/>
            </a:lvl5pPr>
            <a:lvl6pPr marL="2284578" indent="0">
              <a:buNone/>
              <a:defRPr sz="900"/>
            </a:lvl6pPr>
            <a:lvl7pPr marL="2741494" indent="0">
              <a:buNone/>
              <a:defRPr sz="900"/>
            </a:lvl7pPr>
            <a:lvl8pPr marL="3198409" indent="0">
              <a:buNone/>
              <a:defRPr sz="900"/>
            </a:lvl8pPr>
            <a:lvl9pPr marL="3655325" indent="0">
              <a:buNone/>
              <a:defRPr sz="900"/>
            </a:lvl9pPr>
          </a:lstStyle>
          <a:p>
            <a:pPr lvl="0"/>
            <a:r>
              <a:rPr lang="en-US"/>
              <a:t>Click to edit Master text styles</a:t>
            </a:r>
          </a:p>
        </p:txBody>
      </p:sp>
      <p:sp>
        <p:nvSpPr>
          <p:cNvPr id="5" name="Date Placeholder 3"/>
          <p:cNvSpPr txBox="1">
            <a:spLocks noGrp="1"/>
          </p:cNvSpPr>
          <p:nvPr>
            <p:ph type="dt" sz="half" idx="10"/>
          </p:nvPr>
        </p:nvSpPr>
        <p:spPr>
          <a:ln/>
        </p:spPr>
        <p:txBody>
          <a:bodyPr/>
          <a:lstStyle>
            <a:lvl1pPr>
              <a:defRPr/>
            </a:lvl1pPr>
          </a:lstStyle>
          <a:p>
            <a:pPr>
              <a:defRPr/>
            </a:pPr>
            <a:endParaRPr/>
          </a:p>
        </p:txBody>
      </p:sp>
      <p:sp>
        <p:nvSpPr>
          <p:cNvPr id="6" name="Footer Placeholder 4"/>
          <p:cNvSpPr txBox="1">
            <a:spLocks noGrp="1"/>
          </p:cNvSpPr>
          <p:nvPr>
            <p:ph type="ftr" sz="quarter" idx="11"/>
          </p:nvPr>
        </p:nvSpPr>
        <p:spPr>
          <a:ln/>
        </p:spPr>
        <p:txBody>
          <a:bodyPr/>
          <a:lstStyle>
            <a:lvl1pPr>
              <a:defRPr/>
            </a:lvl1pPr>
          </a:lstStyle>
          <a:p>
            <a:pPr>
              <a:defRPr/>
            </a:pPr>
            <a:endParaRPr/>
          </a:p>
        </p:txBody>
      </p:sp>
      <p:sp>
        <p:nvSpPr>
          <p:cNvPr id="7" name="Slide Number Placeholder 5"/>
          <p:cNvSpPr txBox="1">
            <a:spLocks noGrp="1"/>
          </p:cNvSpPr>
          <p:nvPr>
            <p:ph type="sldNum" sz="quarter" idx="12"/>
          </p:nvPr>
        </p:nvSpPr>
        <p:spPr>
          <a:ln/>
        </p:spPr>
        <p:txBody>
          <a:bodyPr/>
          <a:lstStyle>
            <a:lvl1pPr>
              <a:defRPr/>
            </a:lvl1pPr>
          </a:lstStyle>
          <a:p>
            <a:pPr>
              <a:defRPr/>
            </a:pPr>
            <a:fld id="{06A6170E-0F63-4AF6-B4E3-00FE6B11241E}" type="slidenum">
              <a:rPr/>
              <a:pPr>
                <a:defRPr/>
              </a:pPr>
              <a:t>‹#›</a:t>
            </a:fld>
            <a:endParaRPr/>
          </a:p>
        </p:txBody>
      </p:sp>
    </p:spTree>
    <p:extLst>
      <p:ext uri="{BB962C8B-B14F-4D97-AF65-F5344CB8AC3E}">
        <p14:creationId xmlns:p14="http://schemas.microsoft.com/office/powerpoint/2010/main" val="155413812"/>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3237" y="301632"/>
            <a:ext cx="9072563" cy="1262063"/>
          </a:xfrm>
          <a:prstGeom prst="rect">
            <a:avLst/>
          </a:prstGeom>
          <a:noFill/>
          <a:ln>
            <a:noFill/>
          </a:ln>
        </p:spPr>
        <p:txBody>
          <a:bodyPr wrap="square"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503237" y="1768478"/>
            <a:ext cx="9072563" cy="4384675"/>
          </a:xfrm>
          <a:prstGeom prst="rect">
            <a:avLst/>
          </a:prstGeom>
          <a:noFill/>
          <a:ln>
            <a:noFill/>
          </a:ln>
        </p:spPr>
        <p:txBody>
          <a:bodyPr lIns="0" tIns="0" rIns="0" bIns="0"/>
          <a:lstStyle>
            <a:def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defPPr>
            <a:lvl1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lvl1pPr>
            <a:lvl2pPr marL="864000" marR="0" lvl="1" indent="-324000">
              <a:spcBef>
                <a:spcPts val="1134"/>
              </a:spcBef>
              <a:spcAft>
                <a:spcPts val="0"/>
              </a:spcAft>
              <a:buClr>
                <a:srgbClr val="AA87DE"/>
              </a:buClr>
              <a:buSzPct val="75000"/>
              <a:buFont typeface="StarSymbol"/>
              <a:buChar char=""/>
              <a:defRPr lang="en-GB" sz="2800" b="0" i="0" u="none" strike="noStrike" kern="1200" cap="none">
                <a:ln>
                  <a:noFill/>
                </a:ln>
                <a:highlight>
                  <a:scrgbClr r="0" g="0" b="0">
                    <a:alpha val="0"/>
                  </a:scrgbClr>
                </a:highlight>
                <a:latin typeface="Calibri" pitchFamily="34"/>
                <a:ea typeface="Microsoft YaHei" pitchFamily="2"/>
                <a:cs typeface="Mangal" pitchFamily="2"/>
              </a:defRPr>
            </a:lvl2pPr>
            <a:lvl3pPr marL="1295999" marR="0" lvl="2" indent="-288000">
              <a:spcBef>
                <a:spcPts val="850"/>
              </a:spcBef>
              <a:spcAft>
                <a:spcPts val="0"/>
              </a:spcAft>
              <a:buClr>
                <a:srgbClr val="CCCCCC"/>
              </a:buClr>
              <a:buSzPct val="65000"/>
              <a:buFont typeface="StarSymbol"/>
              <a:buChar char="●"/>
              <a:defRPr lang="en-GB" sz="2400" b="0" i="0" u="none" strike="noStrike" kern="1200" cap="none">
                <a:ln>
                  <a:noFill/>
                </a:ln>
                <a:highlight>
                  <a:scrgbClr r="0" g="0" b="0">
                    <a:alpha val="0"/>
                  </a:scrgbClr>
                </a:highlight>
                <a:latin typeface="Calibri" pitchFamily="34"/>
                <a:ea typeface="Microsoft YaHei" pitchFamily="2"/>
                <a:cs typeface="Mangal" pitchFamily="2"/>
              </a:defRPr>
            </a:lvl3pPr>
            <a:lvl4pPr marL="1728000" marR="0" lvl="3" indent="-216000">
              <a:spcBef>
                <a:spcPts val="567"/>
              </a:spcBef>
              <a:spcAft>
                <a:spcPts val="0"/>
              </a:spcAft>
              <a:buSzPct val="7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4pPr>
            <a:lvl5pPr marL="2160000" marR="0" lvl="4"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5pPr>
            <a:lvl6pPr marL="2592000" marR="0" lvl="5"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6pPr>
            <a:lvl7pPr marL="3024000" marR="0" lvl="6"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7pPr>
            <a:lvl8pPr marL="3456000" marR="0" lvl="7"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8pPr>
            <a:lvl9pPr marL="3887999" marR="0" lvl="8"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503238" y="6886575"/>
            <a:ext cx="2349500" cy="522288"/>
          </a:xfrm>
          <a:prstGeom prst="rect">
            <a:avLst/>
          </a:prstGeom>
          <a:noFill/>
          <a:ln>
            <a:noFill/>
          </a:ln>
        </p:spPr>
        <p:txBody>
          <a:bodyPr lIns="0" tIns="0" rIns="0" bIns="0" anchorCtr="0"/>
          <a:lstStyle>
            <a:lvl1pPr lvl="0" rtl="0" fontAlgn="auto" hangingPunct="0">
              <a:spcBef>
                <a:spcPts val="0"/>
              </a:spcBef>
              <a:spcAft>
                <a:spcPts val="0"/>
              </a:spcAft>
              <a:buNone/>
              <a:tabLst/>
              <a:defRPr lang="en-GB" sz="1400" kern="1200">
                <a:latin typeface="Liberation Serif" pitchFamily="18"/>
                <a:ea typeface="Segoe UI" pitchFamily="2"/>
                <a:cs typeface="Tahoma" pitchFamily="2"/>
              </a:defRPr>
            </a:lvl1pPr>
          </a:lstStyle>
          <a:p>
            <a:pPr>
              <a:defRPr/>
            </a:pPr>
            <a:endParaRPr/>
          </a:p>
        </p:txBody>
      </p:sp>
      <p:sp>
        <p:nvSpPr>
          <p:cNvPr id="5" name="Footer Placeholder 4"/>
          <p:cNvSpPr txBox="1">
            <a:spLocks noGrp="1"/>
          </p:cNvSpPr>
          <p:nvPr>
            <p:ph type="ftr" sz="quarter" idx="3"/>
          </p:nvPr>
        </p:nvSpPr>
        <p:spPr>
          <a:xfrm>
            <a:off x="3448050" y="6886575"/>
            <a:ext cx="3194050" cy="522288"/>
          </a:xfrm>
          <a:prstGeom prst="rect">
            <a:avLst/>
          </a:prstGeom>
          <a:noFill/>
          <a:ln>
            <a:noFill/>
          </a:ln>
        </p:spPr>
        <p:txBody>
          <a:bodyPr lIns="0" tIns="0" rIns="0" bIns="0" anchorCtr="0"/>
          <a:lstStyle>
            <a:lvl1pPr lvl="0" algn="ctr" rtl="0" fontAlgn="auto" hangingPunct="0">
              <a:spcBef>
                <a:spcPts val="0"/>
              </a:spcBef>
              <a:spcAft>
                <a:spcPts val="0"/>
              </a:spcAft>
              <a:buNone/>
              <a:tabLst/>
              <a:defRPr lang="en-GB" sz="1400" kern="1200">
                <a:latin typeface="Liberation Serif" pitchFamily="18"/>
                <a:ea typeface="Segoe UI" pitchFamily="2"/>
                <a:cs typeface="Tahoma" pitchFamily="2"/>
              </a:defRPr>
            </a:lvl1pPr>
          </a:lstStyle>
          <a:p>
            <a:pPr>
              <a:defRPr/>
            </a:pPr>
            <a:endParaRPr/>
          </a:p>
        </p:txBody>
      </p:sp>
      <p:sp>
        <p:nvSpPr>
          <p:cNvPr id="6" name="Slide Number Placeholder 5"/>
          <p:cNvSpPr txBox="1">
            <a:spLocks noGrp="1"/>
          </p:cNvSpPr>
          <p:nvPr>
            <p:ph type="sldNum" sz="quarter" idx="4"/>
          </p:nvPr>
        </p:nvSpPr>
        <p:spPr>
          <a:xfrm>
            <a:off x="7227887" y="6886575"/>
            <a:ext cx="2347913" cy="522288"/>
          </a:xfrm>
          <a:prstGeom prst="rect">
            <a:avLst/>
          </a:prstGeom>
          <a:noFill/>
          <a:ln>
            <a:noFill/>
          </a:ln>
        </p:spPr>
        <p:txBody>
          <a:bodyPr lIns="0" tIns="0" rIns="0" bIns="0" anchorCtr="0"/>
          <a:lstStyle>
            <a:lvl1pPr lvl="0" algn="r" rtl="0" fontAlgn="auto" hangingPunct="0">
              <a:spcBef>
                <a:spcPts val="0"/>
              </a:spcBef>
              <a:spcAft>
                <a:spcPts val="0"/>
              </a:spcAft>
              <a:buNone/>
              <a:tabLst/>
              <a:defRPr lang="en-GB" sz="1400" kern="1200">
                <a:latin typeface="Liberation Serif" pitchFamily="18"/>
                <a:ea typeface="Segoe UI" pitchFamily="2"/>
                <a:cs typeface="Tahoma" pitchFamily="2"/>
              </a:defRPr>
            </a:lvl1pPr>
          </a:lstStyle>
          <a:p>
            <a:pPr>
              <a:defRPr/>
            </a:pPr>
            <a:fld id="{3B220360-52EF-4EC4-AD6E-97C2C0BCD1A5}" type="slidenum">
              <a:rPr/>
              <a:pPr>
                <a:def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eaLnBrk="0" fontAlgn="base" hangingPunct="0">
        <a:spcBef>
          <a:spcPct val="0"/>
        </a:spcBef>
        <a:spcAft>
          <a:spcPct val="0"/>
        </a:spcAft>
        <a:defRPr lang="en-GB" sz="4400" b="1" kern="1200">
          <a:solidFill>
            <a:srgbClr val="87AADE"/>
          </a:solidFill>
          <a:highlight>
            <a:scrgbClr r="0" g="0" b="0">
              <a:alpha val="0"/>
            </a:scrgbClr>
          </a:highlight>
          <a:latin typeface="Calibri" pitchFamily="34"/>
          <a:ea typeface="Microsoft YaHei" pitchFamily="2"/>
        </a:defRPr>
      </a:lvl1pPr>
      <a:lvl2pPr algn="ctr" rtl="0" eaLnBrk="0" fontAlgn="base" hangingPunct="0">
        <a:spcBef>
          <a:spcPct val="0"/>
        </a:spcBef>
        <a:spcAft>
          <a:spcPct val="0"/>
        </a:spcAft>
        <a:defRPr sz="4400" b="1">
          <a:solidFill>
            <a:srgbClr val="87AADE"/>
          </a:solidFill>
          <a:latin typeface="Calibri" pitchFamily="34" charset="0"/>
          <a:ea typeface="Microsoft YaHei" pitchFamily="34" charset="-122"/>
        </a:defRPr>
      </a:lvl2pPr>
      <a:lvl3pPr algn="ctr" rtl="0" eaLnBrk="0" fontAlgn="base" hangingPunct="0">
        <a:spcBef>
          <a:spcPct val="0"/>
        </a:spcBef>
        <a:spcAft>
          <a:spcPct val="0"/>
        </a:spcAft>
        <a:defRPr sz="4400" b="1">
          <a:solidFill>
            <a:srgbClr val="87AADE"/>
          </a:solidFill>
          <a:latin typeface="Calibri" pitchFamily="34" charset="0"/>
          <a:ea typeface="Microsoft YaHei" pitchFamily="34" charset="-122"/>
        </a:defRPr>
      </a:lvl3pPr>
      <a:lvl4pPr algn="ctr" rtl="0" eaLnBrk="0" fontAlgn="base" hangingPunct="0">
        <a:spcBef>
          <a:spcPct val="0"/>
        </a:spcBef>
        <a:spcAft>
          <a:spcPct val="0"/>
        </a:spcAft>
        <a:defRPr sz="4400" b="1">
          <a:solidFill>
            <a:srgbClr val="87AADE"/>
          </a:solidFill>
          <a:latin typeface="Calibri" pitchFamily="34" charset="0"/>
          <a:ea typeface="Microsoft YaHei" pitchFamily="34" charset="-122"/>
        </a:defRPr>
      </a:lvl4pPr>
      <a:lvl5pPr algn="ctr" rtl="0" eaLnBrk="0" fontAlgn="base" hangingPunct="0">
        <a:spcBef>
          <a:spcPct val="0"/>
        </a:spcBef>
        <a:spcAft>
          <a:spcPct val="0"/>
        </a:spcAft>
        <a:defRPr sz="4400" b="1">
          <a:solidFill>
            <a:srgbClr val="87AADE"/>
          </a:solidFill>
          <a:latin typeface="Calibri" pitchFamily="34" charset="0"/>
          <a:ea typeface="Microsoft YaHei" pitchFamily="34" charset="-122"/>
        </a:defRPr>
      </a:lvl5pPr>
      <a:lvl6pPr marL="456915" algn="ctr" rtl="0" eaLnBrk="0" fontAlgn="base" hangingPunct="0">
        <a:spcBef>
          <a:spcPct val="0"/>
        </a:spcBef>
        <a:spcAft>
          <a:spcPct val="0"/>
        </a:spcAft>
        <a:defRPr sz="4400" b="1">
          <a:solidFill>
            <a:srgbClr val="87AADE"/>
          </a:solidFill>
          <a:latin typeface="Calibri" pitchFamily="34" charset="0"/>
          <a:ea typeface="Microsoft YaHei" pitchFamily="34" charset="-122"/>
        </a:defRPr>
      </a:lvl6pPr>
      <a:lvl7pPr marL="913831" algn="ctr" rtl="0" eaLnBrk="0" fontAlgn="base" hangingPunct="0">
        <a:spcBef>
          <a:spcPct val="0"/>
        </a:spcBef>
        <a:spcAft>
          <a:spcPct val="0"/>
        </a:spcAft>
        <a:defRPr sz="4400" b="1">
          <a:solidFill>
            <a:srgbClr val="87AADE"/>
          </a:solidFill>
          <a:latin typeface="Calibri" pitchFamily="34" charset="0"/>
          <a:ea typeface="Microsoft YaHei" pitchFamily="34" charset="-122"/>
        </a:defRPr>
      </a:lvl7pPr>
      <a:lvl8pPr marL="1370746" algn="ctr" rtl="0" eaLnBrk="0" fontAlgn="base" hangingPunct="0">
        <a:spcBef>
          <a:spcPct val="0"/>
        </a:spcBef>
        <a:spcAft>
          <a:spcPct val="0"/>
        </a:spcAft>
        <a:defRPr sz="4400" b="1">
          <a:solidFill>
            <a:srgbClr val="87AADE"/>
          </a:solidFill>
          <a:latin typeface="Calibri" pitchFamily="34" charset="0"/>
          <a:ea typeface="Microsoft YaHei" pitchFamily="34" charset="-122"/>
        </a:defRPr>
      </a:lvl8pPr>
      <a:lvl9pPr marL="1827662" algn="ctr" rtl="0" eaLnBrk="0" fontAlgn="base" hangingPunct="0">
        <a:spcBef>
          <a:spcPct val="0"/>
        </a:spcBef>
        <a:spcAft>
          <a:spcPct val="0"/>
        </a:spcAft>
        <a:defRPr sz="4400" b="1">
          <a:solidFill>
            <a:srgbClr val="87AADE"/>
          </a:solidFill>
          <a:latin typeface="Calibri" pitchFamily="34" charset="0"/>
          <a:ea typeface="Microsoft YaHei" pitchFamily="34" charset="-122"/>
        </a:defRPr>
      </a:lvl9pPr>
    </p:titleStyle>
    <p:bodyStyle>
      <a:lvl1pPr algn="l" rtl="0" eaLnBrk="0" fontAlgn="base" hangingPunct="0">
        <a:spcBef>
          <a:spcPts val="1413"/>
        </a:spcBef>
        <a:spcAft>
          <a:spcPct val="0"/>
        </a:spcAft>
        <a:defRPr lang="en-GB" sz="3200" kern="1200">
          <a:solidFill>
            <a:schemeClr val="tx1"/>
          </a:solidFill>
          <a:highlight>
            <a:scrgbClr r="0" g="0" b="0">
              <a:alpha val="0"/>
            </a:scrgbClr>
          </a:highlight>
          <a:latin typeface="Calibri" pitchFamily="34"/>
          <a:ea typeface="Microsoft YaHei" pitchFamily="2"/>
        </a:defRPr>
      </a:lvl1pPr>
      <a:lvl2pPr marL="742488" indent="-285573" algn="l" rtl="0" eaLnBrk="0" fontAlgn="base" hangingPunct="0">
        <a:spcBef>
          <a:spcPct val="20000"/>
        </a:spcBef>
        <a:spcAft>
          <a:spcPct val="0"/>
        </a:spcAft>
        <a:buChar char="–"/>
        <a:defRPr sz="2800">
          <a:solidFill>
            <a:schemeClr val="tx1"/>
          </a:solidFill>
          <a:latin typeface="Arial" pitchFamily="34" charset="0"/>
          <a:ea typeface="Microsoft YaHei" pitchFamily="34" charset="-122"/>
        </a:defRPr>
      </a:lvl2pPr>
      <a:lvl3pPr marL="1142287" indent="-228459" algn="l" rtl="0" eaLnBrk="0" fontAlgn="base" hangingPunct="0">
        <a:spcBef>
          <a:spcPct val="20000"/>
        </a:spcBef>
        <a:spcAft>
          <a:spcPct val="0"/>
        </a:spcAft>
        <a:buChar char="•"/>
        <a:defRPr sz="2400">
          <a:solidFill>
            <a:schemeClr val="tx1"/>
          </a:solidFill>
          <a:latin typeface="Arial" pitchFamily="34" charset="0"/>
          <a:ea typeface="Microsoft YaHei" pitchFamily="34" charset="-122"/>
        </a:defRPr>
      </a:lvl3pPr>
      <a:lvl4pPr marL="1599205" indent="-228459"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4pPr>
      <a:lvl5pPr marL="2056121" indent="-228459"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5pPr>
      <a:lvl6pPr marL="2513037" indent="-228459"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6pPr>
      <a:lvl7pPr marL="2969952" indent="-228459"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7pPr>
      <a:lvl8pPr marL="3426870" indent="-228459"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8pPr>
      <a:lvl9pPr marL="3883783" indent="-228459" algn="l" rtl="0" eaLnBrk="0" fontAlgn="base" hangingPunct="0">
        <a:spcBef>
          <a:spcPct val="20000"/>
        </a:spcBef>
        <a:spcAft>
          <a:spcPct val="0"/>
        </a:spcAft>
        <a:buChar char="»"/>
        <a:defRPr sz="2000">
          <a:solidFill>
            <a:schemeClr val="tx1"/>
          </a:solidFill>
          <a:latin typeface="Arial" pitchFamily="34" charset="0"/>
          <a:ea typeface="Microsoft YaHei" pitchFamily="34" charset="-122"/>
        </a:defRPr>
      </a:lvl9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4003" y="301324"/>
            <a:ext cx="9071640" cy="1262160"/>
          </a:xfrm>
          <a:prstGeom prst="rect">
            <a:avLst/>
          </a:prstGeom>
          <a:noFill/>
          <a:ln>
            <a:noFill/>
          </a:ln>
        </p:spPr>
        <p:txBody>
          <a:bodyPr wrap="square"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504003" y="1769040"/>
            <a:ext cx="9071640" cy="4384440"/>
          </a:xfrm>
          <a:prstGeom prst="rect">
            <a:avLst/>
          </a:prstGeom>
          <a:noFill/>
          <a:ln>
            <a:noFill/>
          </a:ln>
        </p:spPr>
        <p:txBody>
          <a:bodyPr lIns="0" tIns="0" rIns="0" bIns="0"/>
          <a:lstStyle>
            <a:def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defPPr>
            <a:lvl1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lvl1pPr>
            <a:lvl2pPr marL="864000" marR="0" lvl="1" indent="-324000">
              <a:spcBef>
                <a:spcPts val="1134"/>
              </a:spcBef>
              <a:spcAft>
                <a:spcPts val="0"/>
              </a:spcAft>
              <a:buClr>
                <a:srgbClr val="AA87DE"/>
              </a:buClr>
              <a:buSzPct val="75000"/>
              <a:buFont typeface="StarSymbol"/>
              <a:buChar char=""/>
              <a:defRPr lang="en-GB" sz="2800" b="0" i="0" u="none" strike="noStrike" kern="1200" cap="none">
                <a:ln>
                  <a:noFill/>
                </a:ln>
                <a:highlight>
                  <a:scrgbClr r="0" g="0" b="0">
                    <a:alpha val="0"/>
                  </a:scrgbClr>
                </a:highlight>
                <a:latin typeface="Calibri" pitchFamily="34"/>
                <a:ea typeface="Microsoft YaHei" pitchFamily="2"/>
                <a:cs typeface="Mangal" pitchFamily="2"/>
              </a:defRPr>
            </a:lvl2pPr>
            <a:lvl3pPr marL="1295999" marR="0" lvl="2" indent="-288000">
              <a:spcBef>
                <a:spcPts val="850"/>
              </a:spcBef>
              <a:spcAft>
                <a:spcPts val="0"/>
              </a:spcAft>
              <a:buClr>
                <a:srgbClr val="CCCCCC"/>
              </a:buClr>
              <a:buSzPct val="65000"/>
              <a:buFont typeface="StarSymbol"/>
              <a:buChar char="●"/>
              <a:defRPr lang="en-GB" sz="2400" b="0" i="0" u="none" strike="noStrike" kern="1200" cap="none">
                <a:ln>
                  <a:noFill/>
                </a:ln>
                <a:highlight>
                  <a:scrgbClr r="0" g="0" b="0">
                    <a:alpha val="0"/>
                  </a:scrgbClr>
                </a:highlight>
                <a:latin typeface="Calibri" pitchFamily="34"/>
                <a:ea typeface="Microsoft YaHei" pitchFamily="2"/>
                <a:cs typeface="Mangal" pitchFamily="2"/>
              </a:defRPr>
            </a:lvl3pPr>
            <a:lvl4pPr marL="1728000" marR="0" lvl="3" indent="-216000">
              <a:spcBef>
                <a:spcPts val="567"/>
              </a:spcBef>
              <a:spcAft>
                <a:spcPts val="0"/>
              </a:spcAft>
              <a:buSzPct val="7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4pPr>
            <a:lvl5pPr marL="2160000" marR="0" lvl="4"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5pPr>
            <a:lvl6pPr marL="2592000" marR="0" lvl="5"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6pPr>
            <a:lvl7pPr marL="3024000" marR="0" lvl="6"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7pPr>
            <a:lvl8pPr marL="3456000" marR="0" lvl="7"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8pPr>
            <a:lvl9pPr marL="3887999" marR="0" lvl="8"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504004" y="6887159"/>
            <a:ext cx="2348280" cy="521280"/>
          </a:xfrm>
          <a:prstGeom prst="rect">
            <a:avLst/>
          </a:prstGeom>
          <a:noFill/>
          <a:ln>
            <a:noFill/>
          </a:ln>
        </p:spPr>
        <p:txBody>
          <a:bodyPr lIns="0" tIns="0" rIns="0" bIns="0" anchorCtr="0"/>
          <a:lstStyle>
            <a:lvl1pPr lvl="0" rtl="0" hangingPunct="0">
              <a:buNone/>
              <a:tabLst/>
              <a:defRPr lang="en-GB" sz="1400" kern="1200">
                <a:latin typeface="Liberation Serif" pitchFamily="18"/>
                <a:ea typeface="Segoe UI" pitchFamily="2"/>
                <a:cs typeface="Tahoma" pitchFamily="2"/>
              </a:defRPr>
            </a:lvl1pPr>
          </a:lstStyle>
          <a:p>
            <a:pPr defTabSz="913547" fontAlgn="auto">
              <a:spcBef>
                <a:spcPts val="0"/>
              </a:spcBef>
              <a:spcAft>
                <a:spcPts val="0"/>
              </a:spcAft>
            </a:pPr>
            <a:endParaRPr lang="en-GB">
              <a:solidFill>
                <a:srgbClr val="87AADE"/>
              </a:solidFill>
            </a:endParaRPr>
          </a:p>
        </p:txBody>
      </p:sp>
      <p:sp>
        <p:nvSpPr>
          <p:cNvPr id="5" name="Footer Placeholder 4"/>
          <p:cNvSpPr txBox="1">
            <a:spLocks noGrp="1"/>
          </p:cNvSpPr>
          <p:nvPr>
            <p:ph type="ftr" sz="quarter" idx="3"/>
          </p:nvPr>
        </p:nvSpPr>
        <p:spPr>
          <a:xfrm>
            <a:off x="3447360" y="6887159"/>
            <a:ext cx="3195000" cy="521280"/>
          </a:xfrm>
          <a:prstGeom prst="rect">
            <a:avLst/>
          </a:prstGeom>
          <a:noFill/>
          <a:ln>
            <a:noFill/>
          </a:ln>
        </p:spPr>
        <p:txBody>
          <a:bodyPr lIns="0" tIns="0" rIns="0" bIns="0" anchorCtr="0"/>
          <a:lstStyle>
            <a:lvl1pPr lvl="0" algn="ctr" rtl="0" hangingPunct="0">
              <a:buNone/>
              <a:tabLst/>
              <a:defRPr lang="en-GB" sz="1400" kern="1200">
                <a:latin typeface="Liberation Serif" pitchFamily="18"/>
                <a:ea typeface="Segoe UI" pitchFamily="2"/>
                <a:cs typeface="Tahoma" pitchFamily="2"/>
              </a:defRPr>
            </a:lvl1pPr>
          </a:lstStyle>
          <a:p>
            <a:pPr defTabSz="913547" fontAlgn="auto">
              <a:spcBef>
                <a:spcPts val="0"/>
              </a:spcBef>
              <a:spcAft>
                <a:spcPts val="0"/>
              </a:spcAft>
            </a:pPr>
            <a:endParaRPr lang="en-GB">
              <a:solidFill>
                <a:srgbClr val="87AADE"/>
              </a:solidFill>
            </a:endParaRPr>
          </a:p>
        </p:txBody>
      </p:sp>
      <p:sp>
        <p:nvSpPr>
          <p:cNvPr id="6" name="Slide Number Placeholder 5"/>
          <p:cNvSpPr txBox="1">
            <a:spLocks noGrp="1"/>
          </p:cNvSpPr>
          <p:nvPr>
            <p:ph type="sldNum" sz="quarter" idx="4"/>
          </p:nvPr>
        </p:nvSpPr>
        <p:spPr>
          <a:xfrm>
            <a:off x="7227363" y="6887159"/>
            <a:ext cx="2348280" cy="521280"/>
          </a:xfrm>
          <a:prstGeom prst="rect">
            <a:avLst/>
          </a:prstGeom>
          <a:noFill/>
          <a:ln>
            <a:noFill/>
          </a:ln>
        </p:spPr>
        <p:txBody>
          <a:bodyPr lIns="0" tIns="0" rIns="0" bIns="0" anchorCtr="0"/>
          <a:lstStyle>
            <a:lvl1pPr lvl="0" algn="r" rtl="0" hangingPunct="0">
              <a:buNone/>
              <a:tabLst/>
              <a:defRPr lang="en-GB" sz="1400" kern="1200">
                <a:latin typeface="Liberation Serif" pitchFamily="18"/>
                <a:ea typeface="Segoe UI" pitchFamily="2"/>
                <a:cs typeface="Tahoma" pitchFamily="2"/>
              </a:defRPr>
            </a:lvl1pPr>
          </a:lstStyle>
          <a:p>
            <a:pPr defTabSz="913547" fontAlgn="auto">
              <a:spcBef>
                <a:spcPts val="0"/>
              </a:spcBef>
              <a:spcAft>
                <a:spcPts val="0"/>
              </a:spcAft>
            </a:pPr>
            <a:fld id="{19922132-E705-42F2-B9BC-1401109A9BB2}" type="slidenum">
              <a:rPr lang="en-GB" smtClean="0">
                <a:solidFill>
                  <a:srgbClr val="87AADE"/>
                </a:solidFill>
              </a:rPr>
              <a:pPr defTabSz="913547" fontAlgn="auto">
                <a:spcBef>
                  <a:spcPts val="0"/>
                </a:spcBef>
                <a:spcAft>
                  <a:spcPts val="0"/>
                </a:spcAft>
              </a:pPr>
              <a:t>‹#›</a:t>
            </a:fld>
            <a:endParaRPr lang="en-GB">
              <a:solidFill>
                <a:srgbClr val="87AADE"/>
              </a:solidFill>
            </a:endParaRPr>
          </a:p>
        </p:txBody>
      </p:sp>
    </p:spTree>
    <p:extLst>
      <p:ext uri="{BB962C8B-B14F-4D97-AF65-F5344CB8AC3E}">
        <p14:creationId xmlns:p14="http://schemas.microsoft.com/office/powerpoint/2010/main" val="115768309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hangingPunct="0">
        <a:tabLst/>
        <a:defRPr lang="en-GB" sz="4400" b="1" i="0" u="none" strike="noStrike" kern="1200" cap="none">
          <a:ln>
            <a:noFill/>
          </a:ln>
          <a:solidFill>
            <a:srgbClr val="87AADE"/>
          </a:solidFill>
          <a:highlight>
            <a:scrgbClr r="0" g="0" b="0">
              <a:alpha val="0"/>
            </a:scrgbClr>
          </a:highlight>
          <a:latin typeface="Calibri" pitchFamily="34"/>
          <a:ea typeface="Microsoft YaHei" pitchFamily="2"/>
        </a:defRPr>
      </a:lvl1pPr>
    </p:titleStyle>
    <p:bodyStyle>
      <a:lvl1pPr marL="0" marR="0" indent="0" rtl="0" hangingPunct="0">
        <a:spcBef>
          <a:spcPts val="1414"/>
        </a:spcBef>
        <a:spcAft>
          <a:spcPts val="0"/>
        </a:spcAft>
        <a:tabLst/>
        <a:defRPr lang="en-GB" sz="3200" b="0" i="0" u="none" strike="noStrike" kern="1200" cap="none">
          <a:ln>
            <a:noFill/>
          </a:ln>
          <a:highlight>
            <a:scrgbClr r="0" g="0" b="0">
              <a:alpha val="0"/>
            </a:scrgbClr>
          </a:highlight>
          <a:latin typeface="Calibri" pitchFamily="34"/>
          <a:ea typeface="Microsoft YaHei" pitchFamily="2"/>
        </a:defRPr>
      </a:lvl1pPr>
    </p:bodyStyle>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504003" y="301324"/>
            <a:ext cx="9071640" cy="1262160"/>
          </a:xfrm>
          <a:prstGeom prst="rect">
            <a:avLst/>
          </a:prstGeom>
          <a:noFill/>
          <a:ln>
            <a:noFill/>
          </a:ln>
        </p:spPr>
        <p:txBody>
          <a:bodyPr wrap="square"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GB"/>
          </a:p>
        </p:txBody>
      </p:sp>
      <p:sp>
        <p:nvSpPr>
          <p:cNvPr id="3" name="Text Placeholder 2"/>
          <p:cNvSpPr txBox="1">
            <a:spLocks noGrp="1"/>
          </p:cNvSpPr>
          <p:nvPr>
            <p:ph type="body" idx="1"/>
          </p:nvPr>
        </p:nvSpPr>
        <p:spPr>
          <a:xfrm>
            <a:off x="504003" y="1769040"/>
            <a:ext cx="9071640" cy="4384440"/>
          </a:xfrm>
          <a:prstGeom prst="rect">
            <a:avLst/>
          </a:prstGeom>
          <a:noFill/>
          <a:ln>
            <a:noFill/>
          </a:ln>
        </p:spPr>
        <p:txBody>
          <a:bodyPr lIns="0" tIns="0" rIns="0" bIns="0"/>
          <a:lstStyle>
            <a:def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defPPr>
            <a:lvl1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lvl1pPr>
            <a:lvl2pPr marL="864000" marR="0" lvl="1" indent="-324000">
              <a:spcBef>
                <a:spcPts val="1134"/>
              </a:spcBef>
              <a:spcAft>
                <a:spcPts val="0"/>
              </a:spcAft>
              <a:buClr>
                <a:srgbClr val="AA87DE"/>
              </a:buClr>
              <a:buSzPct val="75000"/>
              <a:buFont typeface="StarSymbol"/>
              <a:buChar char=""/>
              <a:defRPr lang="en-GB" sz="2800" b="0" i="0" u="none" strike="noStrike" kern="1200" cap="none">
                <a:ln>
                  <a:noFill/>
                </a:ln>
                <a:highlight>
                  <a:scrgbClr r="0" g="0" b="0">
                    <a:alpha val="0"/>
                  </a:scrgbClr>
                </a:highlight>
                <a:latin typeface="Calibri" pitchFamily="34"/>
                <a:ea typeface="Microsoft YaHei" pitchFamily="2"/>
                <a:cs typeface="Mangal" pitchFamily="2"/>
              </a:defRPr>
            </a:lvl2pPr>
            <a:lvl3pPr marL="1295999" marR="0" lvl="2" indent="-288000">
              <a:spcBef>
                <a:spcPts val="850"/>
              </a:spcBef>
              <a:spcAft>
                <a:spcPts val="0"/>
              </a:spcAft>
              <a:buClr>
                <a:srgbClr val="CCCCCC"/>
              </a:buClr>
              <a:buSzPct val="65000"/>
              <a:buFont typeface="StarSymbol"/>
              <a:buChar char="●"/>
              <a:defRPr lang="en-GB" sz="2400" b="0" i="0" u="none" strike="noStrike" kern="1200" cap="none">
                <a:ln>
                  <a:noFill/>
                </a:ln>
                <a:highlight>
                  <a:scrgbClr r="0" g="0" b="0">
                    <a:alpha val="0"/>
                  </a:scrgbClr>
                </a:highlight>
                <a:latin typeface="Calibri" pitchFamily="34"/>
                <a:ea typeface="Microsoft YaHei" pitchFamily="2"/>
                <a:cs typeface="Mangal" pitchFamily="2"/>
              </a:defRPr>
            </a:lvl3pPr>
            <a:lvl4pPr marL="1728000" marR="0" lvl="3" indent="-216000">
              <a:spcBef>
                <a:spcPts val="567"/>
              </a:spcBef>
              <a:spcAft>
                <a:spcPts val="0"/>
              </a:spcAft>
              <a:buSzPct val="7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4pPr>
            <a:lvl5pPr marL="2160000" marR="0" lvl="4"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5pPr>
            <a:lvl6pPr marL="2592000" marR="0" lvl="5"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6pPr>
            <a:lvl7pPr marL="3024000" marR="0" lvl="6"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7pPr>
            <a:lvl8pPr marL="3456000" marR="0" lvl="7"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8pPr>
            <a:lvl9pPr marL="3887999" marR="0" lvl="8"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txBox="1">
            <a:spLocks noGrp="1"/>
          </p:cNvSpPr>
          <p:nvPr>
            <p:ph type="dt" sz="half" idx="2"/>
          </p:nvPr>
        </p:nvSpPr>
        <p:spPr>
          <a:xfrm>
            <a:off x="504004" y="6887159"/>
            <a:ext cx="2348280" cy="521280"/>
          </a:xfrm>
          <a:prstGeom prst="rect">
            <a:avLst/>
          </a:prstGeom>
          <a:noFill/>
          <a:ln>
            <a:noFill/>
          </a:ln>
        </p:spPr>
        <p:txBody>
          <a:bodyPr lIns="0" tIns="0" rIns="0" bIns="0" anchorCtr="0"/>
          <a:lstStyle>
            <a:lvl1pPr lvl="0" rtl="0" hangingPunct="0">
              <a:buNone/>
              <a:tabLst/>
              <a:defRPr lang="en-GB" sz="1400" kern="1200">
                <a:latin typeface="Liberation Serif" pitchFamily="18"/>
                <a:ea typeface="Segoe UI" pitchFamily="2"/>
                <a:cs typeface="Tahoma" pitchFamily="2"/>
              </a:defRPr>
            </a:lvl1pPr>
          </a:lstStyle>
          <a:p>
            <a:pPr defTabSz="913736" fontAlgn="auto">
              <a:spcBef>
                <a:spcPts val="0"/>
              </a:spcBef>
              <a:spcAft>
                <a:spcPts val="0"/>
              </a:spcAft>
            </a:pPr>
            <a:endParaRPr>
              <a:solidFill>
                <a:srgbClr val="87AADE"/>
              </a:solidFill>
            </a:endParaRPr>
          </a:p>
        </p:txBody>
      </p:sp>
      <p:sp>
        <p:nvSpPr>
          <p:cNvPr id="5" name="Footer Placeholder 4"/>
          <p:cNvSpPr txBox="1">
            <a:spLocks noGrp="1"/>
          </p:cNvSpPr>
          <p:nvPr>
            <p:ph type="ftr" sz="quarter" idx="3"/>
          </p:nvPr>
        </p:nvSpPr>
        <p:spPr>
          <a:xfrm>
            <a:off x="3447360" y="6887159"/>
            <a:ext cx="3195000" cy="521280"/>
          </a:xfrm>
          <a:prstGeom prst="rect">
            <a:avLst/>
          </a:prstGeom>
          <a:noFill/>
          <a:ln>
            <a:noFill/>
          </a:ln>
        </p:spPr>
        <p:txBody>
          <a:bodyPr lIns="0" tIns="0" rIns="0" bIns="0" anchorCtr="0"/>
          <a:lstStyle>
            <a:lvl1pPr lvl="0" algn="ctr" rtl="0" hangingPunct="0">
              <a:buNone/>
              <a:tabLst/>
              <a:defRPr lang="en-GB" sz="1400" kern="1200">
                <a:latin typeface="Liberation Serif" pitchFamily="18"/>
                <a:ea typeface="Segoe UI" pitchFamily="2"/>
                <a:cs typeface="Tahoma" pitchFamily="2"/>
              </a:defRPr>
            </a:lvl1pPr>
          </a:lstStyle>
          <a:p>
            <a:pPr defTabSz="913736" fontAlgn="auto">
              <a:spcBef>
                <a:spcPts val="0"/>
              </a:spcBef>
              <a:spcAft>
                <a:spcPts val="0"/>
              </a:spcAft>
            </a:pPr>
            <a:endParaRPr>
              <a:solidFill>
                <a:srgbClr val="87AADE"/>
              </a:solidFill>
            </a:endParaRPr>
          </a:p>
        </p:txBody>
      </p:sp>
      <p:sp>
        <p:nvSpPr>
          <p:cNvPr id="6" name="Slide Number Placeholder 5"/>
          <p:cNvSpPr txBox="1">
            <a:spLocks noGrp="1"/>
          </p:cNvSpPr>
          <p:nvPr>
            <p:ph type="sldNum" sz="quarter" idx="4"/>
          </p:nvPr>
        </p:nvSpPr>
        <p:spPr>
          <a:xfrm>
            <a:off x="7227363" y="6887159"/>
            <a:ext cx="2348280" cy="521280"/>
          </a:xfrm>
          <a:prstGeom prst="rect">
            <a:avLst/>
          </a:prstGeom>
          <a:noFill/>
          <a:ln>
            <a:noFill/>
          </a:ln>
        </p:spPr>
        <p:txBody>
          <a:bodyPr lIns="0" tIns="0" rIns="0" bIns="0" anchorCtr="0"/>
          <a:lstStyle>
            <a:lvl1pPr lvl="0" algn="r" rtl="0" hangingPunct="0">
              <a:buNone/>
              <a:tabLst/>
              <a:defRPr lang="en-GB" sz="1400" kern="1200">
                <a:latin typeface="Liberation Serif" pitchFamily="18"/>
                <a:ea typeface="Segoe UI" pitchFamily="2"/>
                <a:cs typeface="Tahoma" pitchFamily="2"/>
              </a:defRPr>
            </a:lvl1pPr>
          </a:lstStyle>
          <a:p>
            <a:pPr defTabSz="913736" fontAlgn="auto">
              <a:spcBef>
                <a:spcPts val="0"/>
              </a:spcBef>
              <a:spcAft>
                <a:spcPts val="0"/>
              </a:spcAft>
            </a:pPr>
            <a:fld id="{19922132-E705-42F2-B9BC-1401109A9BB2}" type="slidenum">
              <a:rPr smtClean="0">
                <a:solidFill>
                  <a:srgbClr val="87AADE"/>
                </a:solidFill>
              </a:rPr>
              <a:pPr defTabSz="913736" fontAlgn="auto">
                <a:spcBef>
                  <a:spcPts val="0"/>
                </a:spcBef>
                <a:spcAft>
                  <a:spcPts val="0"/>
                </a:spcAft>
              </a:pPr>
              <a:t>‹#›</a:t>
            </a:fld>
            <a:endParaRPr>
              <a:solidFill>
                <a:srgbClr val="87AADE"/>
              </a:solidFill>
            </a:endParaRPr>
          </a:p>
        </p:txBody>
      </p:sp>
    </p:spTree>
    <p:extLst>
      <p:ext uri="{BB962C8B-B14F-4D97-AF65-F5344CB8AC3E}">
        <p14:creationId xmlns:p14="http://schemas.microsoft.com/office/powerpoint/2010/main" val="15632457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hangingPunct="0">
        <a:tabLst/>
        <a:defRPr lang="en-GB" sz="4400" b="1" i="0" u="none" strike="noStrike" kern="1200" cap="none">
          <a:ln>
            <a:noFill/>
          </a:ln>
          <a:solidFill>
            <a:srgbClr val="87AADE"/>
          </a:solidFill>
          <a:highlight>
            <a:scrgbClr r="0" g="0" b="0">
              <a:alpha val="0"/>
            </a:scrgbClr>
          </a:highlight>
          <a:latin typeface="Calibri" pitchFamily="34"/>
          <a:ea typeface="Microsoft YaHei" pitchFamily="2"/>
        </a:defRPr>
      </a:lvl1pPr>
    </p:titleStyle>
    <p:bodyStyle>
      <a:lvl1pPr marL="0" marR="0" indent="0" rtl="0" hangingPunct="0">
        <a:spcBef>
          <a:spcPts val="1414"/>
        </a:spcBef>
        <a:spcAft>
          <a:spcPts val="0"/>
        </a:spcAft>
        <a:tabLst/>
        <a:defRPr lang="en-GB" sz="3200" b="0" i="0" u="none" strike="noStrike" kern="1200" cap="none">
          <a:ln>
            <a:noFill/>
          </a:ln>
          <a:highlight>
            <a:scrgbClr r="0" g="0" b="0">
              <a:alpha val="0"/>
            </a:scrgbClr>
          </a:highlight>
          <a:latin typeface="Calibri" pitchFamily="34"/>
          <a:ea typeface="Microsoft YaHei"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11.png"/><Relationship Id="rId4" Type="http://schemas.microsoft.com/office/2007/relationships/hdphoto" Target="../media/hdphoto5.wdp"/></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microsoft.com/office/2007/relationships/hdphoto" Target="../media/hdphoto7.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microsoft.com/office/2007/relationships/hdphoto" Target="../media/hdphoto8.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4.wdp"/><Relationship Id="rId3" Type="http://schemas.openxmlformats.org/officeDocument/2006/relationships/image" Target="../media/image3.png"/><Relationship Id="rId7" Type="http://schemas.microsoft.com/office/2007/relationships/hdphoto" Target="../media/hdphoto2.wdp"/><Relationship Id="rId12"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8.jpeg"/><Relationship Id="rId5" Type="http://schemas.openxmlformats.org/officeDocument/2006/relationships/image" Target="../media/image4.png"/><Relationship Id="rId10" Type="http://schemas.openxmlformats.org/officeDocument/2006/relationships/image" Target="../media/image7.png"/><Relationship Id="rId4" Type="http://schemas.microsoft.com/office/2007/relationships/hdphoto" Target="../media/hdphoto1.wdp"/><Relationship Id="rId9" Type="http://schemas.microsoft.com/office/2007/relationships/hdphoto" Target="../media/hdphoto3.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txBox="1">
            <a:spLocks noGrp="1"/>
          </p:cNvSpPr>
          <p:nvPr>
            <p:ph type="subTitle" idx="4294967295"/>
          </p:nvPr>
        </p:nvSpPr>
        <p:spPr>
          <a:xfrm>
            <a:off x="484921" y="339486"/>
            <a:ext cx="9071640" cy="5851800"/>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indent="0" algn="ctr" eaLnBrk="1" fontAlgn="auto">
              <a:buNone/>
              <a:defRPr/>
            </a:pPr>
            <a:r>
              <a:rPr sz="5400" b="1" dirty="0">
                <a:solidFill>
                  <a:srgbClr val="4C74AA"/>
                </a:solidFill>
              </a:rPr>
              <a:t>Writing a funding proposal</a:t>
            </a:r>
          </a:p>
          <a:p>
            <a:pPr marL="0" indent="0" algn="ctr" eaLnBrk="1" fontAlgn="auto">
              <a:buNone/>
              <a:defRPr/>
            </a:pPr>
            <a:endParaRPr sz="2600" dirty="0">
              <a:solidFill>
                <a:srgbClr val="4C74AA"/>
              </a:solidFill>
            </a:endParaRPr>
          </a:p>
          <a:p>
            <a:pPr marL="0" indent="0" algn="ctr" eaLnBrk="1" fontAlgn="auto">
              <a:buNone/>
              <a:defRPr/>
            </a:pPr>
            <a:endParaRPr sz="2600" dirty="0">
              <a:solidFill>
                <a:srgbClr val="4C74AA"/>
              </a:solidFill>
            </a:endParaRPr>
          </a:p>
          <a:p>
            <a:pPr marL="0" indent="0" algn="ctr" eaLnBrk="1" fontAlgn="auto">
              <a:buNone/>
              <a:defRPr/>
            </a:pPr>
            <a:r>
              <a:rPr sz="2600" dirty="0" err="1">
                <a:solidFill>
                  <a:srgbClr val="4C74AA"/>
                </a:solidFill>
              </a:rPr>
              <a:t>Selvi</a:t>
            </a:r>
            <a:r>
              <a:rPr sz="2600" dirty="0">
                <a:solidFill>
                  <a:srgbClr val="4C74AA"/>
                </a:solidFill>
              </a:rPr>
              <a:t> </a:t>
            </a:r>
            <a:r>
              <a:rPr sz="2600" dirty="0" err="1">
                <a:solidFill>
                  <a:srgbClr val="4C74AA"/>
                </a:solidFill>
              </a:rPr>
              <a:t>Jeyaseelan</a:t>
            </a:r>
            <a:endParaRPr sz="2600" dirty="0">
              <a:solidFill>
                <a:srgbClr val="4C74AA"/>
              </a:solidFill>
            </a:endParaRPr>
          </a:p>
        </p:txBody>
      </p:sp>
      <p:pic>
        <p:nvPicPr>
          <p:cNvPr id="205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1802" y="5795969"/>
            <a:ext cx="1116013"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1668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a:solidFill>
                  <a:srgbClr val="4C74AA"/>
                </a:solidFill>
              </a:rPr>
              <a:t>Developing your idea</a:t>
            </a:r>
          </a:p>
        </p:txBody>
      </p:sp>
    </p:spTree>
    <p:extLst>
      <p:ext uri="{BB962C8B-B14F-4D97-AF65-F5344CB8AC3E}">
        <p14:creationId xmlns:p14="http://schemas.microsoft.com/office/powerpoint/2010/main" val="178286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85CE55-E4BA-4E9B-ADDE-EE27E80DC316}"/>
              </a:ext>
            </a:extLst>
          </p:cNvPr>
          <p:cNvSpPr>
            <a:spLocks noGrp="1"/>
          </p:cNvSpPr>
          <p:nvPr>
            <p:ph type="title"/>
          </p:nvPr>
        </p:nvSpPr>
        <p:spPr/>
        <p:txBody>
          <a:bodyPr/>
          <a:lstStyle/>
          <a:p>
            <a:pPr algn="l">
              <a:buNone/>
            </a:pPr>
            <a:r>
              <a:rPr lang="en-US" dirty="0">
                <a:solidFill>
                  <a:srgbClr val="4B72A7"/>
                </a:solidFill>
              </a:rPr>
              <a:t>Do you have an idea?</a:t>
            </a:r>
            <a:endParaRPr lang="en-GB" dirty="0">
              <a:solidFill>
                <a:srgbClr val="4B72A7"/>
              </a:solidFill>
            </a:endParaRPr>
          </a:p>
        </p:txBody>
      </p:sp>
      <p:sp>
        <p:nvSpPr>
          <p:cNvPr id="5" name="Content Placeholder 4">
            <a:extLst>
              <a:ext uri="{FF2B5EF4-FFF2-40B4-BE49-F238E27FC236}">
                <a16:creationId xmlns:a16="http://schemas.microsoft.com/office/drawing/2014/main" id="{BC533F7B-CD4D-4174-8748-9FFB3CB7A1F4}"/>
              </a:ext>
            </a:extLst>
          </p:cNvPr>
          <p:cNvSpPr>
            <a:spLocks noGrp="1"/>
          </p:cNvSpPr>
          <p:nvPr>
            <p:ph idx="1"/>
          </p:nvPr>
        </p:nvSpPr>
        <p:spPr/>
        <p:txBody>
          <a:bodyPr/>
          <a:lstStyle/>
          <a:p>
            <a:r>
              <a:rPr lang="en-US" dirty="0"/>
              <a:t>Sources of inspiration:</a:t>
            </a:r>
          </a:p>
          <a:p>
            <a:endParaRPr lang="en-US" dirty="0"/>
          </a:p>
          <a:p>
            <a:endParaRPr lang="en-GB" dirty="0"/>
          </a:p>
        </p:txBody>
      </p:sp>
      <p:sp>
        <p:nvSpPr>
          <p:cNvPr id="6" name="TextBox 5">
            <a:extLst>
              <a:ext uri="{FF2B5EF4-FFF2-40B4-BE49-F238E27FC236}">
                <a16:creationId xmlns:a16="http://schemas.microsoft.com/office/drawing/2014/main" id="{D536963A-E0E4-4AC2-A72B-9BB031AA8129}"/>
              </a:ext>
            </a:extLst>
          </p:cNvPr>
          <p:cNvSpPr txBox="1"/>
          <p:nvPr/>
        </p:nvSpPr>
        <p:spPr>
          <a:xfrm>
            <a:off x="3888184" y="3779837"/>
            <a:ext cx="3528392" cy="1569660"/>
          </a:xfrm>
          <a:prstGeom prst="rect">
            <a:avLst/>
          </a:prstGeom>
          <a:noFill/>
        </p:spPr>
        <p:txBody>
          <a:bodyPr wrap="square">
            <a:spAutoFit/>
          </a:bodyPr>
          <a:lstStyle/>
          <a:p>
            <a:r>
              <a:rPr lang="en-US" sz="2400" dirty="0"/>
              <a:t>Your work/experience</a:t>
            </a:r>
          </a:p>
          <a:p>
            <a:r>
              <a:rPr lang="en-US" sz="2400" dirty="0"/>
              <a:t>Literature</a:t>
            </a:r>
          </a:p>
          <a:p>
            <a:r>
              <a:rPr lang="en-US" sz="2400" dirty="0"/>
              <a:t>Conference attendance</a:t>
            </a:r>
          </a:p>
          <a:p>
            <a:r>
              <a:rPr lang="en-US" sz="2400" dirty="0"/>
              <a:t>Discussion with colleagues</a:t>
            </a:r>
          </a:p>
        </p:txBody>
      </p:sp>
      <p:pic>
        <p:nvPicPr>
          <p:cNvPr id="3" name="Picture 2">
            <a:extLst>
              <a:ext uri="{FF2B5EF4-FFF2-40B4-BE49-F238E27FC236}">
                <a16:creationId xmlns:a16="http://schemas.microsoft.com/office/drawing/2014/main" id="{DF166499-6E4F-49B7-B946-2DE56E48C780}"/>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6897" y1="21839" x2="6897" y2="21839"/>
                        <a14:backgroundMark x1="85172" y1="10345" x2="85172" y2="10345"/>
                        <a14:backgroundMark x1="92069" y1="74713" x2="92069" y2="74713"/>
                        <a14:backgroundMark x1="4138" y1="70115" x2="6897" y2="22989"/>
                      </a14:backgroundRemoval>
                    </a14:imgEffect>
                  </a14:imgLayer>
                </a14:imgProps>
              </a:ext>
            </a:extLst>
          </a:blip>
          <a:srcRect l="21633" t="3078" r="20858" b="7702"/>
          <a:stretch/>
        </p:blipFill>
        <p:spPr>
          <a:xfrm>
            <a:off x="7056536" y="2411685"/>
            <a:ext cx="1944216" cy="1809750"/>
          </a:xfrm>
          <a:prstGeom prst="rect">
            <a:avLst/>
          </a:prstGeom>
        </p:spPr>
      </p:pic>
      <p:pic>
        <p:nvPicPr>
          <p:cNvPr id="7" name="Picture 6">
            <a:extLst>
              <a:ext uri="{FF2B5EF4-FFF2-40B4-BE49-F238E27FC236}">
                <a16:creationId xmlns:a16="http://schemas.microsoft.com/office/drawing/2014/main" id="{43BE3D6B-F281-424C-8B91-9F3F15957645}"/>
              </a:ext>
            </a:extLst>
          </p:cNvPr>
          <p:cNvPicPr>
            <a:picLocks noChangeAspect="1"/>
          </p:cNvPicPr>
          <p:nvPr/>
        </p:nvPicPr>
        <p:blipFill>
          <a:blip r:embed="rId5">
            <a:duotone>
              <a:schemeClr val="accent1">
                <a:shade val="45000"/>
                <a:satMod val="135000"/>
              </a:schemeClr>
              <a:prstClr val="white"/>
            </a:duotone>
            <a:alphaModFix/>
            <a:extLst>
              <a:ext uri="{BEBA8EAE-BF5A-486C-A8C5-ECC9F3942E4B}">
                <a14:imgProps xmlns:a14="http://schemas.microsoft.com/office/drawing/2010/main">
                  <a14:imgLayer r:embed="rId6">
                    <a14:imgEffect>
                      <a14:backgroundRemoval t="10000" b="91579" l="4135" r="93233">
                        <a14:foregroundMark x1="54135" y1="15263" x2="54135" y2="15263"/>
                        <a14:foregroundMark x1="77068" y1="56842" x2="77068" y2="56842"/>
                        <a14:foregroundMark x1="56767" y1="47368" x2="56767" y2="47368"/>
                        <a14:foregroundMark x1="27820" y1="55263" x2="27820" y2="55263"/>
                        <a14:foregroundMark x1="12030" y1="69474" x2="12030" y2="69474"/>
                        <a14:foregroundMark x1="12406" y1="92105" x2="12406" y2="92105"/>
                        <a14:foregroundMark x1="27444" y1="74737" x2="27444" y2="74737"/>
                        <a14:foregroundMark x1="4511" y1="88421" x2="4511" y2="88421"/>
                        <a14:foregroundMark x1="40226" y1="85789" x2="40226" y2="85789"/>
                        <a14:foregroundMark x1="40602" y1="68947" x2="40602" y2="68947"/>
                        <a14:foregroundMark x1="53008" y1="60526" x2="53008" y2="60526"/>
                        <a14:foregroundMark x1="50000" y1="74211" x2="50000" y2="74211"/>
                        <a14:foregroundMark x1="65038" y1="74211" x2="65038" y2="74211"/>
                        <a14:foregroundMark x1="66917" y1="88421" x2="66917" y2="88421"/>
                        <a14:foregroundMark x1="75188" y1="76316" x2="75188" y2="76316"/>
                        <a14:foregroundMark x1="86090" y1="65789" x2="86090" y2="65789"/>
                        <a14:foregroundMark x1="93233" y1="87895" x2="93233" y2="87895"/>
                      </a14:backgroundRemoval>
                    </a14:imgEffect>
                    <a14:imgEffect>
                      <a14:saturation sat="400000"/>
                    </a14:imgEffect>
                  </a14:imgLayer>
                </a14:imgProps>
              </a:ext>
            </a:extLst>
          </a:blip>
          <a:stretch>
            <a:fillRect/>
          </a:stretch>
        </p:blipFill>
        <p:spPr>
          <a:xfrm>
            <a:off x="6912520" y="5210447"/>
            <a:ext cx="2533650" cy="1809750"/>
          </a:xfrm>
          <a:prstGeom prst="rect">
            <a:avLst/>
          </a:prstGeom>
        </p:spPr>
      </p:pic>
      <p:pic>
        <p:nvPicPr>
          <p:cNvPr id="8" name="Picture 7">
            <a:extLst>
              <a:ext uri="{FF2B5EF4-FFF2-40B4-BE49-F238E27FC236}">
                <a16:creationId xmlns:a16="http://schemas.microsoft.com/office/drawing/2014/main" id="{27DF585B-653B-40A0-AC68-91897BC8BEA6}"/>
              </a:ext>
            </a:extLst>
          </p:cNvPr>
          <p:cNvPicPr>
            <a:picLocks noChangeAspect="1"/>
          </p:cNvPicPr>
          <p:nvPr/>
        </p:nvPicPr>
        <p:blipFill>
          <a:blip r:embed="rId7">
            <a:duotone>
              <a:schemeClr val="accent1">
                <a:shade val="45000"/>
                <a:satMod val="135000"/>
              </a:schemeClr>
              <a:prstClr val="white"/>
            </a:duotone>
          </a:blip>
          <a:stretch>
            <a:fillRect/>
          </a:stretch>
        </p:blipFill>
        <p:spPr>
          <a:xfrm>
            <a:off x="1151219" y="5207666"/>
            <a:ext cx="2314575" cy="1981200"/>
          </a:xfrm>
          <a:prstGeom prst="rect">
            <a:avLst/>
          </a:prstGeom>
        </p:spPr>
      </p:pic>
      <p:pic>
        <p:nvPicPr>
          <p:cNvPr id="9" name="Picture 8">
            <a:extLst>
              <a:ext uri="{FF2B5EF4-FFF2-40B4-BE49-F238E27FC236}">
                <a16:creationId xmlns:a16="http://schemas.microsoft.com/office/drawing/2014/main" id="{9D066E38-EDC8-4E8E-923C-71C2951E83F4}"/>
              </a:ext>
            </a:extLst>
          </p:cNvPr>
          <p:cNvPicPr>
            <a:picLocks noChangeAspect="1"/>
          </p:cNvPicPr>
          <p:nvPr/>
        </p:nvPicPr>
        <p:blipFill>
          <a:blip r:embed="rId8">
            <a:duotone>
              <a:schemeClr val="accent1">
                <a:shade val="45000"/>
                <a:satMod val="135000"/>
              </a:schemeClr>
              <a:prstClr val="white"/>
            </a:duotone>
          </a:blip>
          <a:stretch>
            <a:fillRect/>
          </a:stretch>
        </p:blipFill>
        <p:spPr>
          <a:xfrm>
            <a:off x="739958" y="2583772"/>
            <a:ext cx="2743200" cy="1666875"/>
          </a:xfrm>
          <a:prstGeom prst="rect">
            <a:avLst/>
          </a:prstGeom>
        </p:spPr>
      </p:pic>
    </p:spTree>
    <p:extLst>
      <p:ext uri="{BB962C8B-B14F-4D97-AF65-F5344CB8AC3E}">
        <p14:creationId xmlns:p14="http://schemas.microsoft.com/office/powerpoint/2010/main" val="31310299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82EB4-E7A6-480A-AAD7-AAF98EB50439}"/>
              </a:ext>
            </a:extLst>
          </p:cNvPr>
          <p:cNvSpPr>
            <a:spLocks noGrp="1"/>
          </p:cNvSpPr>
          <p:nvPr>
            <p:ph type="title"/>
          </p:nvPr>
        </p:nvSpPr>
        <p:spPr/>
        <p:txBody>
          <a:bodyPr/>
          <a:lstStyle/>
          <a:p>
            <a:pPr algn="l" eaLnBrk="1" fontAlgn="auto">
              <a:spcBef>
                <a:spcPts val="0"/>
              </a:spcBef>
              <a:spcAft>
                <a:spcPts val="0"/>
              </a:spcAft>
              <a:buNone/>
              <a:defRPr/>
            </a:pPr>
            <a:r>
              <a:rPr lang="en-US" dirty="0">
                <a:solidFill>
                  <a:srgbClr val="4B72A7"/>
                </a:solidFill>
              </a:rPr>
              <a:t>Developing your idea</a:t>
            </a:r>
            <a:endParaRPr lang="en-GB" dirty="0">
              <a:solidFill>
                <a:srgbClr val="4B72A7"/>
              </a:solidFill>
            </a:endParaRPr>
          </a:p>
        </p:txBody>
      </p:sp>
      <p:sp>
        <p:nvSpPr>
          <p:cNvPr id="3" name="Content Placeholder 2">
            <a:extLst>
              <a:ext uri="{FF2B5EF4-FFF2-40B4-BE49-F238E27FC236}">
                <a16:creationId xmlns:a16="http://schemas.microsoft.com/office/drawing/2014/main" id="{F359650B-2EED-45FE-92E8-AAFC0842D588}"/>
              </a:ext>
            </a:extLst>
          </p:cNvPr>
          <p:cNvSpPr>
            <a:spLocks noGrp="1"/>
          </p:cNvSpPr>
          <p:nvPr>
            <p:ph idx="1"/>
          </p:nvPr>
        </p:nvSpPr>
        <p:spPr>
          <a:xfrm>
            <a:off x="503237" y="1563696"/>
            <a:ext cx="9072563" cy="4589458"/>
          </a:xfrm>
        </p:spPr>
        <p:txBody>
          <a:bodyPr/>
          <a:lstStyle/>
          <a:p>
            <a:pPr marL="0" indent="0"/>
            <a:r>
              <a:rPr lang="en-US" sz="3600" dirty="0"/>
              <a:t>What to do once you have your idea or topic </a:t>
            </a:r>
            <a:br>
              <a:rPr lang="en-US" sz="3600" dirty="0"/>
            </a:br>
            <a:r>
              <a:rPr lang="en-US" sz="3600" dirty="0"/>
              <a:t>of interest:</a:t>
            </a:r>
          </a:p>
          <a:p>
            <a:endParaRPr lang="en-GB" dirty="0"/>
          </a:p>
        </p:txBody>
      </p:sp>
      <p:sp>
        <p:nvSpPr>
          <p:cNvPr id="5" name="TextBox 4">
            <a:extLst>
              <a:ext uri="{FF2B5EF4-FFF2-40B4-BE49-F238E27FC236}">
                <a16:creationId xmlns:a16="http://schemas.microsoft.com/office/drawing/2014/main" id="{D3BEB489-8EE1-4104-A352-2285CB923C1D}"/>
              </a:ext>
            </a:extLst>
          </p:cNvPr>
          <p:cNvSpPr txBox="1"/>
          <p:nvPr/>
        </p:nvSpPr>
        <p:spPr>
          <a:xfrm>
            <a:off x="863848" y="2555701"/>
            <a:ext cx="8064896" cy="3046988"/>
          </a:xfrm>
          <a:prstGeom prst="rect">
            <a:avLst/>
          </a:prstGeom>
          <a:noFill/>
        </p:spPr>
        <p:txBody>
          <a:bodyPr wrap="square">
            <a:spAutoFit/>
          </a:bodyPr>
          <a:lstStyle/>
          <a:p>
            <a:pPr marL="715963" indent="-352425">
              <a:buFont typeface="+mj-lt"/>
              <a:buAutoNum type="arabicPeriod"/>
            </a:pPr>
            <a:r>
              <a:rPr lang="en-US" sz="3200" dirty="0"/>
              <a:t>Brainstorm, consider developing a concept map</a:t>
            </a:r>
          </a:p>
          <a:p>
            <a:pPr marL="715963" indent="-352425">
              <a:buFont typeface="+mj-lt"/>
              <a:buAutoNum type="arabicPeriod"/>
            </a:pPr>
            <a:r>
              <a:rPr lang="en-US" sz="3200" dirty="0"/>
              <a:t>Formulate a project title</a:t>
            </a:r>
          </a:p>
          <a:p>
            <a:pPr marL="715963" indent="-352425">
              <a:buFont typeface="+mj-lt"/>
              <a:buAutoNum type="arabicPeriod"/>
            </a:pPr>
            <a:r>
              <a:rPr lang="en-US" sz="3200" dirty="0"/>
              <a:t>Read around</a:t>
            </a:r>
          </a:p>
          <a:p>
            <a:pPr marL="715963" indent="-352425">
              <a:buFont typeface="+mj-lt"/>
              <a:buAutoNum type="arabicPeriod"/>
            </a:pPr>
            <a:r>
              <a:rPr lang="en-US" sz="3200" dirty="0"/>
              <a:t>Refine/reformulate the idea</a:t>
            </a:r>
          </a:p>
          <a:p>
            <a:pPr marL="715963" indent="-352425">
              <a:buFont typeface="+mj-lt"/>
              <a:buAutoNum type="arabicPeriod"/>
            </a:pPr>
            <a:r>
              <a:rPr lang="en-US" sz="3200" dirty="0"/>
              <a:t>Repeat steps 1 to 5 as needed</a:t>
            </a:r>
          </a:p>
        </p:txBody>
      </p:sp>
      <p:pic>
        <p:nvPicPr>
          <p:cNvPr id="6" name="Picture 5">
            <a:extLst>
              <a:ext uri="{FF2B5EF4-FFF2-40B4-BE49-F238E27FC236}">
                <a16:creationId xmlns:a16="http://schemas.microsoft.com/office/drawing/2014/main" id="{51B426D7-D677-4B58-A4A0-B58600C0FE6A}"/>
              </a:ext>
            </a:extLst>
          </p:cNvPr>
          <p:cNvPicPr>
            <a:picLocks noChangeAspect="1"/>
          </p:cNvPicPr>
          <p:nvPr/>
        </p:nvPicPr>
        <p:blipFill>
          <a:blip r:embed="rId3"/>
          <a:stretch>
            <a:fillRect/>
          </a:stretch>
        </p:blipFill>
        <p:spPr>
          <a:xfrm>
            <a:off x="2520032" y="5724053"/>
            <a:ext cx="1559769" cy="1334013"/>
          </a:xfrm>
          <a:prstGeom prst="rect">
            <a:avLst/>
          </a:prstGeom>
        </p:spPr>
      </p:pic>
      <p:pic>
        <p:nvPicPr>
          <p:cNvPr id="7" name="Picture 6">
            <a:extLst>
              <a:ext uri="{FF2B5EF4-FFF2-40B4-BE49-F238E27FC236}">
                <a16:creationId xmlns:a16="http://schemas.microsoft.com/office/drawing/2014/main" id="{529B3F72-E5AA-448A-B069-D6C7DC208846}"/>
              </a:ext>
            </a:extLst>
          </p:cNvPr>
          <p:cNvPicPr>
            <a:picLocks noChangeAspect="1"/>
          </p:cNvPicPr>
          <p:nvPr/>
        </p:nvPicPr>
        <p:blipFill>
          <a:blip r:embed="rId4"/>
          <a:stretch>
            <a:fillRect/>
          </a:stretch>
        </p:blipFill>
        <p:spPr>
          <a:xfrm>
            <a:off x="5446937" y="5505957"/>
            <a:ext cx="2761727" cy="1658256"/>
          </a:xfrm>
          <a:prstGeom prst="rect">
            <a:avLst/>
          </a:prstGeom>
        </p:spPr>
      </p:pic>
    </p:spTree>
    <p:extLst>
      <p:ext uri="{BB962C8B-B14F-4D97-AF65-F5344CB8AC3E}">
        <p14:creationId xmlns:p14="http://schemas.microsoft.com/office/powerpoint/2010/main" val="60455720"/>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4003" y="301324"/>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eaLnBrk="1" fontAlgn="auto">
              <a:spcBef>
                <a:spcPts val="0"/>
              </a:spcBef>
              <a:spcAft>
                <a:spcPts val="0"/>
              </a:spcAft>
              <a:buNone/>
              <a:defRPr/>
            </a:pPr>
            <a:r>
              <a:rPr dirty="0">
                <a:solidFill>
                  <a:srgbClr val="4B72A7"/>
                </a:solidFill>
              </a:rPr>
              <a:t>Defining Your Question/Solution</a:t>
            </a:r>
          </a:p>
        </p:txBody>
      </p:sp>
      <p:sp>
        <p:nvSpPr>
          <p:cNvPr id="3" name="Subtitle 2"/>
          <p:cNvSpPr txBox="1">
            <a:spLocks noGrp="1"/>
          </p:cNvSpPr>
          <p:nvPr>
            <p:ph type="subTitle" idx="4294967295"/>
          </p:nvPr>
        </p:nvSpPr>
        <p:spPr>
          <a:xfrm>
            <a:off x="863848" y="1403573"/>
            <a:ext cx="8496944" cy="1656184"/>
          </a:xfrm>
        </p:spPr>
        <p:txBody>
          <a:bodyPr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342687" indent="-342687" eaLnBrk="1" fontAlgn="auto">
              <a:buClr>
                <a:srgbClr val="AA87DE"/>
              </a:buClr>
              <a:buSzPct val="110000"/>
              <a:buFont typeface="Arial" panose="020B0604020202020204" pitchFamily="34" charset="0"/>
              <a:buChar char="•"/>
              <a:defRPr/>
            </a:pPr>
            <a:r>
              <a:rPr sz="2400" dirty="0">
                <a:solidFill>
                  <a:sysClr val="windowText" lastClr="000000"/>
                </a:solidFill>
              </a:rPr>
              <a:t>Know what you are looking for</a:t>
            </a:r>
          </a:p>
          <a:p>
            <a:pPr marL="342687" indent="-342687" eaLnBrk="1" fontAlgn="auto">
              <a:buClr>
                <a:srgbClr val="AA87DE"/>
              </a:buClr>
              <a:buSzPct val="110000"/>
              <a:buFont typeface="Arial" panose="020B0604020202020204" pitchFamily="34" charset="0"/>
              <a:buChar char="•"/>
              <a:defRPr/>
            </a:pPr>
            <a:r>
              <a:rPr sz="2400" dirty="0">
                <a:solidFill>
                  <a:sysClr val="windowText" lastClr="000000"/>
                </a:solidFill>
              </a:rPr>
              <a:t>Use PICOT to help refine your idea</a:t>
            </a:r>
          </a:p>
          <a:p>
            <a:pPr marL="0" indent="0" eaLnBrk="1" fontAlgn="auto">
              <a:buClr>
                <a:srgbClr val="AA87DE"/>
              </a:buClr>
              <a:buSzPct val="110000"/>
              <a:buNone/>
              <a:defRPr/>
            </a:pPr>
            <a:r>
              <a:rPr sz="2400" dirty="0">
                <a:solidFill>
                  <a:sysClr val="windowText" lastClr="000000"/>
                </a:solidFill>
              </a:rPr>
              <a:t>	- Not all parts of it are applicable to all projects</a:t>
            </a:r>
          </a:p>
        </p:txBody>
      </p:sp>
      <p:graphicFrame>
        <p:nvGraphicFramePr>
          <p:cNvPr id="5" name="Table 4"/>
          <p:cNvGraphicFramePr>
            <a:graphicFrameLocks noGrp="1"/>
          </p:cNvGraphicFramePr>
          <p:nvPr>
            <p:extLst>
              <p:ext uri="{D42A27DB-BD31-4B8C-83A1-F6EECF244321}">
                <p14:modId xmlns:p14="http://schemas.microsoft.com/office/powerpoint/2010/main" val="1985609342"/>
              </p:ext>
            </p:extLst>
          </p:nvPr>
        </p:nvGraphicFramePr>
        <p:xfrm>
          <a:off x="1043780" y="3203773"/>
          <a:ext cx="8172996" cy="3512819"/>
        </p:xfrm>
        <a:graphic>
          <a:graphicData uri="http://schemas.openxmlformats.org/drawingml/2006/table">
            <a:tbl>
              <a:tblPr firstRow="1" bandRow="1">
                <a:tableStyleId>{8A107856-5554-42FB-B03E-39F5DBC370BA}</a:tableStyleId>
              </a:tblPr>
              <a:tblGrid>
                <a:gridCol w="773194">
                  <a:extLst>
                    <a:ext uri="{9D8B030D-6E8A-4147-A177-3AD203B41FA5}">
                      <a16:colId xmlns:a16="http://schemas.microsoft.com/office/drawing/2014/main" val="20000"/>
                    </a:ext>
                  </a:extLst>
                </a:gridCol>
                <a:gridCol w="1914354">
                  <a:extLst>
                    <a:ext uri="{9D8B030D-6E8A-4147-A177-3AD203B41FA5}">
                      <a16:colId xmlns:a16="http://schemas.microsoft.com/office/drawing/2014/main" val="20001"/>
                    </a:ext>
                  </a:extLst>
                </a:gridCol>
                <a:gridCol w="5485448">
                  <a:extLst>
                    <a:ext uri="{9D8B030D-6E8A-4147-A177-3AD203B41FA5}">
                      <a16:colId xmlns:a16="http://schemas.microsoft.com/office/drawing/2014/main" val="20002"/>
                    </a:ext>
                  </a:extLst>
                </a:gridCol>
              </a:tblGrid>
              <a:tr h="830603">
                <a:tc>
                  <a:txBody>
                    <a:bodyPr/>
                    <a:lstStyle/>
                    <a:p>
                      <a:pPr algn="ctr"/>
                      <a:r>
                        <a:rPr lang="en-GB" sz="2800" b="1" dirty="0">
                          <a:solidFill>
                            <a:schemeClr val="tx2"/>
                          </a:solidFill>
                        </a:rPr>
                        <a:t>P</a:t>
                      </a:r>
                    </a:p>
                  </a:txBody>
                  <a:tcPr marL="91442" marR="91442" marT="45717" marB="45717" anchor="ctr"/>
                </a:tc>
                <a:tc>
                  <a:txBody>
                    <a:bodyPr/>
                    <a:lstStyle/>
                    <a:p>
                      <a:r>
                        <a:rPr lang="en-GB" sz="2400" b="1" dirty="0">
                          <a:solidFill>
                            <a:schemeClr val="tx2"/>
                          </a:solidFill>
                        </a:rPr>
                        <a:t>Problem or</a:t>
                      </a:r>
                      <a:br>
                        <a:rPr lang="en-GB" sz="2400" b="1" dirty="0">
                          <a:solidFill>
                            <a:schemeClr val="tx2"/>
                          </a:solidFill>
                        </a:rPr>
                      </a:br>
                      <a:r>
                        <a:rPr lang="en-GB" sz="2400" b="1" dirty="0">
                          <a:solidFill>
                            <a:schemeClr val="tx2"/>
                          </a:solidFill>
                        </a:rPr>
                        <a:t>population</a:t>
                      </a:r>
                    </a:p>
                  </a:txBody>
                  <a:tcPr marL="91442" marR="91442" marT="45717" marB="45717" anchor="ctr"/>
                </a:tc>
                <a:tc>
                  <a:txBody>
                    <a:bodyPr/>
                    <a:lstStyle/>
                    <a:p>
                      <a:r>
                        <a:rPr lang="en-GB" sz="2400" b="0" dirty="0">
                          <a:solidFill>
                            <a:schemeClr val="tx2"/>
                          </a:solidFill>
                        </a:rPr>
                        <a:t>What condition  or groups of people are you</a:t>
                      </a:r>
                      <a:r>
                        <a:rPr lang="en-GB" sz="2400" b="0" baseline="0" dirty="0">
                          <a:solidFill>
                            <a:schemeClr val="tx2"/>
                          </a:solidFill>
                        </a:rPr>
                        <a:t> interested in?</a:t>
                      </a:r>
                      <a:endParaRPr lang="en-GB" sz="2400" b="0" dirty="0">
                        <a:solidFill>
                          <a:schemeClr val="tx2"/>
                        </a:solidFill>
                      </a:endParaRPr>
                    </a:p>
                  </a:txBody>
                  <a:tcPr marL="91442" marR="91442" marT="45717" marB="45717" anchor="ctr"/>
                </a:tc>
                <a:extLst>
                  <a:ext uri="{0D108BD9-81ED-4DB2-BD59-A6C34878D82A}">
                    <a16:rowId xmlns:a16="http://schemas.microsoft.com/office/drawing/2014/main" val="10000"/>
                  </a:ext>
                </a:extLst>
              </a:tr>
              <a:tr h="0">
                <a:tc>
                  <a:txBody>
                    <a:bodyPr/>
                    <a:lstStyle/>
                    <a:p>
                      <a:pPr algn="ctr"/>
                      <a:r>
                        <a:rPr lang="en-GB" sz="2800" b="1" dirty="0">
                          <a:solidFill>
                            <a:schemeClr val="tx2"/>
                          </a:solidFill>
                        </a:rPr>
                        <a:t>I</a:t>
                      </a:r>
                    </a:p>
                  </a:txBody>
                  <a:tcPr marL="91442" marR="91442" marT="45717" marB="45717" anchor="ctr"/>
                </a:tc>
                <a:tc>
                  <a:txBody>
                    <a:bodyPr/>
                    <a:lstStyle/>
                    <a:p>
                      <a:r>
                        <a:rPr lang="en-GB" sz="2400" b="1" dirty="0">
                          <a:solidFill>
                            <a:schemeClr val="tx2"/>
                          </a:solidFill>
                        </a:rPr>
                        <a:t>Intervention</a:t>
                      </a:r>
                    </a:p>
                  </a:txBody>
                  <a:tcPr marL="91442" marR="91442" marT="45717" marB="45717" anchor="ctr"/>
                </a:tc>
                <a:tc>
                  <a:txBody>
                    <a:bodyPr/>
                    <a:lstStyle/>
                    <a:p>
                      <a:r>
                        <a:rPr lang="en-GB" sz="2400" b="0" dirty="0">
                          <a:solidFill>
                            <a:schemeClr val="tx2"/>
                          </a:solidFill>
                        </a:rPr>
                        <a:t>What is your proposed intervention?</a:t>
                      </a:r>
                      <a:r>
                        <a:rPr lang="en-GB" sz="2400" b="0" baseline="0" dirty="0">
                          <a:solidFill>
                            <a:schemeClr val="tx2"/>
                          </a:solidFill>
                        </a:rPr>
                        <a:t> </a:t>
                      </a:r>
                      <a:endParaRPr lang="en-GB" sz="2400" b="0" dirty="0">
                        <a:solidFill>
                          <a:schemeClr val="tx2"/>
                        </a:solidFill>
                      </a:endParaRPr>
                    </a:p>
                  </a:txBody>
                  <a:tcPr marL="91442" marR="91442" marT="45717" marB="45717" anchor="ctr"/>
                </a:tc>
                <a:extLst>
                  <a:ext uri="{0D108BD9-81ED-4DB2-BD59-A6C34878D82A}">
                    <a16:rowId xmlns:a16="http://schemas.microsoft.com/office/drawing/2014/main" val="10001"/>
                  </a:ext>
                </a:extLst>
              </a:tr>
              <a:tr h="701170">
                <a:tc>
                  <a:txBody>
                    <a:bodyPr/>
                    <a:lstStyle/>
                    <a:p>
                      <a:pPr algn="ctr"/>
                      <a:r>
                        <a:rPr lang="en-GB" sz="2800" b="1" dirty="0">
                          <a:solidFill>
                            <a:schemeClr val="tx2"/>
                          </a:solidFill>
                        </a:rPr>
                        <a:t>C</a:t>
                      </a:r>
                    </a:p>
                  </a:txBody>
                  <a:tcPr marL="91442" marR="91442" marT="45717" marB="45717" anchor="ctr"/>
                </a:tc>
                <a:tc>
                  <a:txBody>
                    <a:bodyPr/>
                    <a:lstStyle/>
                    <a:p>
                      <a:r>
                        <a:rPr lang="en-GB" sz="2400" b="1" dirty="0">
                          <a:solidFill>
                            <a:schemeClr val="tx2"/>
                          </a:solidFill>
                        </a:rPr>
                        <a:t>Comparison</a:t>
                      </a:r>
                    </a:p>
                  </a:txBody>
                  <a:tcPr marL="91442" marR="91442" marT="45717" marB="45717" anchor="ctr"/>
                </a:tc>
                <a:tc>
                  <a:txBody>
                    <a:bodyPr/>
                    <a:lstStyle/>
                    <a:p>
                      <a:r>
                        <a:rPr lang="en-GB" sz="2400" b="0" dirty="0">
                          <a:solidFill>
                            <a:schemeClr val="tx2"/>
                          </a:solidFill>
                        </a:rPr>
                        <a:t>What comparisons can be made to measure any change or impact?</a:t>
                      </a:r>
                    </a:p>
                  </a:txBody>
                  <a:tcPr marL="91442" marR="91442" marT="45717" marB="45717" anchor="ctr"/>
                </a:tc>
                <a:extLst>
                  <a:ext uri="{0D108BD9-81ED-4DB2-BD59-A6C34878D82A}">
                    <a16:rowId xmlns:a16="http://schemas.microsoft.com/office/drawing/2014/main" val="10002"/>
                  </a:ext>
                </a:extLst>
              </a:tr>
              <a:tr h="470258">
                <a:tc>
                  <a:txBody>
                    <a:bodyPr/>
                    <a:lstStyle/>
                    <a:p>
                      <a:pPr algn="ctr"/>
                      <a:r>
                        <a:rPr lang="en-GB" sz="2800" b="1" dirty="0">
                          <a:solidFill>
                            <a:schemeClr val="tx2"/>
                          </a:solidFill>
                        </a:rPr>
                        <a:t>O</a:t>
                      </a:r>
                    </a:p>
                  </a:txBody>
                  <a:tcPr marL="91442" marR="91442" marT="45717" marB="45717" anchor="ctr"/>
                </a:tc>
                <a:tc>
                  <a:txBody>
                    <a:bodyPr/>
                    <a:lstStyle/>
                    <a:p>
                      <a:r>
                        <a:rPr lang="en-GB" sz="2400" b="1" dirty="0">
                          <a:solidFill>
                            <a:schemeClr val="tx2"/>
                          </a:solidFill>
                        </a:rPr>
                        <a:t>Outcome</a:t>
                      </a:r>
                    </a:p>
                  </a:txBody>
                  <a:tcPr marL="91442" marR="91442" marT="45717" marB="45717" anchor="ctr"/>
                </a:tc>
                <a:tc>
                  <a:txBody>
                    <a:bodyPr/>
                    <a:lstStyle/>
                    <a:p>
                      <a:r>
                        <a:rPr lang="en-GB" sz="2400" b="0" dirty="0">
                          <a:solidFill>
                            <a:schemeClr val="tx2"/>
                          </a:solidFill>
                        </a:rPr>
                        <a:t>What result are you interested</a:t>
                      </a:r>
                      <a:r>
                        <a:rPr lang="en-GB" sz="2400" b="0" baseline="0" dirty="0">
                          <a:solidFill>
                            <a:schemeClr val="tx2"/>
                          </a:solidFill>
                        </a:rPr>
                        <a:t> in? </a:t>
                      </a:r>
                      <a:endParaRPr lang="en-GB" sz="2400" b="0" dirty="0">
                        <a:solidFill>
                          <a:schemeClr val="tx2"/>
                        </a:solidFill>
                      </a:endParaRPr>
                    </a:p>
                  </a:txBody>
                  <a:tcPr marL="91442" marR="91442" marT="45717" marB="45717" anchor="ctr"/>
                </a:tc>
                <a:extLst>
                  <a:ext uri="{0D108BD9-81ED-4DB2-BD59-A6C34878D82A}">
                    <a16:rowId xmlns:a16="http://schemas.microsoft.com/office/drawing/2014/main" val="10003"/>
                  </a:ext>
                </a:extLst>
              </a:tr>
              <a:tr h="701170">
                <a:tc>
                  <a:txBody>
                    <a:bodyPr/>
                    <a:lstStyle/>
                    <a:p>
                      <a:pPr algn="ctr"/>
                      <a:r>
                        <a:rPr lang="en-GB" sz="2800" b="1" dirty="0">
                          <a:solidFill>
                            <a:schemeClr val="tx2"/>
                          </a:solidFill>
                        </a:rPr>
                        <a:t>T</a:t>
                      </a:r>
                    </a:p>
                  </a:txBody>
                  <a:tcPr marL="91442" marR="91442" marT="45717" marB="45717" anchor="ctr"/>
                </a:tc>
                <a:tc>
                  <a:txBody>
                    <a:bodyPr/>
                    <a:lstStyle/>
                    <a:p>
                      <a:r>
                        <a:rPr lang="en-GB" sz="2400" b="1" dirty="0">
                          <a:solidFill>
                            <a:schemeClr val="tx2"/>
                          </a:solidFill>
                        </a:rPr>
                        <a:t>Time Frame</a:t>
                      </a:r>
                    </a:p>
                  </a:txBody>
                  <a:tcPr marL="91442" marR="91442" marT="45717" marB="45717" anchor="ctr"/>
                </a:tc>
                <a:tc>
                  <a:txBody>
                    <a:bodyPr/>
                    <a:lstStyle/>
                    <a:p>
                      <a:r>
                        <a:rPr lang="en-GB" sz="2400" b="0" dirty="0">
                          <a:solidFill>
                            <a:schemeClr val="tx2"/>
                          </a:solidFill>
                        </a:rPr>
                        <a:t>What is the timeframe</a:t>
                      </a:r>
                      <a:r>
                        <a:rPr lang="en-GB" sz="2400" b="0" baseline="0" dirty="0">
                          <a:solidFill>
                            <a:schemeClr val="tx2"/>
                          </a:solidFill>
                        </a:rPr>
                        <a:t> for measuring outcomes?</a:t>
                      </a:r>
                      <a:endParaRPr lang="en-GB" sz="2400" b="0" dirty="0">
                        <a:solidFill>
                          <a:schemeClr val="tx2"/>
                        </a:solidFill>
                      </a:endParaRPr>
                    </a:p>
                  </a:txBody>
                  <a:tcPr marL="91442" marR="91442" marT="45717" marB="45717"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607455175"/>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94285" y="31032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eaLnBrk="1" fontAlgn="auto">
              <a:spcBef>
                <a:spcPts val="0"/>
              </a:spcBef>
              <a:spcAft>
                <a:spcPts val="0"/>
              </a:spcAft>
              <a:buNone/>
              <a:defRPr/>
            </a:pPr>
            <a:r>
              <a:rPr lang="en-GB" dirty="0">
                <a:solidFill>
                  <a:srgbClr val="4B72A7"/>
                </a:solidFill>
              </a:rPr>
              <a:t>Assessing your idea for a project</a:t>
            </a:r>
          </a:p>
        </p:txBody>
      </p:sp>
      <p:graphicFrame>
        <p:nvGraphicFramePr>
          <p:cNvPr id="4" name="Table 3"/>
          <p:cNvGraphicFramePr>
            <a:graphicFrameLocks noGrp="1"/>
          </p:cNvGraphicFramePr>
          <p:nvPr>
            <p:extLst>
              <p:ext uri="{D42A27DB-BD31-4B8C-83A1-F6EECF244321}">
                <p14:modId xmlns:p14="http://schemas.microsoft.com/office/powerpoint/2010/main" val="2746954130"/>
              </p:ext>
            </p:extLst>
          </p:nvPr>
        </p:nvGraphicFramePr>
        <p:xfrm>
          <a:off x="647702" y="1547814"/>
          <a:ext cx="8640763" cy="5442643"/>
        </p:xfrm>
        <a:graphic>
          <a:graphicData uri="http://schemas.openxmlformats.org/drawingml/2006/table">
            <a:tbl>
              <a:tblPr firstRow="1" bandRow="1">
                <a:tableStyleId>{69CF1AB2-1976-4502-BF36-3FF5EA218861}</a:tableStyleId>
              </a:tblPr>
              <a:tblGrid>
                <a:gridCol w="1365673">
                  <a:extLst>
                    <a:ext uri="{9D8B030D-6E8A-4147-A177-3AD203B41FA5}">
                      <a16:colId xmlns:a16="http://schemas.microsoft.com/office/drawing/2014/main" val="20000"/>
                    </a:ext>
                  </a:extLst>
                </a:gridCol>
                <a:gridCol w="1874613">
                  <a:extLst>
                    <a:ext uri="{9D8B030D-6E8A-4147-A177-3AD203B41FA5}">
                      <a16:colId xmlns:a16="http://schemas.microsoft.com/office/drawing/2014/main" val="20001"/>
                    </a:ext>
                  </a:extLst>
                </a:gridCol>
                <a:gridCol w="5400477">
                  <a:extLst>
                    <a:ext uri="{9D8B030D-6E8A-4147-A177-3AD203B41FA5}">
                      <a16:colId xmlns:a16="http://schemas.microsoft.com/office/drawing/2014/main" val="20002"/>
                    </a:ext>
                  </a:extLst>
                </a:gridCol>
              </a:tblGrid>
              <a:tr h="1920218">
                <a:tc>
                  <a:txBody>
                    <a:bodyPr/>
                    <a:lstStyle/>
                    <a:p>
                      <a:pPr algn="ctr"/>
                      <a:r>
                        <a:rPr lang="en-GB" sz="3200" b="1" dirty="0">
                          <a:solidFill>
                            <a:schemeClr val="tx2"/>
                          </a:solidFill>
                        </a:rPr>
                        <a:t>F</a:t>
                      </a:r>
                    </a:p>
                  </a:txBody>
                  <a:tcPr marL="91438" marR="91438" marT="45709" marB="45709" anchor="ctr"/>
                </a:tc>
                <a:tc>
                  <a:txBody>
                    <a:bodyPr/>
                    <a:lstStyle/>
                    <a:p>
                      <a:r>
                        <a:rPr lang="en-GB" sz="2800" b="1" dirty="0">
                          <a:solidFill>
                            <a:schemeClr val="tx2"/>
                          </a:solidFill>
                        </a:rPr>
                        <a:t>Feasible</a:t>
                      </a:r>
                    </a:p>
                  </a:txBody>
                  <a:tcPr marL="91438" marR="91438" marT="45709" marB="45709" anchor="ctr"/>
                </a:tc>
                <a:tc>
                  <a:txBody>
                    <a:bodyPr/>
                    <a:lstStyle/>
                    <a:p>
                      <a:r>
                        <a:rPr lang="en-US" sz="2000" b="0" dirty="0">
                          <a:solidFill>
                            <a:schemeClr val="tx2"/>
                          </a:solidFill>
                          <a:effectLst/>
                          <a:latin typeface="+mn-lt"/>
                          <a:ea typeface="+mn-ea"/>
                          <a:cs typeface="+mn-cs"/>
                        </a:rPr>
                        <a:t>Is your project feasible?</a:t>
                      </a:r>
                      <a:endParaRPr lang="en-GB" sz="2000" b="0" dirty="0">
                        <a:solidFill>
                          <a:schemeClr val="tx2"/>
                        </a:solidFill>
                        <a:effectLst/>
                        <a:latin typeface="+mn-lt"/>
                        <a:ea typeface="+mn-ea"/>
                        <a:cs typeface="+mn-cs"/>
                      </a:endParaRPr>
                    </a:p>
                    <a:p>
                      <a:r>
                        <a:rPr lang="en-US" sz="2000" b="0" dirty="0">
                          <a:solidFill>
                            <a:schemeClr val="tx2"/>
                          </a:solidFill>
                          <a:effectLst/>
                          <a:latin typeface="+mn-lt"/>
                          <a:ea typeface="+mn-ea"/>
                          <a:cs typeface="+mn-cs"/>
                        </a:rPr>
                        <a:t>Are there an adequate number of potential participants? </a:t>
                      </a:r>
                      <a:br>
                        <a:rPr lang="en-US" sz="2000" b="0" dirty="0">
                          <a:solidFill>
                            <a:schemeClr val="tx2"/>
                          </a:solidFill>
                          <a:effectLst/>
                          <a:latin typeface="+mn-lt"/>
                          <a:ea typeface="+mn-ea"/>
                          <a:cs typeface="+mn-cs"/>
                        </a:rPr>
                      </a:br>
                      <a:r>
                        <a:rPr lang="en-US" sz="2000" b="0" dirty="0">
                          <a:solidFill>
                            <a:schemeClr val="tx2"/>
                          </a:solidFill>
                          <a:effectLst/>
                          <a:latin typeface="+mn-lt"/>
                          <a:ea typeface="+mn-ea"/>
                          <a:cs typeface="+mn-cs"/>
                        </a:rPr>
                        <a:t>Is there adequate technical expertise?</a:t>
                      </a:r>
                      <a:endParaRPr lang="en-GB" sz="2000" b="0" dirty="0">
                        <a:solidFill>
                          <a:schemeClr val="tx2"/>
                        </a:solidFill>
                        <a:effectLst/>
                        <a:latin typeface="+mn-lt"/>
                        <a:ea typeface="+mn-ea"/>
                        <a:cs typeface="+mn-cs"/>
                      </a:endParaRPr>
                    </a:p>
                    <a:p>
                      <a:r>
                        <a:rPr lang="en-US" sz="2000" b="0" dirty="0">
                          <a:solidFill>
                            <a:schemeClr val="tx2"/>
                          </a:solidFill>
                          <a:effectLst/>
                          <a:latin typeface="+mn-lt"/>
                          <a:ea typeface="+mn-ea"/>
                          <a:cs typeface="+mn-cs"/>
                        </a:rPr>
                        <a:t>Is it affordable? </a:t>
                      </a:r>
                    </a:p>
                    <a:p>
                      <a:r>
                        <a:rPr lang="en-US" sz="2000" b="0" dirty="0">
                          <a:solidFill>
                            <a:schemeClr val="tx2"/>
                          </a:solidFill>
                          <a:effectLst/>
                          <a:latin typeface="+mn-lt"/>
                          <a:ea typeface="+mn-ea"/>
                          <a:cs typeface="+mn-cs"/>
                        </a:rPr>
                        <a:t>Is it manageable in scope?</a:t>
                      </a:r>
                      <a:endParaRPr lang="en-GB" sz="2000" b="0" dirty="0">
                        <a:solidFill>
                          <a:schemeClr val="tx2"/>
                        </a:solidFill>
                        <a:effectLst/>
                        <a:latin typeface="+mn-lt"/>
                        <a:ea typeface="+mn-ea"/>
                        <a:cs typeface="+mn-cs"/>
                      </a:endParaRPr>
                    </a:p>
                  </a:txBody>
                  <a:tcPr marL="91438" marR="91438" marT="45709" marB="45709" anchor="ctr"/>
                </a:tc>
                <a:extLst>
                  <a:ext uri="{0D108BD9-81ED-4DB2-BD59-A6C34878D82A}">
                    <a16:rowId xmlns:a16="http://schemas.microsoft.com/office/drawing/2014/main" val="10000"/>
                  </a:ext>
                </a:extLst>
              </a:tr>
              <a:tr h="579098">
                <a:tc>
                  <a:txBody>
                    <a:bodyPr/>
                    <a:lstStyle/>
                    <a:p>
                      <a:pPr algn="ctr"/>
                      <a:r>
                        <a:rPr lang="en-GB" sz="3200" b="1" dirty="0">
                          <a:solidFill>
                            <a:schemeClr val="tx2"/>
                          </a:solidFill>
                        </a:rPr>
                        <a:t>I</a:t>
                      </a:r>
                    </a:p>
                  </a:txBody>
                  <a:tcPr marL="91438" marR="91438" marT="45709" marB="45709" anchor="ctr"/>
                </a:tc>
                <a:tc>
                  <a:txBody>
                    <a:bodyPr/>
                    <a:lstStyle/>
                    <a:p>
                      <a:r>
                        <a:rPr lang="en-GB" sz="2800" b="1" dirty="0">
                          <a:solidFill>
                            <a:schemeClr val="tx2"/>
                          </a:solidFill>
                        </a:rPr>
                        <a:t>Interesting</a:t>
                      </a:r>
                    </a:p>
                  </a:txBody>
                  <a:tcPr marL="91438" marR="91438" marT="45709" marB="45709" anchor="ctr"/>
                </a:tc>
                <a:tc>
                  <a:txBody>
                    <a:bodyPr/>
                    <a:lstStyle/>
                    <a:p>
                      <a:pPr marL="0" marR="0" indent="0" defTabSz="914400" eaLnBrk="1" fontAlgn="auto" latinLnBrk="0" hangingPunct="1">
                        <a:lnSpc>
                          <a:spcPct val="100000"/>
                        </a:lnSpc>
                        <a:spcBef>
                          <a:spcPts val="0"/>
                        </a:spcBef>
                        <a:spcAft>
                          <a:spcPts val="0"/>
                        </a:spcAft>
                        <a:buClrTx/>
                        <a:buSzTx/>
                        <a:buFontTx/>
                        <a:buNone/>
                        <a:tabLst/>
                        <a:defRPr/>
                      </a:pPr>
                      <a:r>
                        <a:rPr lang="en-US" sz="1800" dirty="0">
                          <a:solidFill>
                            <a:schemeClr val="tx2"/>
                          </a:solidFill>
                          <a:effectLst/>
                          <a:latin typeface="+mn-lt"/>
                          <a:ea typeface="+mn-ea"/>
                          <a:cs typeface="+mn-cs"/>
                        </a:rPr>
                        <a:t>Is it interesting to the funder/institution?</a:t>
                      </a:r>
                      <a:endParaRPr lang="en-GB" sz="1800" dirty="0">
                        <a:solidFill>
                          <a:schemeClr val="tx2"/>
                        </a:solidFill>
                        <a:effectLst/>
                        <a:latin typeface="+mn-lt"/>
                        <a:ea typeface="+mn-ea"/>
                        <a:cs typeface="+mn-cs"/>
                      </a:endParaRPr>
                    </a:p>
                  </a:txBody>
                  <a:tcPr marL="91438" marR="91438" marT="45709" marB="45709" anchor="ctr"/>
                </a:tc>
                <a:extLst>
                  <a:ext uri="{0D108BD9-81ED-4DB2-BD59-A6C34878D82A}">
                    <a16:rowId xmlns:a16="http://schemas.microsoft.com/office/drawing/2014/main" val="10001"/>
                  </a:ext>
                </a:extLst>
              </a:tr>
              <a:tr h="1388891">
                <a:tc>
                  <a:txBody>
                    <a:bodyPr/>
                    <a:lstStyle/>
                    <a:p>
                      <a:pPr algn="ctr"/>
                      <a:r>
                        <a:rPr lang="en-GB" sz="3200" b="1" dirty="0">
                          <a:solidFill>
                            <a:schemeClr val="tx2"/>
                          </a:solidFill>
                        </a:rPr>
                        <a:t>N</a:t>
                      </a:r>
                    </a:p>
                  </a:txBody>
                  <a:tcPr marL="91438" marR="91438" marT="45709" marB="45709" anchor="ctr"/>
                </a:tc>
                <a:tc>
                  <a:txBody>
                    <a:bodyPr/>
                    <a:lstStyle/>
                    <a:p>
                      <a:r>
                        <a:rPr lang="en-GB" sz="2800" b="1" dirty="0">
                          <a:solidFill>
                            <a:schemeClr val="tx2"/>
                          </a:solidFill>
                        </a:rPr>
                        <a:t>Novel</a:t>
                      </a:r>
                    </a:p>
                  </a:txBody>
                  <a:tcPr marL="91438" marR="91438" marT="45709" marB="45709" anchor="ctr"/>
                </a:tc>
                <a:tc>
                  <a:txBody>
                    <a:bodyPr/>
                    <a:lstStyle/>
                    <a:p>
                      <a:r>
                        <a:rPr lang="en-US" sz="1800" dirty="0">
                          <a:solidFill>
                            <a:schemeClr val="tx2"/>
                          </a:solidFill>
                          <a:effectLst/>
                          <a:latin typeface="+mn-lt"/>
                          <a:ea typeface="+mn-ea"/>
                          <a:cs typeface="+mn-cs"/>
                        </a:rPr>
                        <a:t>Is the project novel?</a:t>
                      </a:r>
                      <a:endParaRPr lang="en-GB" sz="1800" dirty="0">
                        <a:solidFill>
                          <a:schemeClr val="tx2"/>
                        </a:solidFill>
                        <a:effectLst/>
                        <a:latin typeface="+mn-lt"/>
                        <a:ea typeface="+mn-ea"/>
                        <a:cs typeface="+mn-cs"/>
                      </a:endParaRPr>
                    </a:p>
                    <a:p>
                      <a:r>
                        <a:rPr lang="en-US" sz="1800" dirty="0">
                          <a:solidFill>
                            <a:schemeClr val="tx2"/>
                          </a:solidFill>
                          <a:effectLst/>
                          <a:latin typeface="+mn-lt"/>
                          <a:ea typeface="+mn-ea"/>
                          <a:cs typeface="+mn-cs"/>
                        </a:rPr>
                        <a:t>Does it add new information? </a:t>
                      </a:r>
                    </a:p>
                    <a:p>
                      <a:r>
                        <a:rPr lang="en-US" sz="1800" dirty="0">
                          <a:solidFill>
                            <a:schemeClr val="tx2"/>
                          </a:solidFill>
                          <a:effectLst/>
                          <a:latin typeface="+mn-lt"/>
                          <a:ea typeface="+mn-ea"/>
                          <a:cs typeface="+mn-cs"/>
                        </a:rPr>
                        <a:t>What is innovative about your project?</a:t>
                      </a:r>
                      <a:endParaRPr lang="en-GB" sz="1800" dirty="0">
                        <a:solidFill>
                          <a:schemeClr val="tx2"/>
                        </a:solidFill>
                        <a:effectLst/>
                        <a:latin typeface="+mn-lt"/>
                        <a:ea typeface="+mn-ea"/>
                        <a:cs typeface="+mn-cs"/>
                      </a:endParaRPr>
                    </a:p>
                    <a:p>
                      <a:r>
                        <a:rPr lang="en-US" sz="1800" dirty="0">
                          <a:solidFill>
                            <a:schemeClr val="tx2"/>
                          </a:solidFill>
                          <a:effectLst/>
                          <a:latin typeface="+mn-lt"/>
                          <a:ea typeface="+mn-ea"/>
                          <a:cs typeface="+mn-cs"/>
                        </a:rPr>
                        <a:t>Does it involve novel methods?</a:t>
                      </a:r>
                      <a:endParaRPr lang="en-GB" sz="1800" dirty="0">
                        <a:solidFill>
                          <a:schemeClr val="tx2"/>
                        </a:solidFill>
                        <a:effectLst/>
                        <a:latin typeface="+mn-lt"/>
                        <a:ea typeface="+mn-ea"/>
                        <a:cs typeface="+mn-cs"/>
                      </a:endParaRPr>
                    </a:p>
                  </a:txBody>
                  <a:tcPr marL="91438" marR="91438" marT="45709" marB="45709" anchor="ctr"/>
                </a:tc>
                <a:extLst>
                  <a:ext uri="{0D108BD9-81ED-4DB2-BD59-A6C34878D82A}">
                    <a16:rowId xmlns:a16="http://schemas.microsoft.com/office/drawing/2014/main" val="10002"/>
                  </a:ext>
                </a:extLst>
              </a:tr>
              <a:tr h="640058">
                <a:tc>
                  <a:txBody>
                    <a:bodyPr/>
                    <a:lstStyle/>
                    <a:p>
                      <a:pPr algn="ctr"/>
                      <a:r>
                        <a:rPr lang="en-GB" sz="3200" b="1" dirty="0">
                          <a:solidFill>
                            <a:schemeClr val="tx2"/>
                          </a:solidFill>
                        </a:rPr>
                        <a:t>E</a:t>
                      </a:r>
                    </a:p>
                  </a:txBody>
                  <a:tcPr marL="91438" marR="91438" marT="45709" marB="45709" anchor="ctr"/>
                </a:tc>
                <a:tc>
                  <a:txBody>
                    <a:bodyPr/>
                    <a:lstStyle/>
                    <a:p>
                      <a:r>
                        <a:rPr lang="en-GB" sz="2800" b="1" dirty="0">
                          <a:solidFill>
                            <a:schemeClr val="tx2"/>
                          </a:solidFill>
                        </a:rPr>
                        <a:t>Ethical</a:t>
                      </a:r>
                    </a:p>
                  </a:txBody>
                  <a:tcPr marL="91438" marR="91438" marT="45709" marB="45709" anchor="ctr"/>
                </a:tc>
                <a:tc>
                  <a:txBody>
                    <a:bodyPr/>
                    <a:lstStyle/>
                    <a:p>
                      <a:r>
                        <a:rPr lang="en-US" sz="1800" dirty="0">
                          <a:solidFill>
                            <a:schemeClr val="tx2"/>
                          </a:solidFill>
                          <a:effectLst/>
                          <a:latin typeface="+mn-lt"/>
                          <a:ea typeface="+mn-ea"/>
                          <a:cs typeface="+mn-cs"/>
                        </a:rPr>
                        <a:t>Can the project be conducted without violating ethical principles?</a:t>
                      </a:r>
                      <a:endParaRPr lang="en-GB" sz="1800" dirty="0">
                        <a:solidFill>
                          <a:schemeClr val="tx2"/>
                        </a:solidFill>
                        <a:effectLst/>
                        <a:latin typeface="+mn-lt"/>
                        <a:ea typeface="+mn-ea"/>
                        <a:cs typeface="+mn-cs"/>
                      </a:endParaRPr>
                    </a:p>
                  </a:txBody>
                  <a:tcPr marL="91438" marR="91438" marT="45709" marB="45709" anchor="ctr"/>
                </a:tc>
                <a:extLst>
                  <a:ext uri="{0D108BD9-81ED-4DB2-BD59-A6C34878D82A}">
                    <a16:rowId xmlns:a16="http://schemas.microsoft.com/office/drawing/2014/main" val="10003"/>
                  </a:ext>
                </a:extLst>
              </a:tr>
              <a:tr h="914378">
                <a:tc>
                  <a:txBody>
                    <a:bodyPr/>
                    <a:lstStyle/>
                    <a:p>
                      <a:pPr algn="ctr"/>
                      <a:r>
                        <a:rPr lang="en-GB" sz="3200" b="1" dirty="0">
                          <a:solidFill>
                            <a:schemeClr val="tx2"/>
                          </a:solidFill>
                        </a:rPr>
                        <a:t>R</a:t>
                      </a:r>
                    </a:p>
                  </a:txBody>
                  <a:tcPr marL="91438" marR="91438" marT="45709" marB="45709" anchor="ctr"/>
                </a:tc>
                <a:tc>
                  <a:txBody>
                    <a:bodyPr/>
                    <a:lstStyle/>
                    <a:p>
                      <a:r>
                        <a:rPr lang="en-GB" sz="2800" b="1" dirty="0">
                          <a:solidFill>
                            <a:schemeClr val="tx2"/>
                          </a:solidFill>
                        </a:rPr>
                        <a:t>Relevant</a:t>
                      </a:r>
                    </a:p>
                  </a:txBody>
                  <a:tcPr marL="91438" marR="91438" marT="45709" marB="45709" anchor="ctr"/>
                </a:tc>
                <a:tc>
                  <a:txBody>
                    <a:bodyPr/>
                    <a:lstStyle/>
                    <a:p>
                      <a:r>
                        <a:rPr lang="en-US" sz="1800" dirty="0">
                          <a:solidFill>
                            <a:schemeClr val="tx2"/>
                          </a:solidFill>
                          <a:effectLst/>
                          <a:latin typeface="+mn-lt"/>
                          <a:ea typeface="+mn-ea"/>
                          <a:cs typeface="+mn-cs"/>
                        </a:rPr>
                        <a:t>Is it relevant to existing knowledge?</a:t>
                      </a:r>
                      <a:endParaRPr lang="en-GB" sz="1800" dirty="0">
                        <a:solidFill>
                          <a:schemeClr val="tx2"/>
                        </a:solidFill>
                        <a:effectLst/>
                        <a:latin typeface="+mn-lt"/>
                        <a:ea typeface="+mn-ea"/>
                        <a:cs typeface="+mn-cs"/>
                      </a:endParaRPr>
                    </a:p>
                    <a:p>
                      <a:r>
                        <a:rPr lang="en-US" sz="1800" dirty="0">
                          <a:solidFill>
                            <a:schemeClr val="tx2"/>
                          </a:solidFill>
                          <a:effectLst/>
                          <a:latin typeface="+mn-lt"/>
                          <a:ea typeface="+mn-ea"/>
                          <a:cs typeface="+mn-cs"/>
                        </a:rPr>
                        <a:t>Is it relevant to current work and thinking?</a:t>
                      </a:r>
                      <a:endParaRPr lang="en-GB" sz="1800" dirty="0">
                        <a:solidFill>
                          <a:schemeClr val="tx2"/>
                        </a:solidFill>
                        <a:effectLst/>
                        <a:latin typeface="+mn-lt"/>
                        <a:ea typeface="+mn-ea"/>
                        <a:cs typeface="+mn-cs"/>
                      </a:endParaRPr>
                    </a:p>
                    <a:p>
                      <a:r>
                        <a:rPr lang="en-US" sz="1800" dirty="0">
                          <a:solidFill>
                            <a:schemeClr val="tx2"/>
                          </a:solidFill>
                          <a:effectLst/>
                          <a:latin typeface="+mn-lt"/>
                          <a:ea typeface="+mn-ea"/>
                          <a:cs typeface="+mn-cs"/>
                        </a:rPr>
                        <a:t>Is it relevant to future work?</a:t>
                      </a:r>
                      <a:endParaRPr lang="en-GB" sz="1800" dirty="0">
                        <a:solidFill>
                          <a:schemeClr val="tx2"/>
                        </a:solidFill>
                        <a:effectLst/>
                        <a:latin typeface="+mn-lt"/>
                        <a:ea typeface="+mn-ea"/>
                        <a:cs typeface="+mn-cs"/>
                      </a:endParaRPr>
                    </a:p>
                  </a:txBody>
                  <a:tcPr marL="91438" marR="91438" marT="45709" marB="45709"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4751852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D6E3A-F231-4F72-9354-9E50BC7863E0}"/>
              </a:ext>
            </a:extLst>
          </p:cNvPr>
          <p:cNvSpPr>
            <a:spLocks noGrp="1"/>
          </p:cNvSpPr>
          <p:nvPr>
            <p:ph type="title"/>
          </p:nvPr>
        </p:nvSpPr>
        <p:spPr/>
        <p:txBody>
          <a:bodyPr/>
          <a:lstStyle/>
          <a:p>
            <a:pPr algn="l">
              <a:buNone/>
            </a:pPr>
            <a:r>
              <a:rPr lang="en-US" dirty="0" err="1">
                <a:solidFill>
                  <a:srgbClr val="4B72A7"/>
                </a:solidFill>
              </a:rPr>
              <a:t>Summarising</a:t>
            </a:r>
            <a:r>
              <a:rPr lang="en-US" dirty="0">
                <a:solidFill>
                  <a:srgbClr val="4B72A7"/>
                </a:solidFill>
              </a:rPr>
              <a:t> your plans so far</a:t>
            </a:r>
            <a:endParaRPr lang="en-GB" dirty="0">
              <a:solidFill>
                <a:srgbClr val="4B72A7"/>
              </a:solidFill>
            </a:endParaRPr>
          </a:p>
        </p:txBody>
      </p:sp>
      <p:sp>
        <p:nvSpPr>
          <p:cNvPr id="3" name="Content Placeholder 2">
            <a:extLst>
              <a:ext uri="{FF2B5EF4-FFF2-40B4-BE49-F238E27FC236}">
                <a16:creationId xmlns:a16="http://schemas.microsoft.com/office/drawing/2014/main" id="{AB3D11EA-0381-41F7-8FF4-899EF5DC8DA5}"/>
              </a:ext>
            </a:extLst>
          </p:cNvPr>
          <p:cNvSpPr>
            <a:spLocks noGrp="1"/>
          </p:cNvSpPr>
          <p:nvPr>
            <p:ph idx="1"/>
          </p:nvPr>
        </p:nvSpPr>
        <p:spPr/>
        <p:txBody>
          <a:bodyPr/>
          <a:lstStyle/>
          <a:p>
            <a:pPr marL="93663" indent="14288"/>
            <a:r>
              <a:rPr lang="en-US" sz="3600" dirty="0"/>
              <a:t>Funders can ask for a variety of summary techniques:</a:t>
            </a:r>
          </a:p>
          <a:p>
            <a:pPr marL="997200" lvl="1" indent="-457200">
              <a:buFontTx/>
              <a:buChar char="-"/>
            </a:pPr>
            <a:r>
              <a:rPr lang="en-US" sz="3200" dirty="0"/>
              <a:t>Theory of change diagram </a:t>
            </a:r>
          </a:p>
          <a:p>
            <a:pPr marL="997200" lvl="1" indent="-457200">
              <a:buFontTx/>
              <a:buChar char="-"/>
            </a:pPr>
            <a:r>
              <a:rPr lang="en-US" sz="3200" dirty="0"/>
              <a:t>Logic model</a:t>
            </a:r>
          </a:p>
          <a:p>
            <a:pPr marL="997200" lvl="1" indent="-457200">
              <a:buFontTx/>
              <a:buChar char="-"/>
            </a:pPr>
            <a:r>
              <a:rPr lang="en-US" sz="3200" dirty="0"/>
              <a:t>Flow chart</a:t>
            </a:r>
          </a:p>
          <a:p>
            <a:pPr marL="997200" lvl="1" indent="-457200">
              <a:buFontTx/>
              <a:buChar char="-"/>
            </a:pPr>
            <a:r>
              <a:rPr lang="en-US" sz="3200" dirty="0"/>
              <a:t>Logical framework matrix</a:t>
            </a:r>
            <a:endParaRPr lang="en-GB" sz="3200" dirty="0"/>
          </a:p>
        </p:txBody>
      </p:sp>
    </p:spTree>
    <p:extLst>
      <p:ext uri="{BB962C8B-B14F-4D97-AF65-F5344CB8AC3E}">
        <p14:creationId xmlns:p14="http://schemas.microsoft.com/office/powerpoint/2010/main" val="176091032"/>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a:solidFill>
                  <a:srgbClr val="4C74AA"/>
                </a:solidFill>
              </a:rPr>
              <a:t>Developing your objectives</a:t>
            </a:r>
          </a:p>
        </p:txBody>
      </p:sp>
    </p:spTree>
    <p:extLst>
      <p:ext uri="{BB962C8B-B14F-4D97-AF65-F5344CB8AC3E}">
        <p14:creationId xmlns:p14="http://schemas.microsoft.com/office/powerpoint/2010/main" val="38842575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dirty="0"/>
              <a:t> </a:t>
            </a:r>
            <a:r>
              <a:rPr dirty="0">
                <a:solidFill>
                  <a:srgbClr val="4C74AA"/>
                </a:solidFill>
              </a:rPr>
              <a:t>Project idea to objectives</a:t>
            </a:r>
          </a:p>
        </p:txBody>
      </p:sp>
      <p:sp>
        <p:nvSpPr>
          <p:cNvPr id="3" name="Freeform 2"/>
          <p:cNvSpPr/>
          <p:nvPr/>
        </p:nvSpPr>
        <p:spPr>
          <a:xfrm>
            <a:off x="2590800" y="2087563"/>
            <a:ext cx="4068763" cy="97948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US" sz="2600" b="1" dirty="0">
                <a:solidFill>
                  <a:schemeClr val="tx2"/>
                </a:solidFill>
                <a:latin typeface="Calibri" pitchFamily="34"/>
                <a:ea typeface="Microsoft YaHei" pitchFamily="2"/>
                <a:cs typeface="Mangal" pitchFamily="2"/>
              </a:rPr>
              <a:t>P</a:t>
            </a:r>
            <a:r>
              <a:rPr lang="en-GB" sz="2600" b="1" dirty="0" err="1">
                <a:solidFill>
                  <a:schemeClr val="tx2"/>
                </a:solidFill>
                <a:latin typeface="Calibri" pitchFamily="34"/>
                <a:ea typeface="Microsoft YaHei" pitchFamily="2"/>
                <a:cs typeface="Mangal" pitchFamily="2"/>
              </a:rPr>
              <a:t>roject</a:t>
            </a:r>
            <a:r>
              <a:rPr lang="en-GB" sz="2600" b="1" dirty="0">
                <a:solidFill>
                  <a:schemeClr val="tx2"/>
                </a:solidFill>
                <a:latin typeface="Calibri" pitchFamily="34"/>
                <a:ea typeface="Microsoft YaHei" pitchFamily="2"/>
                <a:cs typeface="Mangal" pitchFamily="2"/>
              </a:rPr>
              <a:t> Idea</a:t>
            </a:r>
          </a:p>
        </p:txBody>
      </p:sp>
      <p:sp>
        <p:nvSpPr>
          <p:cNvPr id="4" name="Freeform 3"/>
          <p:cNvSpPr/>
          <p:nvPr/>
        </p:nvSpPr>
        <p:spPr>
          <a:xfrm>
            <a:off x="2590800" y="3867150"/>
            <a:ext cx="4068763" cy="9779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GB" sz="2600" b="1" dirty="0">
                <a:solidFill>
                  <a:schemeClr val="tx2"/>
                </a:solidFill>
                <a:latin typeface="Calibri" pitchFamily="34"/>
                <a:ea typeface="Microsoft YaHei" pitchFamily="2"/>
                <a:cs typeface="Mangal" pitchFamily="2"/>
              </a:rPr>
              <a:t>Aim</a:t>
            </a:r>
          </a:p>
        </p:txBody>
      </p:sp>
      <p:sp>
        <p:nvSpPr>
          <p:cNvPr id="5" name="Freeform 4"/>
          <p:cNvSpPr/>
          <p:nvPr/>
        </p:nvSpPr>
        <p:spPr>
          <a:xfrm>
            <a:off x="2592388" y="5645150"/>
            <a:ext cx="4068762" cy="97948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GB" sz="2600" b="1" dirty="0">
                <a:solidFill>
                  <a:schemeClr val="tx2"/>
                </a:solidFill>
                <a:latin typeface="Calibri" pitchFamily="34"/>
                <a:ea typeface="Microsoft YaHei" pitchFamily="2"/>
                <a:cs typeface="Mangal" pitchFamily="2"/>
              </a:rPr>
              <a:t>Objectives</a:t>
            </a:r>
          </a:p>
        </p:txBody>
      </p:sp>
      <p:sp>
        <p:nvSpPr>
          <p:cNvPr id="6" name="Straight Connector 5"/>
          <p:cNvSpPr/>
          <p:nvPr/>
        </p:nvSpPr>
        <p:spPr>
          <a:xfrm>
            <a:off x="4625975" y="3067050"/>
            <a:ext cx="0" cy="800100"/>
          </a:xfrm>
          <a:prstGeom prst="line">
            <a:avLst/>
          </a:prstGeom>
          <a:noFill/>
          <a:ln w="0">
            <a:solidFill>
              <a:srgbClr val="000000"/>
            </a:solidFill>
            <a:prstDash val="solid"/>
            <a:headEnd type="arrow"/>
            <a:tailEnd type="arrow"/>
          </a:ln>
        </p:spPr>
        <p:txBody>
          <a:bodyPr wrap="none" lIns="90000" tIns="45000" rIns="90000" bIns="45000" anchor="ctr" compatLnSpc="0"/>
          <a:lstStyle/>
          <a:p>
            <a:pPr fontAlgn="auto" hangingPunct="0">
              <a:spcBef>
                <a:spcPts val="0"/>
              </a:spcBef>
              <a:spcAft>
                <a:spcPts val="0"/>
              </a:spcAft>
              <a:defRPr/>
            </a:pPr>
            <a:endParaRPr lang="en-GB">
              <a:latin typeface="Liberation Sans" pitchFamily="18"/>
              <a:ea typeface="Microsoft YaHei" pitchFamily="2"/>
              <a:cs typeface="Mangal" pitchFamily="2"/>
            </a:endParaRPr>
          </a:p>
        </p:txBody>
      </p:sp>
      <p:sp>
        <p:nvSpPr>
          <p:cNvPr id="7" name="Straight Connector 6"/>
          <p:cNvSpPr/>
          <p:nvPr/>
        </p:nvSpPr>
        <p:spPr>
          <a:xfrm>
            <a:off x="4608513" y="4824413"/>
            <a:ext cx="0" cy="820737"/>
          </a:xfrm>
          <a:prstGeom prst="line">
            <a:avLst/>
          </a:prstGeom>
          <a:noFill/>
          <a:ln w="0">
            <a:solidFill>
              <a:srgbClr val="000000"/>
            </a:solidFill>
            <a:prstDash val="solid"/>
            <a:headEnd type="arrow"/>
            <a:tailEnd type="arrow"/>
          </a:ln>
        </p:spPr>
        <p:txBody>
          <a:bodyPr wrap="none" lIns="90000" tIns="45000" rIns="90000" bIns="45000" anchor="ctr" compatLnSpc="0"/>
          <a:lstStyle/>
          <a:p>
            <a:pPr fontAlgn="auto" hangingPunct="0">
              <a:spcBef>
                <a:spcPts val="0"/>
              </a:spcBef>
              <a:spcAft>
                <a:spcPts val="0"/>
              </a:spcAft>
              <a:defRPr/>
            </a:pPr>
            <a:endParaRPr lang="en-GB">
              <a:latin typeface="Liberation Sans" pitchFamily="18"/>
              <a:ea typeface="Microsoft YaHei" pitchFamily="2"/>
              <a:cs typeface="Mangal" pitchFamily="2"/>
            </a:endParaRPr>
          </a:p>
        </p:txBody>
      </p:sp>
    </p:spTree>
    <p:extLst>
      <p:ext uri="{BB962C8B-B14F-4D97-AF65-F5344CB8AC3E}">
        <p14:creationId xmlns:p14="http://schemas.microsoft.com/office/powerpoint/2010/main" val="4234695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03999" y="301320"/>
            <a:ext cx="9071640" cy="1262160"/>
          </a:xfrm>
        </p:spPr>
        <p:txBody>
          <a:bodyPr/>
          <a:lstStyle/>
          <a:p>
            <a:pPr algn="l" eaLnBrk="1" fontAlgn="auto">
              <a:spcBef>
                <a:spcPts val="0"/>
              </a:spcBef>
              <a:spcAft>
                <a:spcPts val="0"/>
              </a:spcAft>
              <a:buFont typeface="StarSymbol"/>
              <a:buNone/>
              <a:defRPr/>
            </a:pPr>
            <a:r>
              <a:rPr lang="en-GB" dirty="0">
                <a:solidFill>
                  <a:srgbClr val="4C74AA"/>
                </a:solidFill>
              </a:rPr>
              <a:t>Writing SMART Objectives</a:t>
            </a:r>
          </a:p>
        </p:txBody>
      </p:sp>
      <p:graphicFrame>
        <p:nvGraphicFramePr>
          <p:cNvPr id="2072" name="Diagram 2071"/>
          <p:cNvGraphicFramePr/>
          <p:nvPr>
            <p:extLst>
              <p:ext uri="{D42A27DB-BD31-4B8C-83A1-F6EECF244321}">
                <p14:modId xmlns:p14="http://schemas.microsoft.com/office/powerpoint/2010/main" val="460022653"/>
              </p:ext>
            </p:extLst>
          </p:nvPr>
        </p:nvGraphicFramePr>
        <p:xfrm>
          <a:off x="671991" y="1524145"/>
          <a:ext cx="7320649" cy="48479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25604" name="Group 57"/>
          <p:cNvGrpSpPr>
            <a:grpSpLocks/>
          </p:cNvGrpSpPr>
          <p:nvPr/>
        </p:nvGrpSpPr>
        <p:grpSpPr bwMode="auto">
          <a:xfrm>
            <a:off x="3311525" y="5538788"/>
            <a:ext cx="4681538" cy="688975"/>
            <a:chOff x="2418027" y="1895804"/>
            <a:chExt cx="4302389" cy="688667"/>
          </a:xfrm>
        </p:grpSpPr>
        <p:sp>
          <p:nvSpPr>
            <p:cNvPr id="59" name="Round Same Side Corner Rectangle 58"/>
            <p:cNvSpPr/>
            <p:nvPr/>
          </p:nvSpPr>
          <p:spPr>
            <a:xfrm rot="5400000">
              <a:off x="4225617" y="89673"/>
              <a:ext cx="688667" cy="430093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0" name="Round Same Side Corner Rectangle 4"/>
            <p:cNvSpPr/>
            <p:nvPr/>
          </p:nvSpPr>
          <p:spPr>
            <a:xfrm>
              <a:off x="2418027" y="1929126"/>
              <a:ext cx="4267375" cy="6220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390" tIns="36195" rIns="72390" bIns="36195" spcCol="1270" anchor="ctr"/>
            <a:lstStyle/>
            <a:p>
              <a:pPr marL="171450" lvl="1" indent="-171450" defTabSz="844550">
                <a:lnSpc>
                  <a:spcPct val="90000"/>
                </a:lnSpc>
                <a:spcBef>
                  <a:spcPct val="0"/>
                </a:spcBef>
                <a:spcAft>
                  <a:spcPct val="15000"/>
                </a:spcAft>
                <a:buFontTx/>
                <a:buChar char="••"/>
                <a:defRPr/>
              </a:pPr>
              <a:r>
                <a:rPr lang="en-GB" sz="2100" dirty="0">
                  <a:solidFill>
                    <a:srgbClr val="4D4D4D"/>
                  </a:solidFill>
                  <a:latin typeface="Calibri"/>
                </a:rPr>
                <a:t>A completion date needs to be specified</a:t>
              </a:r>
            </a:p>
          </p:txBody>
        </p:sp>
      </p:grpSp>
      <p:grpSp>
        <p:nvGrpSpPr>
          <p:cNvPr id="25605" name="Group 61"/>
          <p:cNvGrpSpPr>
            <a:grpSpLocks/>
          </p:cNvGrpSpPr>
          <p:nvPr/>
        </p:nvGrpSpPr>
        <p:grpSpPr bwMode="auto">
          <a:xfrm>
            <a:off x="3311525" y="3595688"/>
            <a:ext cx="4681538" cy="688975"/>
            <a:chOff x="2419350" y="1895804"/>
            <a:chExt cx="4301066" cy="688667"/>
          </a:xfrm>
        </p:grpSpPr>
        <p:sp>
          <p:nvSpPr>
            <p:cNvPr id="63" name="Round Same Side Corner Rectangle 62"/>
            <p:cNvSpPr/>
            <p:nvPr/>
          </p:nvSpPr>
          <p:spPr>
            <a:xfrm rot="5400000">
              <a:off x="4225549" y="89605"/>
              <a:ext cx="688667" cy="4301066"/>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GB"/>
            </a:p>
          </p:txBody>
        </p:sp>
        <p:sp>
          <p:nvSpPr>
            <p:cNvPr id="64" name="Round Same Side Corner Rectangle 4"/>
            <p:cNvSpPr/>
            <p:nvPr/>
          </p:nvSpPr>
          <p:spPr>
            <a:xfrm>
              <a:off x="2419350" y="1929126"/>
              <a:ext cx="4267520" cy="62202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lIns="72390" tIns="36195" rIns="72390" bIns="36195" spcCol="1270" anchor="ctr"/>
            <a:lstStyle/>
            <a:p>
              <a:pPr marL="228600" lvl="1" indent="-228600" defTabSz="933450">
                <a:lnSpc>
                  <a:spcPct val="90000"/>
                </a:lnSpc>
                <a:spcAft>
                  <a:spcPct val="15000"/>
                </a:spcAft>
                <a:buFontTx/>
                <a:buChar char="•"/>
                <a:defRPr/>
              </a:pPr>
              <a:r>
                <a:rPr lang="en-GB" sz="2100" dirty="0">
                  <a:solidFill>
                    <a:srgbClr val="4D4D4D"/>
                  </a:solidFill>
                  <a:latin typeface="Calibri"/>
                </a:rPr>
                <a:t>Must be realistic in terms of logistics, time &amp; budget</a:t>
              </a:r>
            </a:p>
          </p:txBody>
        </p:sp>
      </p:grpSp>
    </p:spTree>
    <p:extLst>
      <p:ext uri="{BB962C8B-B14F-4D97-AF65-F5344CB8AC3E}">
        <p14:creationId xmlns:p14="http://schemas.microsoft.com/office/powerpoint/2010/main" val="2707291765"/>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88622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dirty="0"/>
              <a:t> </a:t>
            </a:r>
            <a:r>
              <a:rPr dirty="0">
                <a:solidFill>
                  <a:srgbClr val="4C74AA"/>
                </a:solidFill>
              </a:rPr>
              <a:t>Example</a:t>
            </a:r>
          </a:p>
        </p:txBody>
      </p:sp>
      <p:sp>
        <p:nvSpPr>
          <p:cNvPr id="3" name="Freeform 2"/>
          <p:cNvSpPr/>
          <p:nvPr/>
        </p:nvSpPr>
        <p:spPr>
          <a:xfrm>
            <a:off x="1418732" y="1259557"/>
            <a:ext cx="6984830" cy="118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US" sz="2600" b="1" dirty="0">
                <a:solidFill>
                  <a:schemeClr val="tx2"/>
                </a:solidFill>
                <a:latin typeface="Calibri" pitchFamily="34"/>
                <a:ea typeface="Microsoft YaHei" pitchFamily="2"/>
                <a:cs typeface="Mangal" pitchFamily="2"/>
              </a:rPr>
              <a:t>P</a:t>
            </a:r>
            <a:r>
              <a:rPr lang="en-GB" sz="2600" b="1" dirty="0" err="1">
                <a:solidFill>
                  <a:schemeClr val="tx2"/>
                </a:solidFill>
                <a:latin typeface="Calibri" pitchFamily="34"/>
                <a:ea typeface="Microsoft YaHei" pitchFamily="2"/>
                <a:cs typeface="Mangal" pitchFamily="2"/>
              </a:rPr>
              <a:t>roject</a:t>
            </a:r>
            <a:r>
              <a:rPr lang="en-GB" sz="2600" b="1" dirty="0">
                <a:solidFill>
                  <a:schemeClr val="tx2"/>
                </a:solidFill>
                <a:latin typeface="Calibri" pitchFamily="34"/>
                <a:ea typeface="Microsoft YaHei" pitchFamily="2"/>
                <a:cs typeface="Mangal" pitchFamily="2"/>
              </a:rPr>
              <a:t> Idea</a:t>
            </a:r>
            <a:br>
              <a:rPr lang="en-GB" sz="2600" b="1" dirty="0">
                <a:solidFill>
                  <a:schemeClr val="tx2"/>
                </a:solidFill>
                <a:latin typeface="Calibri" pitchFamily="34"/>
                <a:ea typeface="Microsoft YaHei" pitchFamily="2"/>
                <a:cs typeface="Mangal" pitchFamily="2"/>
              </a:rPr>
            </a:br>
            <a:r>
              <a:rPr lang="en-GB" sz="2500" dirty="0">
                <a:solidFill>
                  <a:schemeClr val="tx2"/>
                </a:solidFill>
                <a:latin typeface="Calibri" pitchFamily="34"/>
                <a:ea typeface="Microsoft YaHei" pitchFamily="2"/>
                <a:cs typeface="Mangal" pitchFamily="2"/>
              </a:rPr>
              <a:t>Supporting victims of forced </a:t>
            </a:r>
            <a:r>
              <a:rPr lang="en-GB" sz="2500" dirty="0" err="1">
                <a:solidFill>
                  <a:schemeClr val="tx2"/>
                </a:solidFill>
                <a:latin typeface="Calibri" pitchFamily="34"/>
                <a:ea typeface="Microsoft YaHei" pitchFamily="2"/>
                <a:cs typeface="Mangal" pitchFamily="2"/>
              </a:rPr>
              <a:t>labor</a:t>
            </a:r>
            <a:r>
              <a:rPr lang="en-GB" sz="2500" dirty="0">
                <a:solidFill>
                  <a:schemeClr val="tx2"/>
                </a:solidFill>
                <a:latin typeface="Calibri" pitchFamily="34"/>
                <a:ea typeface="Microsoft YaHei" pitchFamily="2"/>
                <a:cs typeface="Mangal" pitchFamily="2"/>
              </a:rPr>
              <a:t> displaced </a:t>
            </a:r>
            <a:br>
              <a:rPr lang="en-GB" sz="2500" dirty="0">
                <a:solidFill>
                  <a:schemeClr val="tx2"/>
                </a:solidFill>
                <a:latin typeface="Calibri" pitchFamily="34"/>
                <a:ea typeface="Microsoft YaHei" pitchFamily="2"/>
                <a:cs typeface="Mangal" pitchFamily="2"/>
              </a:rPr>
            </a:br>
            <a:r>
              <a:rPr lang="en-GB" sz="2500" dirty="0">
                <a:solidFill>
                  <a:schemeClr val="tx2"/>
                </a:solidFill>
                <a:latin typeface="Calibri" pitchFamily="34"/>
                <a:ea typeface="Microsoft YaHei" pitchFamily="2"/>
                <a:cs typeface="Mangal" pitchFamily="2"/>
              </a:rPr>
              <a:t>due to COVID</a:t>
            </a:r>
          </a:p>
        </p:txBody>
      </p:sp>
      <p:sp>
        <p:nvSpPr>
          <p:cNvPr id="4" name="Freeform 3"/>
          <p:cNvSpPr/>
          <p:nvPr/>
        </p:nvSpPr>
        <p:spPr>
          <a:xfrm>
            <a:off x="1418731" y="2660741"/>
            <a:ext cx="6984831" cy="1262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GB" sz="2600" b="1" dirty="0">
                <a:solidFill>
                  <a:schemeClr val="tx2"/>
                </a:solidFill>
                <a:latin typeface="Calibri" pitchFamily="34"/>
                <a:ea typeface="Microsoft YaHei" pitchFamily="2"/>
                <a:cs typeface="Mangal" pitchFamily="2"/>
              </a:rPr>
              <a:t>Aim</a:t>
            </a:r>
          </a:p>
          <a:p>
            <a:pPr algn="ctr" fontAlgn="auto" hangingPunct="0">
              <a:spcBef>
                <a:spcPts val="0"/>
              </a:spcBef>
              <a:spcAft>
                <a:spcPts val="0"/>
              </a:spcAft>
              <a:defRPr/>
            </a:pPr>
            <a:r>
              <a:rPr lang="en-GB" sz="2500" b="1" dirty="0">
                <a:solidFill>
                  <a:schemeClr val="tx2"/>
                </a:solidFill>
                <a:latin typeface="Calibri" pitchFamily="34"/>
                <a:ea typeface="Microsoft YaHei" pitchFamily="2"/>
                <a:cs typeface="Mangal" pitchFamily="2"/>
              </a:rPr>
              <a:t>To</a:t>
            </a:r>
            <a:r>
              <a:rPr lang="en-GB" sz="2500" dirty="0">
                <a:solidFill>
                  <a:schemeClr val="tx2"/>
                </a:solidFill>
                <a:latin typeface="Calibri" pitchFamily="34"/>
                <a:ea typeface="Microsoft YaHei" pitchFamily="2"/>
                <a:cs typeface="Mangal" pitchFamily="2"/>
              </a:rPr>
              <a:t> provide direct assistance &amp; needs based </a:t>
            </a:r>
            <a:br>
              <a:rPr lang="en-GB" sz="2500" dirty="0">
                <a:solidFill>
                  <a:schemeClr val="tx2"/>
                </a:solidFill>
                <a:latin typeface="Calibri" pitchFamily="34"/>
                <a:ea typeface="Microsoft YaHei" pitchFamily="2"/>
                <a:cs typeface="Mangal" pitchFamily="2"/>
              </a:rPr>
            </a:br>
            <a:r>
              <a:rPr lang="en-GB" sz="2500" dirty="0">
                <a:solidFill>
                  <a:schemeClr val="tx2"/>
                </a:solidFill>
                <a:latin typeface="Calibri" pitchFamily="34"/>
                <a:ea typeface="Microsoft YaHei" pitchFamily="2"/>
                <a:cs typeface="Mangal" pitchFamily="2"/>
              </a:rPr>
              <a:t>support to those affected by COVID</a:t>
            </a:r>
          </a:p>
        </p:txBody>
      </p:sp>
      <p:sp>
        <p:nvSpPr>
          <p:cNvPr id="5" name="Freeform 4"/>
          <p:cNvSpPr/>
          <p:nvPr/>
        </p:nvSpPr>
        <p:spPr>
          <a:xfrm>
            <a:off x="812967" y="4138926"/>
            <a:ext cx="8475817" cy="280926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GB" sz="2600" b="1" dirty="0">
                <a:solidFill>
                  <a:schemeClr val="tx2"/>
                </a:solidFill>
                <a:latin typeface="Calibri" pitchFamily="34"/>
                <a:ea typeface="Microsoft YaHei" pitchFamily="2"/>
                <a:cs typeface="Mangal" pitchFamily="2"/>
              </a:rPr>
              <a:t>Objectives</a:t>
            </a:r>
            <a:endParaRPr lang="en-GB" sz="2600" dirty="0">
              <a:solidFill>
                <a:schemeClr val="tx2"/>
              </a:solidFill>
              <a:latin typeface="Calibri" pitchFamily="34"/>
              <a:ea typeface="Microsoft YaHei" pitchFamily="2"/>
              <a:cs typeface="Mangal" pitchFamily="2"/>
            </a:endParaRPr>
          </a:p>
          <a:p>
            <a:pPr marL="265113" indent="-265113" fontAlgn="auto" hangingPunct="0">
              <a:spcBef>
                <a:spcPts val="0"/>
              </a:spcBef>
              <a:spcAft>
                <a:spcPts val="0"/>
              </a:spcAft>
              <a:buFont typeface="+mj-lt"/>
              <a:buAutoNum type="arabicPeriod"/>
              <a:tabLst>
                <a:tab pos="265113" algn="l"/>
              </a:tabLst>
              <a:defRPr/>
            </a:pPr>
            <a:r>
              <a:rPr lang="en-GB" sz="2400" dirty="0">
                <a:solidFill>
                  <a:schemeClr val="tx2"/>
                </a:solidFill>
                <a:latin typeface="Calibri" pitchFamily="34"/>
                <a:ea typeface="Microsoft YaHei" pitchFamily="2"/>
                <a:cs typeface="Mangal" pitchFamily="2"/>
              </a:rPr>
              <a:t>Develop referral process &amp; needs assessment for those coming </a:t>
            </a:r>
            <a:br>
              <a:rPr lang="en-GB" sz="2400" dirty="0">
                <a:solidFill>
                  <a:schemeClr val="tx2"/>
                </a:solidFill>
                <a:latin typeface="Calibri" pitchFamily="34"/>
                <a:ea typeface="Microsoft YaHei" pitchFamily="2"/>
                <a:cs typeface="Mangal" pitchFamily="2"/>
              </a:rPr>
            </a:br>
            <a:r>
              <a:rPr lang="en-GB" sz="2400" dirty="0">
                <a:solidFill>
                  <a:schemeClr val="tx2"/>
                </a:solidFill>
                <a:latin typeface="Calibri" pitchFamily="34"/>
                <a:ea typeface="Microsoft YaHei" pitchFamily="2"/>
                <a:cs typeface="Mangal" pitchFamily="2"/>
              </a:rPr>
              <a:t>forward for direct assistance</a:t>
            </a:r>
          </a:p>
          <a:p>
            <a:pPr marL="265113" indent="-265113" fontAlgn="auto" hangingPunct="0">
              <a:spcBef>
                <a:spcPts val="0"/>
              </a:spcBef>
              <a:spcAft>
                <a:spcPts val="0"/>
              </a:spcAft>
              <a:buFont typeface="+mj-lt"/>
              <a:buAutoNum type="arabicPeriod"/>
              <a:tabLst>
                <a:tab pos="265113" algn="l"/>
              </a:tabLst>
              <a:defRPr/>
            </a:pPr>
            <a:r>
              <a:rPr lang="en-GB" sz="2400" dirty="0">
                <a:solidFill>
                  <a:schemeClr val="tx2"/>
                </a:solidFill>
                <a:latin typeface="Calibri" pitchFamily="34"/>
                <a:ea typeface="Microsoft YaHei" pitchFamily="2"/>
                <a:cs typeface="Mangal" pitchFamily="2"/>
              </a:rPr>
              <a:t>Train point of contacts to recognise potential victims &amp; refer</a:t>
            </a:r>
          </a:p>
          <a:p>
            <a:pPr marL="265113" indent="-265113" fontAlgn="auto" hangingPunct="0">
              <a:spcBef>
                <a:spcPts val="0"/>
              </a:spcBef>
              <a:spcAft>
                <a:spcPts val="0"/>
              </a:spcAft>
              <a:buFont typeface="+mj-lt"/>
              <a:buAutoNum type="arabicPeriod"/>
              <a:tabLst>
                <a:tab pos="265113" algn="l"/>
              </a:tabLst>
              <a:defRPr/>
            </a:pPr>
            <a:r>
              <a:rPr lang="en-GB" sz="2400" dirty="0">
                <a:solidFill>
                  <a:schemeClr val="tx2"/>
                </a:solidFill>
                <a:latin typeface="Calibri" pitchFamily="34"/>
                <a:ea typeface="Microsoft YaHei" pitchFamily="2"/>
                <a:cs typeface="Mangal" pitchFamily="2"/>
              </a:rPr>
              <a:t>Launch process - Develop needs profiles for victims &amp; support </a:t>
            </a:r>
            <a:br>
              <a:rPr lang="en-GB" sz="2400" dirty="0">
                <a:solidFill>
                  <a:schemeClr val="tx2"/>
                </a:solidFill>
                <a:latin typeface="Calibri" pitchFamily="34"/>
                <a:ea typeface="Microsoft YaHei" pitchFamily="2"/>
                <a:cs typeface="Mangal" pitchFamily="2"/>
              </a:rPr>
            </a:br>
            <a:r>
              <a:rPr lang="en-GB" sz="2400" dirty="0">
                <a:solidFill>
                  <a:schemeClr val="tx2"/>
                </a:solidFill>
                <a:latin typeface="Calibri" pitchFamily="34"/>
                <a:ea typeface="Microsoft YaHei" pitchFamily="2"/>
                <a:cs typeface="Mangal" pitchFamily="2"/>
              </a:rPr>
              <a:t>plan for those coming forward</a:t>
            </a:r>
          </a:p>
          <a:p>
            <a:pPr marL="265113" indent="-265113" fontAlgn="auto" hangingPunct="0">
              <a:spcBef>
                <a:spcPts val="0"/>
              </a:spcBef>
              <a:spcAft>
                <a:spcPts val="0"/>
              </a:spcAft>
              <a:buFont typeface="+mj-lt"/>
              <a:buAutoNum type="arabicPeriod"/>
              <a:tabLst>
                <a:tab pos="265113" algn="l"/>
              </a:tabLst>
              <a:defRPr/>
            </a:pPr>
            <a:r>
              <a:rPr lang="en-GB" sz="2400" dirty="0">
                <a:solidFill>
                  <a:schemeClr val="tx2"/>
                </a:solidFill>
                <a:latin typeface="Calibri" pitchFamily="34"/>
                <a:ea typeface="Microsoft YaHei" pitchFamily="2"/>
                <a:cs typeface="Mangal" pitchFamily="2"/>
              </a:rPr>
              <a:t>Evaluate progress 1 year on</a:t>
            </a:r>
            <a:endParaRPr lang="en-GB" sz="3200" b="1" dirty="0">
              <a:solidFill>
                <a:schemeClr val="tx2"/>
              </a:solidFill>
              <a:latin typeface="Calibri" pitchFamily="34"/>
              <a:ea typeface="Microsoft YaHei" pitchFamily="2"/>
              <a:cs typeface="Mangal" pitchFamily="2"/>
            </a:endParaRPr>
          </a:p>
        </p:txBody>
      </p:sp>
      <p:cxnSp>
        <p:nvCxnSpPr>
          <p:cNvPr id="16" name="Connector: Curved 15">
            <a:extLst>
              <a:ext uri="{FF2B5EF4-FFF2-40B4-BE49-F238E27FC236}">
                <a16:creationId xmlns:a16="http://schemas.microsoft.com/office/drawing/2014/main" id="{C788DE8F-003B-499D-B689-C0A7D6C531C3}"/>
              </a:ext>
            </a:extLst>
          </p:cNvPr>
          <p:cNvCxnSpPr>
            <a:cxnSpLocks/>
            <a:stCxn id="3" idx="1"/>
            <a:endCxn id="4" idx="1"/>
          </p:cNvCxnSpPr>
          <p:nvPr/>
        </p:nvCxnSpPr>
        <p:spPr>
          <a:xfrm>
            <a:off x="8403562" y="1852137"/>
            <a:ext cx="12700" cy="1439684"/>
          </a:xfrm>
          <a:prstGeom prst="curvedConnector3">
            <a:avLst>
              <a:gd name="adj1" fmla="val 3534937"/>
            </a:avLst>
          </a:prstGeom>
          <a:ln w="76200">
            <a:headEnd w="lg" len="lg"/>
            <a:tailEnd type="triangle"/>
          </a:ln>
        </p:spPr>
        <p:style>
          <a:lnRef idx="1">
            <a:schemeClr val="accent1"/>
          </a:lnRef>
          <a:fillRef idx="0">
            <a:schemeClr val="accent1"/>
          </a:fillRef>
          <a:effectRef idx="0">
            <a:schemeClr val="accent1"/>
          </a:effectRef>
          <a:fontRef idx="minor">
            <a:schemeClr val="tx1"/>
          </a:fontRef>
        </p:style>
      </p:cxnSp>
      <p:cxnSp>
        <p:nvCxnSpPr>
          <p:cNvPr id="18" name="Connector: Curved 17">
            <a:extLst>
              <a:ext uri="{FF2B5EF4-FFF2-40B4-BE49-F238E27FC236}">
                <a16:creationId xmlns:a16="http://schemas.microsoft.com/office/drawing/2014/main" id="{C73F779A-96D8-405B-A4DA-207087FBF4EF}"/>
              </a:ext>
            </a:extLst>
          </p:cNvPr>
          <p:cNvCxnSpPr>
            <a:cxnSpLocks/>
            <a:endCxn id="4" idx="1"/>
          </p:cNvCxnSpPr>
          <p:nvPr/>
        </p:nvCxnSpPr>
        <p:spPr>
          <a:xfrm rot="16200000" flipV="1">
            <a:off x="8392496" y="3302888"/>
            <a:ext cx="886229" cy="864096"/>
          </a:xfrm>
          <a:prstGeom prst="curvedConnector2">
            <a:avLst/>
          </a:prstGeom>
          <a:ln w="76200">
            <a:headEnd type="triangle"/>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787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4003" y="301324"/>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eaLnBrk="1" fontAlgn="auto">
              <a:spcBef>
                <a:spcPts val="0"/>
              </a:spcBef>
              <a:spcAft>
                <a:spcPts val="0"/>
              </a:spcAft>
              <a:buNone/>
              <a:defRPr/>
            </a:pPr>
            <a:r>
              <a:rPr dirty="0">
                <a:solidFill>
                  <a:srgbClr val="4C74AA"/>
                </a:solidFill>
              </a:rPr>
              <a:t>Learning</a:t>
            </a:r>
            <a:r>
              <a:rPr dirty="0">
                <a:solidFill>
                  <a:srgbClr val="4B72A7"/>
                </a:solidFill>
              </a:rPr>
              <a:t> Outcomes</a:t>
            </a:r>
          </a:p>
        </p:txBody>
      </p:sp>
      <p:sp>
        <p:nvSpPr>
          <p:cNvPr id="3" name="Text Placeholder 2"/>
          <p:cNvSpPr txBox="1">
            <a:spLocks noGrp="1"/>
          </p:cNvSpPr>
          <p:nvPr>
            <p:ph type="body" idx="4294967295"/>
          </p:nvPr>
        </p:nvSpPr>
        <p:spPr>
          <a:xfrm>
            <a:off x="504003" y="1769040"/>
            <a:ext cx="9071640" cy="4384440"/>
          </a:xfrm>
        </p:spPr>
        <p:txBody>
          <a:bodyPr/>
          <a:lstStyle>
            <a:def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defPPr>
            <a:lvl1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lvl1pPr>
            <a:lvl2pPr marL="864000" marR="0" lvl="1" indent="-324000">
              <a:spcBef>
                <a:spcPts val="1134"/>
              </a:spcBef>
              <a:spcAft>
                <a:spcPts val="0"/>
              </a:spcAft>
              <a:buClr>
                <a:srgbClr val="AA87DE"/>
              </a:buClr>
              <a:buSzPct val="75000"/>
              <a:buFont typeface="StarSymbol"/>
              <a:buChar char=""/>
              <a:defRPr lang="en-GB" sz="2800" b="0" i="0" u="none" strike="noStrike" kern="1200" cap="none">
                <a:ln>
                  <a:noFill/>
                </a:ln>
                <a:highlight>
                  <a:scrgbClr r="0" g="0" b="0">
                    <a:alpha val="0"/>
                  </a:scrgbClr>
                </a:highlight>
                <a:latin typeface="Calibri" pitchFamily="34"/>
                <a:ea typeface="Microsoft YaHei" pitchFamily="2"/>
                <a:cs typeface="Mangal" pitchFamily="2"/>
              </a:defRPr>
            </a:lvl2pPr>
            <a:lvl3pPr marL="1295999" marR="0" lvl="2" indent="-288000">
              <a:spcBef>
                <a:spcPts val="850"/>
              </a:spcBef>
              <a:spcAft>
                <a:spcPts val="0"/>
              </a:spcAft>
              <a:buClr>
                <a:srgbClr val="CCCCCC"/>
              </a:buClr>
              <a:buSzPct val="65000"/>
              <a:buFont typeface="StarSymbol"/>
              <a:buChar char="●"/>
              <a:defRPr lang="en-GB" sz="2400" b="0" i="0" u="none" strike="noStrike" kern="1200" cap="none">
                <a:ln>
                  <a:noFill/>
                </a:ln>
                <a:highlight>
                  <a:scrgbClr r="0" g="0" b="0">
                    <a:alpha val="0"/>
                  </a:scrgbClr>
                </a:highlight>
                <a:latin typeface="Calibri" pitchFamily="34"/>
                <a:ea typeface="Microsoft YaHei" pitchFamily="2"/>
                <a:cs typeface="Mangal" pitchFamily="2"/>
              </a:defRPr>
            </a:lvl3pPr>
            <a:lvl4pPr marL="1728000" marR="0" lvl="3" indent="-216000">
              <a:spcBef>
                <a:spcPts val="567"/>
              </a:spcBef>
              <a:spcAft>
                <a:spcPts val="0"/>
              </a:spcAft>
              <a:buSzPct val="7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4pPr>
            <a:lvl5pPr marL="2160000" marR="0" lvl="4"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5pPr>
            <a:lvl6pPr marL="2592000" marR="0" lvl="5"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6pPr>
            <a:lvl7pPr marL="3024000" marR="0" lvl="6"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7pPr>
            <a:lvl8pPr marL="3456000" marR="0" lvl="7"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8pPr>
            <a:lvl9pPr marL="3887999" marR="0" lvl="8"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Calibri" pitchFamily="34"/>
                <a:ea typeface="Microsoft YaHei" pitchFamily="2"/>
                <a:cs typeface="Mangal" pitchFamily="2"/>
              </a:defRPr>
            </a:lvl9pPr>
          </a:lstStyle>
          <a:p>
            <a:pPr marL="0" indent="0" eaLnBrk="1" fontAlgn="auto">
              <a:lnSpc>
                <a:spcPts val="3360"/>
              </a:lnSpc>
              <a:spcBef>
                <a:spcPts val="0"/>
              </a:spcBef>
              <a:buClr>
                <a:srgbClr val="AA87DE"/>
              </a:buClr>
              <a:buSzPct val="110000"/>
              <a:tabLst>
                <a:tab pos="436049" algn="l"/>
                <a:tab pos="845836" algn="l"/>
                <a:tab pos="1294473" algn="l"/>
                <a:tab pos="1743835" algn="l"/>
                <a:tab pos="2192476" algn="l"/>
                <a:tab pos="2641837" algn="l"/>
                <a:tab pos="3090477" algn="l"/>
                <a:tab pos="3539837" algn="l"/>
                <a:tab pos="3988479" algn="l"/>
                <a:tab pos="4437839" algn="l"/>
                <a:tab pos="4886484" algn="l"/>
                <a:tab pos="5335121" algn="l"/>
                <a:tab pos="5784481" algn="l"/>
                <a:tab pos="6233837" algn="l"/>
                <a:tab pos="6682482" algn="l"/>
                <a:tab pos="7131842" algn="l"/>
                <a:tab pos="7580484" algn="l"/>
                <a:tab pos="8029844" algn="l"/>
                <a:tab pos="8478484" algn="l"/>
                <a:tab pos="8927487" algn="l"/>
              </a:tabLst>
              <a:defRPr/>
            </a:pPr>
            <a:r>
              <a:rPr dirty="0">
                <a:solidFill>
                  <a:schemeClr val="bg1">
                    <a:lumMod val="10000"/>
                  </a:schemeClr>
                </a:solidFill>
                <a:latin typeface="Calibri" pitchFamily="18"/>
              </a:rPr>
              <a:t>By the end of this workshop you will be able to:</a:t>
            </a:r>
          </a:p>
          <a:p>
            <a:pPr marL="456915" indent="-456915" eaLnBrk="1" fontAlgn="auto">
              <a:lnSpc>
                <a:spcPts val="3360"/>
              </a:lnSpc>
              <a:spcBef>
                <a:spcPts val="0"/>
              </a:spcBef>
              <a:buClr>
                <a:srgbClr val="AA87DE"/>
              </a:buClr>
              <a:buSzPct val="110000"/>
              <a:buFont typeface="Arial" panose="020B0604020202020204" pitchFamily="34" charset="0"/>
              <a:buChar char="•"/>
              <a:tabLst>
                <a:tab pos="436049" algn="l"/>
                <a:tab pos="845836" algn="l"/>
                <a:tab pos="1294473" algn="l"/>
                <a:tab pos="1743835" algn="l"/>
                <a:tab pos="2192476" algn="l"/>
                <a:tab pos="2641837" algn="l"/>
                <a:tab pos="3090477" algn="l"/>
                <a:tab pos="3539837" algn="l"/>
                <a:tab pos="3988479" algn="l"/>
                <a:tab pos="4437839" algn="l"/>
                <a:tab pos="4886484" algn="l"/>
                <a:tab pos="5335121" algn="l"/>
                <a:tab pos="5784481" algn="l"/>
                <a:tab pos="6233837" algn="l"/>
                <a:tab pos="6682482" algn="l"/>
                <a:tab pos="7131842" algn="l"/>
                <a:tab pos="7580484" algn="l"/>
                <a:tab pos="8029844" algn="l"/>
                <a:tab pos="8478484" algn="l"/>
                <a:tab pos="8927487" algn="l"/>
              </a:tabLst>
              <a:defRPr/>
            </a:pPr>
            <a:r>
              <a:rPr lang="en-US" dirty="0">
                <a:solidFill>
                  <a:schemeClr val="bg1">
                    <a:lumMod val="10000"/>
                  </a:schemeClr>
                </a:solidFill>
                <a:latin typeface="Calibri" pitchFamily="18"/>
              </a:rPr>
              <a:t>Understand components of a proposal</a:t>
            </a:r>
            <a:endParaRPr dirty="0">
              <a:solidFill>
                <a:schemeClr val="bg1">
                  <a:lumMod val="10000"/>
                </a:schemeClr>
              </a:solidFill>
              <a:latin typeface="Calibri" pitchFamily="18"/>
            </a:endParaRPr>
          </a:p>
          <a:p>
            <a:pPr marL="456915" indent="-456915" eaLnBrk="1" fontAlgn="auto">
              <a:lnSpc>
                <a:spcPts val="3360"/>
              </a:lnSpc>
              <a:spcBef>
                <a:spcPts val="0"/>
              </a:spcBef>
              <a:buClr>
                <a:srgbClr val="AA87DE"/>
              </a:buClr>
              <a:buSzPct val="110000"/>
              <a:buFont typeface="Arial" panose="020B0604020202020204" pitchFamily="34" charset="0"/>
              <a:buChar char="•"/>
              <a:tabLst>
                <a:tab pos="436049" algn="l"/>
                <a:tab pos="845836" algn="l"/>
                <a:tab pos="1294473" algn="l"/>
                <a:tab pos="1743835" algn="l"/>
                <a:tab pos="2192476" algn="l"/>
                <a:tab pos="2641837" algn="l"/>
                <a:tab pos="3090477" algn="l"/>
                <a:tab pos="3539837" algn="l"/>
                <a:tab pos="3988479" algn="l"/>
                <a:tab pos="4437839" algn="l"/>
                <a:tab pos="4886484" algn="l"/>
                <a:tab pos="5335121" algn="l"/>
                <a:tab pos="5784481" algn="l"/>
                <a:tab pos="6233837" algn="l"/>
                <a:tab pos="6682482" algn="l"/>
                <a:tab pos="7131842" algn="l"/>
                <a:tab pos="7580484" algn="l"/>
                <a:tab pos="8029844" algn="l"/>
                <a:tab pos="8478484" algn="l"/>
                <a:tab pos="8927487" algn="l"/>
              </a:tabLst>
              <a:defRPr/>
            </a:pPr>
            <a:r>
              <a:rPr lang="en-GB" dirty="0">
                <a:solidFill>
                  <a:schemeClr val="bg1">
                    <a:lumMod val="10000"/>
                  </a:schemeClr>
                </a:solidFill>
                <a:latin typeface="Calibri" pitchFamily="18"/>
              </a:rPr>
              <a:t>Decide when you are ready to go for funding opportunities</a:t>
            </a:r>
          </a:p>
          <a:p>
            <a:pPr marL="456915" indent="-456915">
              <a:lnSpc>
                <a:spcPts val="3360"/>
              </a:lnSpc>
              <a:spcBef>
                <a:spcPts val="0"/>
              </a:spcBef>
              <a:buClr>
                <a:srgbClr val="AA87DE"/>
              </a:buClr>
              <a:buSzPct val="110000"/>
              <a:buFont typeface="Arial" panose="020B0604020202020204" pitchFamily="34" charset="0"/>
              <a:buChar char="•"/>
              <a:tabLst>
                <a:tab pos="436049" algn="l"/>
                <a:tab pos="845836" algn="l"/>
                <a:tab pos="1294473" algn="l"/>
                <a:tab pos="1743835" algn="l"/>
                <a:tab pos="2192476" algn="l"/>
                <a:tab pos="2641837" algn="l"/>
                <a:tab pos="3090477" algn="l"/>
                <a:tab pos="3539837" algn="l"/>
                <a:tab pos="3988479" algn="l"/>
                <a:tab pos="4437839" algn="l"/>
                <a:tab pos="4886484" algn="l"/>
                <a:tab pos="5335121" algn="l"/>
                <a:tab pos="5784481" algn="l"/>
                <a:tab pos="6233837" algn="l"/>
                <a:tab pos="6682482" algn="l"/>
                <a:tab pos="7131842" algn="l"/>
                <a:tab pos="7580484" algn="l"/>
                <a:tab pos="8029844" algn="l"/>
                <a:tab pos="8478484" algn="l"/>
                <a:tab pos="8927487" algn="l"/>
              </a:tabLst>
              <a:defRPr/>
            </a:pPr>
            <a:r>
              <a:rPr lang="en-US" dirty="0">
                <a:solidFill>
                  <a:schemeClr val="bg1">
                    <a:lumMod val="10000"/>
                  </a:schemeClr>
                </a:solidFill>
                <a:latin typeface="Calibri" pitchFamily="18"/>
              </a:rPr>
              <a:t>Develop your idea for funding into a proposal </a:t>
            </a:r>
          </a:p>
          <a:p>
            <a:pPr marL="456915" indent="-456915">
              <a:lnSpc>
                <a:spcPts val="3360"/>
              </a:lnSpc>
              <a:spcBef>
                <a:spcPts val="0"/>
              </a:spcBef>
              <a:buClr>
                <a:srgbClr val="AA87DE"/>
              </a:buClr>
              <a:buSzPct val="110000"/>
              <a:buFont typeface="Arial" panose="020B0604020202020204" pitchFamily="34" charset="0"/>
              <a:buChar char="•"/>
              <a:tabLst>
                <a:tab pos="436049" algn="l"/>
                <a:tab pos="845836" algn="l"/>
                <a:tab pos="1294473" algn="l"/>
                <a:tab pos="1743835" algn="l"/>
                <a:tab pos="2192476" algn="l"/>
                <a:tab pos="2641837" algn="l"/>
                <a:tab pos="3090477" algn="l"/>
                <a:tab pos="3539837" algn="l"/>
                <a:tab pos="3988479" algn="l"/>
                <a:tab pos="4437839" algn="l"/>
                <a:tab pos="4886484" algn="l"/>
                <a:tab pos="5335121" algn="l"/>
                <a:tab pos="5784481" algn="l"/>
                <a:tab pos="6233837" algn="l"/>
                <a:tab pos="6682482" algn="l"/>
                <a:tab pos="7131842" algn="l"/>
                <a:tab pos="7580484" algn="l"/>
                <a:tab pos="8029844" algn="l"/>
                <a:tab pos="8478484" algn="l"/>
                <a:tab pos="8927487" algn="l"/>
              </a:tabLst>
              <a:defRPr/>
            </a:pPr>
            <a:r>
              <a:rPr lang="en-US" dirty="0">
                <a:solidFill>
                  <a:schemeClr val="bg1">
                    <a:lumMod val="10000"/>
                  </a:schemeClr>
                </a:solidFill>
                <a:latin typeface="Calibri" pitchFamily="18"/>
              </a:rPr>
              <a:t>Create timelines for your project</a:t>
            </a:r>
          </a:p>
          <a:p>
            <a:pPr marL="456915" indent="-456915" eaLnBrk="1" fontAlgn="auto">
              <a:lnSpc>
                <a:spcPts val="3360"/>
              </a:lnSpc>
              <a:spcBef>
                <a:spcPts val="0"/>
              </a:spcBef>
              <a:buClr>
                <a:srgbClr val="AA87DE"/>
              </a:buClr>
              <a:buSzPct val="110000"/>
              <a:buFont typeface="Arial" panose="020B0604020202020204" pitchFamily="34" charset="0"/>
              <a:buChar char="•"/>
              <a:tabLst>
                <a:tab pos="436049" algn="l"/>
                <a:tab pos="845836" algn="l"/>
                <a:tab pos="1294473" algn="l"/>
                <a:tab pos="1743835" algn="l"/>
                <a:tab pos="2192476" algn="l"/>
                <a:tab pos="2641837" algn="l"/>
                <a:tab pos="3090477" algn="l"/>
                <a:tab pos="3539837" algn="l"/>
                <a:tab pos="3988479" algn="l"/>
                <a:tab pos="4437839" algn="l"/>
                <a:tab pos="4886484" algn="l"/>
                <a:tab pos="5335121" algn="l"/>
                <a:tab pos="5784481" algn="l"/>
                <a:tab pos="6233837" algn="l"/>
                <a:tab pos="6682482" algn="l"/>
                <a:tab pos="7131842" algn="l"/>
                <a:tab pos="7580484" algn="l"/>
                <a:tab pos="8029844" algn="l"/>
                <a:tab pos="8478484" algn="l"/>
                <a:tab pos="8927487" algn="l"/>
              </a:tabLst>
              <a:defRPr/>
            </a:pPr>
            <a:endParaRPr sz="2800" dirty="0">
              <a:solidFill>
                <a:srgbClr val="00000A"/>
              </a:solidFill>
              <a:latin typeface="Calibri" pitchFamily="18"/>
            </a:endParaRPr>
          </a:p>
          <a:p>
            <a:pPr marL="456915" indent="-456915" eaLnBrk="1" fontAlgn="auto">
              <a:lnSpc>
                <a:spcPct val="150000"/>
              </a:lnSpc>
              <a:spcBef>
                <a:spcPts val="0"/>
              </a:spcBef>
              <a:buClr>
                <a:srgbClr val="AA87DE"/>
              </a:buClr>
              <a:buSzPct val="110000"/>
              <a:buFont typeface="Arial" panose="020B0604020202020204" pitchFamily="34" charset="0"/>
              <a:buChar char="•"/>
              <a:tabLst>
                <a:tab pos="436049" algn="l"/>
                <a:tab pos="845836" algn="l"/>
                <a:tab pos="1294473" algn="l"/>
                <a:tab pos="1743835" algn="l"/>
                <a:tab pos="2192476" algn="l"/>
                <a:tab pos="2641837" algn="l"/>
                <a:tab pos="3090477" algn="l"/>
                <a:tab pos="3539837" algn="l"/>
                <a:tab pos="3988479" algn="l"/>
                <a:tab pos="4437839" algn="l"/>
                <a:tab pos="4886484" algn="l"/>
                <a:tab pos="5335121" algn="l"/>
                <a:tab pos="5784481" algn="l"/>
                <a:tab pos="6233837" algn="l"/>
                <a:tab pos="6682482" algn="l"/>
                <a:tab pos="7131842" algn="l"/>
                <a:tab pos="7580484" algn="l"/>
                <a:tab pos="8029844" algn="l"/>
                <a:tab pos="8478484" algn="l"/>
                <a:tab pos="8927487" algn="l"/>
              </a:tabLst>
              <a:defRPr/>
            </a:pPr>
            <a:endParaRPr sz="2800" dirty="0">
              <a:solidFill>
                <a:srgbClr val="00000A"/>
              </a:solidFill>
              <a:latin typeface="Calibri" pitchFamily="18"/>
            </a:endParaRPr>
          </a:p>
          <a:p>
            <a:pPr eaLnBrk="1" fontAlgn="auto">
              <a:defRPr/>
            </a:pPr>
            <a:endParaRPr dirty="0">
              <a:solidFill>
                <a:sysClr val="windowText" lastClr="000000"/>
              </a:solidFill>
            </a:endParaRPr>
          </a:p>
        </p:txBody>
      </p:sp>
    </p:spTree>
    <p:extLst>
      <p:ext uri="{BB962C8B-B14F-4D97-AF65-F5344CB8AC3E}">
        <p14:creationId xmlns:p14="http://schemas.microsoft.com/office/powerpoint/2010/main" val="220174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88622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dirty="0"/>
              <a:t> </a:t>
            </a:r>
            <a:r>
              <a:rPr dirty="0">
                <a:solidFill>
                  <a:srgbClr val="4C74AA"/>
                </a:solidFill>
              </a:rPr>
              <a:t>Example</a:t>
            </a:r>
          </a:p>
        </p:txBody>
      </p:sp>
      <p:sp>
        <p:nvSpPr>
          <p:cNvPr id="5" name="Freeform 4"/>
          <p:cNvSpPr/>
          <p:nvPr/>
        </p:nvSpPr>
        <p:spPr>
          <a:xfrm>
            <a:off x="1634729" y="1222577"/>
            <a:ext cx="7425331" cy="14046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GB" sz="2600" b="1" dirty="0">
                <a:solidFill>
                  <a:schemeClr val="tx2"/>
                </a:solidFill>
                <a:latin typeface="Calibri" pitchFamily="34"/>
                <a:ea typeface="Microsoft YaHei" pitchFamily="2"/>
                <a:cs typeface="Mangal" pitchFamily="2"/>
              </a:rPr>
              <a:t>Objectives</a:t>
            </a:r>
            <a:endParaRPr lang="en-GB" sz="2600" dirty="0">
              <a:solidFill>
                <a:schemeClr val="tx2"/>
              </a:solidFill>
              <a:latin typeface="Calibri" pitchFamily="34"/>
              <a:ea typeface="Microsoft YaHei" pitchFamily="2"/>
              <a:cs typeface="Mangal" pitchFamily="2"/>
            </a:endParaRPr>
          </a:p>
          <a:p>
            <a:pPr marL="265113" indent="-265113" fontAlgn="auto" hangingPunct="0">
              <a:spcBef>
                <a:spcPts val="0"/>
              </a:spcBef>
              <a:spcAft>
                <a:spcPts val="0"/>
              </a:spcAft>
              <a:buFont typeface="+mj-lt"/>
              <a:buAutoNum type="arabicPeriod"/>
              <a:tabLst>
                <a:tab pos="265113" algn="l"/>
              </a:tabLst>
              <a:defRPr/>
            </a:pPr>
            <a:r>
              <a:rPr lang="en-GB" sz="2400" dirty="0">
                <a:solidFill>
                  <a:schemeClr val="tx2"/>
                </a:solidFill>
                <a:latin typeface="Calibri" pitchFamily="34"/>
                <a:ea typeface="Microsoft YaHei" pitchFamily="2"/>
                <a:cs typeface="Mangal" pitchFamily="2"/>
              </a:rPr>
              <a:t>Develop referral process &amp; needs assessment for those </a:t>
            </a:r>
            <a:br>
              <a:rPr lang="en-GB" sz="2400" dirty="0">
                <a:solidFill>
                  <a:schemeClr val="tx2"/>
                </a:solidFill>
                <a:latin typeface="Calibri" pitchFamily="34"/>
                <a:ea typeface="Microsoft YaHei" pitchFamily="2"/>
                <a:cs typeface="Mangal" pitchFamily="2"/>
              </a:rPr>
            </a:br>
            <a:r>
              <a:rPr lang="en-GB" sz="2400" dirty="0">
                <a:solidFill>
                  <a:schemeClr val="tx2"/>
                </a:solidFill>
                <a:latin typeface="Calibri" pitchFamily="34"/>
                <a:ea typeface="Microsoft YaHei" pitchFamily="2"/>
                <a:cs typeface="Mangal" pitchFamily="2"/>
              </a:rPr>
              <a:t>coming forward for direct assistance</a:t>
            </a:r>
          </a:p>
        </p:txBody>
      </p:sp>
      <p:cxnSp>
        <p:nvCxnSpPr>
          <p:cNvPr id="16" name="Connector: Curved 15">
            <a:extLst>
              <a:ext uri="{FF2B5EF4-FFF2-40B4-BE49-F238E27FC236}">
                <a16:creationId xmlns:a16="http://schemas.microsoft.com/office/drawing/2014/main" id="{C788DE8F-003B-499D-B689-C0A7D6C531C3}"/>
              </a:ext>
            </a:extLst>
          </p:cNvPr>
          <p:cNvCxnSpPr>
            <a:cxnSpLocks/>
          </p:cNvCxnSpPr>
          <p:nvPr/>
        </p:nvCxnSpPr>
        <p:spPr>
          <a:xfrm>
            <a:off x="9060060" y="1924905"/>
            <a:ext cx="12700" cy="1439684"/>
          </a:xfrm>
          <a:prstGeom prst="curvedConnector3">
            <a:avLst>
              <a:gd name="adj1" fmla="val 3534937"/>
            </a:avLst>
          </a:prstGeom>
          <a:ln w="76200">
            <a:headEnd w="lg" len="lg"/>
            <a:tailEnd type="triangle"/>
          </a:ln>
        </p:spPr>
        <p:style>
          <a:lnRef idx="1">
            <a:schemeClr val="accent1"/>
          </a:lnRef>
          <a:fillRef idx="0">
            <a:schemeClr val="accent1"/>
          </a:fillRef>
          <a:effectRef idx="0">
            <a:schemeClr val="accent1"/>
          </a:effectRef>
          <a:fontRef idx="minor">
            <a:schemeClr val="tx1"/>
          </a:fontRef>
        </p:style>
      </p:cxnSp>
      <p:sp>
        <p:nvSpPr>
          <p:cNvPr id="8" name="Freeform 4">
            <a:extLst>
              <a:ext uri="{FF2B5EF4-FFF2-40B4-BE49-F238E27FC236}">
                <a16:creationId xmlns:a16="http://schemas.microsoft.com/office/drawing/2014/main" id="{818C0317-9DCE-43E9-98F7-5C76899A572B}"/>
              </a:ext>
            </a:extLst>
          </p:cNvPr>
          <p:cNvSpPr/>
          <p:nvPr/>
        </p:nvSpPr>
        <p:spPr>
          <a:xfrm>
            <a:off x="393576" y="2915741"/>
            <a:ext cx="8666483" cy="14046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GB" sz="2600" b="1" dirty="0">
                <a:solidFill>
                  <a:schemeClr val="tx2"/>
                </a:solidFill>
                <a:latin typeface="Calibri" pitchFamily="34"/>
                <a:ea typeface="Microsoft YaHei" pitchFamily="2"/>
                <a:cs typeface="Mangal" pitchFamily="2"/>
              </a:rPr>
              <a:t>Activities</a:t>
            </a:r>
            <a:endParaRPr lang="en-GB" sz="2600" dirty="0">
              <a:solidFill>
                <a:schemeClr val="tx2"/>
              </a:solidFill>
              <a:latin typeface="Calibri" pitchFamily="34"/>
              <a:ea typeface="Microsoft YaHei" pitchFamily="2"/>
              <a:cs typeface="Mangal" pitchFamily="2"/>
            </a:endParaRPr>
          </a:p>
        </p:txBody>
      </p:sp>
    </p:spTree>
    <p:extLst>
      <p:ext uri="{BB962C8B-B14F-4D97-AF65-F5344CB8AC3E}">
        <p14:creationId xmlns:p14="http://schemas.microsoft.com/office/powerpoint/2010/main" val="1214842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301320"/>
            <a:ext cx="9071640" cy="886229"/>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eaLnBrk="1" fontAlgn="auto">
              <a:spcBef>
                <a:spcPts val="0"/>
              </a:spcBef>
              <a:spcAft>
                <a:spcPts val="0"/>
              </a:spcAft>
              <a:buFont typeface="StarSymbol"/>
              <a:buNone/>
              <a:defRPr/>
            </a:pPr>
            <a:r>
              <a:rPr dirty="0"/>
              <a:t> </a:t>
            </a:r>
            <a:r>
              <a:rPr dirty="0">
                <a:solidFill>
                  <a:srgbClr val="4C74AA"/>
                </a:solidFill>
              </a:rPr>
              <a:t>Example</a:t>
            </a:r>
          </a:p>
        </p:txBody>
      </p:sp>
      <p:sp>
        <p:nvSpPr>
          <p:cNvPr id="5" name="Freeform 4"/>
          <p:cNvSpPr/>
          <p:nvPr/>
        </p:nvSpPr>
        <p:spPr>
          <a:xfrm>
            <a:off x="1562721" y="2014665"/>
            <a:ext cx="7425331" cy="1404656"/>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GB" sz="2600" b="1" dirty="0">
                <a:solidFill>
                  <a:schemeClr val="tx2"/>
                </a:solidFill>
                <a:latin typeface="Calibri" pitchFamily="34"/>
                <a:ea typeface="Microsoft YaHei" pitchFamily="2"/>
                <a:cs typeface="Mangal" pitchFamily="2"/>
              </a:rPr>
              <a:t>Objectives</a:t>
            </a:r>
            <a:endParaRPr lang="en-GB" sz="2600" dirty="0">
              <a:solidFill>
                <a:schemeClr val="tx2"/>
              </a:solidFill>
              <a:latin typeface="Calibri" pitchFamily="34"/>
              <a:ea typeface="Microsoft YaHei" pitchFamily="2"/>
              <a:cs typeface="Mangal" pitchFamily="2"/>
            </a:endParaRPr>
          </a:p>
          <a:p>
            <a:pPr marL="265113" indent="-265113" fontAlgn="auto" hangingPunct="0">
              <a:spcBef>
                <a:spcPts val="0"/>
              </a:spcBef>
              <a:spcAft>
                <a:spcPts val="0"/>
              </a:spcAft>
              <a:buFont typeface="+mj-lt"/>
              <a:buAutoNum type="arabicPeriod"/>
              <a:tabLst>
                <a:tab pos="265113" algn="l"/>
              </a:tabLst>
              <a:defRPr/>
            </a:pPr>
            <a:r>
              <a:rPr lang="en-GB" sz="2400" dirty="0">
                <a:solidFill>
                  <a:schemeClr val="tx2"/>
                </a:solidFill>
                <a:latin typeface="Calibri" pitchFamily="34"/>
                <a:ea typeface="Microsoft YaHei" pitchFamily="2"/>
                <a:cs typeface="Mangal" pitchFamily="2"/>
              </a:rPr>
              <a:t>Develop referral process &amp; needs assessment for those </a:t>
            </a:r>
            <a:br>
              <a:rPr lang="en-GB" sz="2400" dirty="0">
                <a:solidFill>
                  <a:schemeClr val="tx2"/>
                </a:solidFill>
                <a:latin typeface="Calibri" pitchFamily="34"/>
                <a:ea typeface="Microsoft YaHei" pitchFamily="2"/>
                <a:cs typeface="Mangal" pitchFamily="2"/>
              </a:rPr>
            </a:br>
            <a:r>
              <a:rPr lang="en-GB" sz="2400" dirty="0">
                <a:solidFill>
                  <a:schemeClr val="tx2"/>
                </a:solidFill>
                <a:latin typeface="Calibri" pitchFamily="34"/>
                <a:ea typeface="Microsoft YaHei" pitchFamily="2"/>
                <a:cs typeface="Mangal" pitchFamily="2"/>
              </a:rPr>
              <a:t>coming forward for direct assistance</a:t>
            </a:r>
          </a:p>
        </p:txBody>
      </p:sp>
      <p:cxnSp>
        <p:nvCxnSpPr>
          <p:cNvPr id="16" name="Connector: Curved 15">
            <a:extLst>
              <a:ext uri="{FF2B5EF4-FFF2-40B4-BE49-F238E27FC236}">
                <a16:creationId xmlns:a16="http://schemas.microsoft.com/office/drawing/2014/main" id="{C788DE8F-003B-499D-B689-C0A7D6C531C3}"/>
              </a:ext>
            </a:extLst>
          </p:cNvPr>
          <p:cNvCxnSpPr>
            <a:cxnSpLocks/>
          </p:cNvCxnSpPr>
          <p:nvPr/>
        </p:nvCxnSpPr>
        <p:spPr>
          <a:xfrm>
            <a:off x="8988052" y="2716993"/>
            <a:ext cx="12700" cy="1439684"/>
          </a:xfrm>
          <a:prstGeom prst="curvedConnector3">
            <a:avLst>
              <a:gd name="adj1" fmla="val 3534937"/>
            </a:avLst>
          </a:prstGeom>
          <a:ln w="76200">
            <a:headEnd w="lg" len="lg"/>
            <a:tailEnd type="triangle"/>
          </a:ln>
        </p:spPr>
        <p:style>
          <a:lnRef idx="1">
            <a:schemeClr val="accent1"/>
          </a:lnRef>
          <a:fillRef idx="0">
            <a:schemeClr val="accent1"/>
          </a:fillRef>
          <a:effectRef idx="0">
            <a:schemeClr val="accent1"/>
          </a:effectRef>
          <a:fontRef idx="minor">
            <a:schemeClr val="tx1"/>
          </a:fontRef>
        </p:style>
      </p:cxnSp>
      <p:sp>
        <p:nvSpPr>
          <p:cNvPr id="8" name="Freeform 4">
            <a:extLst>
              <a:ext uri="{FF2B5EF4-FFF2-40B4-BE49-F238E27FC236}">
                <a16:creationId xmlns:a16="http://schemas.microsoft.com/office/drawing/2014/main" id="{818C0317-9DCE-43E9-98F7-5C76899A572B}"/>
              </a:ext>
            </a:extLst>
          </p:cNvPr>
          <p:cNvSpPr/>
          <p:nvPr/>
        </p:nvSpPr>
        <p:spPr>
          <a:xfrm>
            <a:off x="1562720" y="3707829"/>
            <a:ext cx="7425331" cy="223224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GB" sz="2600" b="1" dirty="0">
                <a:solidFill>
                  <a:schemeClr val="tx2"/>
                </a:solidFill>
                <a:latin typeface="Calibri" pitchFamily="34"/>
                <a:ea typeface="Microsoft YaHei" pitchFamily="2"/>
                <a:cs typeface="Mangal" pitchFamily="2"/>
              </a:rPr>
              <a:t>Activities</a:t>
            </a:r>
            <a:endParaRPr lang="en-GB" sz="2600" dirty="0">
              <a:solidFill>
                <a:schemeClr val="tx2"/>
              </a:solidFill>
              <a:latin typeface="Calibri" pitchFamily="34"/>
              <a:ea typeface="Microsoft YaHei" pitchFamily="2"/>
              <a:cs typeface="Mangal" pitchFamily="2"/>
            </a:endParaRPr>
          </a:p>
          <a:p>
            <a:pPr marL="265113" indent="-265113" fontAlgn="auto" hangingPunct="0">
              <a:spcBef>
                <a:spcPts val="0"/>
              </a:spcBef>
              <a:spcAft>
                <a:spcPts val="0"/>
              </a:spcAft>
              <a:buFont typeface="+mj-lt"/>
              <a:buAutoNum type="arabicPeriod"/>
              <a:tabLst>
                <a:tab pos="265113" algn="l"/>
              </a:tabLst>
              <a:defRPr/>
            </a:pPr>
            <a:r>
              <a:rPr lang="en-GB" sz="2400" dirty="0">
                <a:solidFill>
                  <a:schemeClr val="tx2"/>
                </a:solidFill>
                <a:latin typeface="Calibri" pitchFamily="34"/>
                <a:ea typeface="Microsoft YaHei" pitchFamily="2"/>
                <a:cs typeface="Mangal" pitchFamily="2"/>
              </a:rPr>
              <a:t>Develop referral process</a:t>
            </a:r>
          </a:p>
          <a:p>
            <a:pPr marL="265113" indent="-265113" fontAlgn="auto" hangingPunct="0">
              <a:spcBef>
                <a:spcPts val="0"/>
              </a:spcBef>
              <a:spcAft>
                <a:spcPts val="0"/>
              </a:spcAft>
              <a:buFont typeface="+mj-lt"/>
              <a:buAutoNum type="arabicPeriod"/>
              <a:tabLst>
                <a:tab pos="265113" algn="l"/>
              </a:tabLst>
              <a:defRPr/>
            </a:pPr>
            <a:r>
              <a:rPr lang="en-GB" sz="2400" dirty="0">
                <a:solidFill>
                  <a:schemeClr val="tx2"/>
                </a:solidFill>
                <a:latin typeface="Calibri" pitchFamily="34"/>
                <a:ea typeface="Microsoft YaHei" pitchFamily="2"/>
                <a:cs typeface="Mangal" pitchFamily="2"/>
              </a:rPr>
              <a:t>Determine direct assistance needed – what supplies</a:t>
            </a:r>
          </a:p>
          <a:p>
            <a:pPr marL="265113" indent="-265113" fontAlgn="auto" hangingPunct="0">
              <a:spcBef>
                <a:spcPts val="0"/>
              </a:spcBef>
              <a:spcAft>
                <a:spcPts val="0"/>
              </a:spcAft>
              <a:buFont typeface="+mj-lt"/>
              <a:buAutoNum type="arabicPeriod"/>
              <a:tabLst>
                <a:tab pos="265113" algn="l"/>
              </a:tabLst>
              <a:defRPr/>
            </a:pPr>
            <a:r>
              <a:rPr lang="en-GB" sz="2400" dirty="0">
                <a:solidFill>
                  <a:schemeClr val="tx2"/>
                </a:solidFill>
                <a:latin typeface="Calibri" pitchFamily="34"/>
                <a:ea typeface="Microsoft YaHei" pitchFamily="2"/>
                <a:cs typeface="Mangal" pitchFamily="2"/>
              </a:rPr>
              <a:t>Develop needs assessment</a:t>
            </a:r>
          </a:p>
          <a:p>
            <a:pPr marL="265113" indent="-265113" fontAlgn="auto" hangingPunct="0">
              <a:spcBef>
                <a:spcPts val="0"/>
              </a:spcBef>
              <a:spcAft>
                <a:spcPts val="0"/>
              </a:spcAft>
              <a:buFont typeface="+mj-lt"/>
              <a:buAutoNum type="arabicPeriod"/>
              <a:tabLst>
                <a:tab pos="265113" algn="l"/>
              </a:tabLst>
              <a:defRPr/>
            </a:pPr>
            <a:r>
              <a:rPr lang="en-GB" sz="2400" dirty="0">
                <a:solidFill>
                  <a:schemeClr val="tx2"/>
                </a:solidFill>
                <a:latin typeface="Calibri" pitchFamily="34"/>
                <a:ea typeface="Microsoft YaHei" pitchFamily="2"/>
                <a:cs typeface="Mangal" pitchFamily="2"/>
              </a:rPr>
              <a:t>Test processes</a:t>
            </a:r>
          </a:p>
        </p:txBody>
      </p:sp>
    </p:spTree>
    <p:extLst>
      <p:ext uri="{BB962C8B-B14F-4D97-AF65-F5344CB8AC3E}">
        <p14:creationId xmlns:p14="http://schemas.microsoft.com/office/powerpoint/2010/main" val="1586186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E64C-C60C-4853-8E1A-9BE8DE120C26}"/>
              </a:ext>
            </a:extLst>
          </p:cNvPr>
          <p:cNvSpPr>
            <a:spLocks noGrp="1"/>
          </p:cNvSpPr>
          <p:nvPr>
            <p:ph type="title"/>
          </p:nvPr>
        </p:nvSpPr>
        <p:spPr>
          <a:xfrm>
            <a:off x="695074" y="643900"/>
            <a:ext cx="8567738" cy="1501775"/>
          </a:xfrm>
        </p:spPr>
        <p:txBody>
          <a:bodyPr/>
          <a:lstStyle/>
          <a:p>
            <a:pPr>
              <a:buNone/>
            </a:pPr>
            <a:r>
              <a:rPr lang="en-US" dirty="0"/>
              <a:t>Activity 1</a:t>
            </a:r>
            <a:endParaRPr lang="en-GB" dirty="0"/>
          </a:p>
        </p:txBody>
      </p:sp>
      <p:sp>
        <p:nvSpPr>
          <p:cNvPr id="3" name="Text Placeholder 2">
            <a:extLst>
              <a:ext uri="{FF2B5EF4-FFF2-40B4-BE49-F238E27FC236}">
                <a16:creationId xmlns:a16="http://schemas.microsoft.com/office/drawing/2014/main" id="{83802556-5688-40F8-8BB6-1D9EE9E6DA11}"/>
              </a:ext>
            </a:extLst>
          </p:cNvPr>
          <p:cNvSpPr>
            <a:spLocks noGrp="1"/>
          </p:cNvSpPr>
          <p:nvPr>
            <p:ph type="body" idx="1"/>
          </p:nvPr>
        </p:nvSpPr>
        <p:spPr>
          <a:xfrm>
            <a:off x="767082" y="1341958"/>
            <a:ext cx="8305678" cy="1501775"/>
          </a:xfrm>
        </p:spPr>
        <p:txBody>
          <a:bodyPr/>
          <a:lstStyle/>
          <a:p>
            <a:r>
              <a:rPr lang="en-US" sz="2800" dirty="0"/>
              <a:t>Using your Preparation Activity develop a 2 slide presentation outlining your idea and how it meets FINER.</a:t>
            </a:r>
          </a:p>
          <a:p>
            <a:r>
              <a:rPr lang="en-US" sz="2800" dirty="0"/>
              <a:t>We will re-group at 9.35 so you can present your slides</a:t>
            </a:r>
          </a:p>
        </p:txBody>
      </p:sp>
      <p:sp>
        <p:nvSpPr>
          <p:cNvPr id="5" name="TextBox 4">
            <a:extLst>
              <a:ext uri="{FF2B5EF4-FFF2-40B4-BE49-F238E27FC236}">
                <a16:creationId xmlns:a16="http://schemas.microsoft.com/office/drawing/2014/main" id="{C5B85D87-B929-4628-952A-9C93797FB3C0}"/>
              </a:ext>
            </a:extLst>
          </p:cNvPr>
          <p:cNvSpPr txBox="1"/>
          <p:nvPr/>
        </p:nvSpPr>
        <p:spPr>
          <a:xfrm>
            <a:off x="826242" y="3081237"/>
            <a:ext cx="3854030" cy="3693319"/>
          </a:xfrm>
          <a:prstGeom prst="rect">
            <a:avLst/>
          </a:prstGeom>
          <a:noFill/>
        </p:spPr>
        <p:txBody>
          <a:bodyPr wrap="square">
            <a:spAutoFit/>
          </a:bodyPr>
          <a:lstStyle/>
          <a:p>
            <a:r>
              <a:rPr lang="en-US" sz="2400" b="1" dirty="0"/>
              <a:t>SLIDE 1:</a:t>
            </a:r>
            <a:r>
              <a:rPr lang="en-US" sz="2400" dirty="0"/>
              <a:t> </a:t>
            </a:r>
          </a:p>
          <a:p>
            <a:pPr>
              <a:tabLst>
                <a:tab pos="274638" algn="l"/>
              </a:tabLst>
            </a:pPr>
            <a:r>
              <a:rPr lang="en-US" sz="2400" dirty="0"/>
              <a:t> - 	Project title</a:t>
            </a:r>
          </a:p>
          <a:p>
            <a:pPr marL="285750" indent="-285750">
              <a:buFontTx/>
              <a:buChar char="-"/>
            </a:pPr>
            <a:r>
              <a:rPr lang="en-US" sz="2400" dirty="0"/>
              <a:t>Inspiration for your idea</a:t>
            </a:r>
          </a:p>
          <a:p>
            <a:pPr marL="285750" indent="-285750">
              <a:buFontTx/>
              <a:buChar char="-"/>
            </a:pPr>
            <a:r>
              <a:rPr lang="en-US" sz="2400" dirty="0"/>
              <a:t>What is the aim of your project</a:t>
            </a:r>
          </a:p>
          <a:p>
            <a:pPr marL="285750" indent="-285750">
              <a:buFontTx/>
              <a:buChar char="-"/>
            </a:pPr>
            <a:r>
              <a:rPr lang="en-US" sz="2400" dirty="0"/>
              <a:t>What is your population of interest?</a:t>
            </a:r>
          </a:p>
          <a:p>
            <a:pPr marL="274638" indent="-274638"/>
            <a:r>
              <a:rPr lang="en-US" sz="2400" dirty="0"/>
              <a:t>- 	Does you project involve an intervention?</a:t>
            </a:r>
          </a:p>
          <a:p>
            <a:pPr marL="285750" indent="-285750">
              <a:buFontTx/>
              <a:buChar char="-"/>
            </a:pPr>
            <a:endParaRPr lang="en-US" dirty="0"/>
          </a:p>
        </p:txBody>
      </p:sp>
      <p:sp>
        <p:nvSpPr>
          <p:cNvPr id="7" name="TextBox 6">
            <a:extLst>
              <a:ext uri="{FF2B5EF4-FFF2-40B4-BE49-F238E27FC236}">
                <a16:creationId xmlns:a16="http://schemas.microsoft.com/office/drawing/2014/main" id="{3814E63C-9C9B-47D1-A55E-B8CDCDDD1C90}"/>
              </a:ext>
            </a:extLst>
          </p:cNvPr>
          <p:cNvSpPr txBox="1"/>
          <p:nvPr/>
        </p:nvSpPr>
        <p:spPr>
          <a:xfrm>
            <a:off x="4633261" y="3081237"/>
            <a:ext cx="5038344" cy="4154984"/>
          </a:xfrm>
          <a:prstGeom prst="rect">
            <a:avLst/>
          </a:prstGeom>
          <a:noFill/>
        </p:spPr>
        <p:txBody>
          <a:bodyPr wrap="square">
            <a:spAutoFit/>
          </a:bodyPr>
          <a:lstStyle/>
          <a:p>
            <a:r>
              <a:rPr lang="en-US" sz="2400" b="1" dirty="0"/>
              <a:t>SLIDE 2:</a:t>
            </a:r>
            <a:r>
              <a:rPr lang="en-US" sz="2400" dirty="0"/>
              <a:t> </a:t>
            </a:r>
          </a:p>
          <a:p>
            <a:pPr>
              <a:tabLst>
                <a:tab pos="274638" algn="l"/>
              </a:tabLst>
            </a:pPr>
            <a:r>
              <a:rPr lang="en-US" sz="2400" dirty="0"/>
              <a:t> - 	How do you know your project is 	</a:t>
            </a:r>
            <a:r>
              <a:rPr lang="en-US" sz="2400" b="1" dirty="0"/>
              <a:t>feasible</a:t>
            </a:r>
            <a:r>
              <a:rPr lang="en-US" sz="2400" dirty="0"/>
              <a:t>?</a:t>
            </a:r>
          </a:p>
          <a:p>
            <a:pPr marL="285750" indent="-285750">
              <a:buFontTx/>
              <a:buChar char="-"/>
            </a:pPr>
            <a:r>
              <a:rPr lang="en-US" sz="2400" dirty="0"/>
              <a:t>Does your project align with the funder’s and FTS </a:t>
            </a:r>
            <a:r>
              <a:rPr lang="en-US" sz="2400" b="1" dirty="0"/>
              <a:t>interests</a:t>
            </a:r>
          </a:p>
          <a:p>
            <a:pPr marL="285750" indent="-285750">
              <a:buFontTx/>
              <a:buChar char="-"/>
            </a:pPr>
            <a:r>
              <a:rPr lang="en-US" sz="2400" dirty="0"/>
              <a:t>What is</a:t>
            </a:r>
            <a:r>
              <a:rPr lang="en-US" sz="2400" b="1" dirty="0"/>
              <a:t> new/novel</a:t>
            </a:r>
            <a:r>
              <a:rPr lang="en-US" sz="2400" dirty="0"/>
              <a:t> about your project</a:t>
            </a:r>
          </a:p>
          <a:p>
            <a:pPr marL="285750" indent="-285750">
              <a:buFontTx/>
              <a:buChar char="-"/>
            </a:pPr>
            <a:r>
              <a:rPr lang="en-US" sz="2400" dirty="0"/>
              <a:t>Is your project likely to have </a:t>
            </a:r>
            <a:r>
              <a:rPr lang="en-US" sz="2400" b="1" dirty="0"/>
              <a:t>ethical</a:t>
            </a:r>
            <a:r>
              <a:rPr lang="en-US" sz="2400" dirty="0"/>
              <a:t> issues? </a:t>
            </a:r>
          </a:p>
          <a:p>
            <a:pPr marL="274638" indent="-274638"/>
            <a:r>
              <a:rPr lang="en-US" sz="2400" dirty="0"/>
              <a:t>- 	Is your project </a:t>
            </a:r>
            <a:r>
              <a:rPr lang="en-US" sz="2400" b="1" dirty="0"/>
              <a:t>relevant</a:t>
            </a:r>
            <a:r>
              <a:rPr lang="en-US" sz="2400" dirty="0"/>
              <a:t> to the target population/FTS/funder?</a:t>
            </a:r>
          </a:p>
        </p:txBody>
      </p:sp>
    </p:spTree>
    <p:extLst>
      <p:ext uri="{BB962C8B-B14F-4D97-AF65-F5344CB8AC3E}">
        <p14:creationId xmlns:p14="http://schemas.microsoft.com/office/powerpoint/2010/main" val="23589589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solidFill>
                  <a:srgbClr val="4C74AA"/>
                </a:solidFill>
              </a:rPr>
              <a:t>T</a:t>
            </a:r>
            <a:r>
              <a:rPr lang="en-GB" dirty="0">
                <a:solidFill>
                  <a:srgbClr val="4C74AA"/>
                </a:solidFill>
              </a:rPr>
              <a:t>he problem &amp; your solution</a:t>
            </a:r>
          </a:p>
        </p:txBody>
      </p:sp>
    </p:spTree>
    <p:extLst>
      <p:ext uri="{BB962C8B-B14F-4D97-AF65-F5344CB8AC3E}">
        <p14:creationId xmlns:p14="http://schemas.microsoft.com/office/powerpoint/2010/main" val="18783585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74E0-50A6-4022-B0ED-9905753E072D}"/>
              </a:ext>
            </a:extLst>
          </p:cNvPr>
          <p:cNvSpPr>
            <a:spLocks noGrp="1"/>
          </p:cNvSpPr>
          <p:nvPr>
            <p:ph type="title"/>
          </p:nvPr>
        </p:nvSpPr>
        <p:spPr>
          <a:noFill/>
          <a:ln>
            <a:noFill/>
          </a:ln>
        </p:spPr>
        <p:txBody>
          <a:bodyPr wrap="square" lIns="0" tIns="0" rIns="0" bIns="0" anchor="ctr"/>
          <a:lstStyle/>
          <a:p>
            <a:pPr eaLnBrk="1" fontAlgn="auto">
              <a:spcBef>
                <a:spcPts val="0"/>
              </a:spcBef>
              <a:spcAft>
                <a:spcPts val="0"/>
              </a:spcAft>
              <a:buNone/>
            </a:pPr>
            <a:r>
              <a:rPr lang="en-US" dirty="0">
                <a:solidFill>
                  <a:srgbClr val="4C74AA"/>
                </a:solidFill>
              </a:rPr>
              <a:t>The problem statement</a:t>
            </a:r>
            <a:endParaRPr lang="en-GB" dirty="0">
              <a:solidFill>
                <a:srgbClr val="4C74AA"/>
              </a:solidFill>
            </a:endParaRPr>
          </a:p>
        </p:txBody>
      </p:sp>
      <p:sp>
        <p:nvSpPr>
          <p:cNvPr id="3" name="Content Placeholder 2">
            <a:extLst>
              <a:ext uri="{FF2B5EF4-FFF2-40B4-BE49-F238E27FC236}">
                <a16:creationId xmlns:a16="http://schemas.microsoft.com/office/drawing/2014/main" id="{CF6C4C40-4112-421F-95C5-DD7C58F757F1}"/>
              </a:ext>
            </a:extLst>
          </p:cNvPr>
          <p:cNvSpPr>
            <a:spLocks noGrp="1"/>
          </p:cNvSpPr>
          <p:nvPr>
            <p:ph idx="1"/>
          </p:nvPr>
        </p:nvSpPr>
        <p:spPr/>
        <p:txBody>
          <a:bodyPr/>
          <a:lstStyle/>
          <a:p>
            <a:pPr marL="93663" indent="0"/>
            <a:r>
              <a:rPr lang="en-US" dirty="0"/>
              <a:t>Key element of a proposal that supports your project idea</a:t>
            </a:r>
          </a:p>
          <a:p>
            <a:pPr marL="93663" indent="0"/>
            <a:r>
              <a:rPr lang="en-US" dirty="0"/>
              <a:t>Scene setting – why this problem, why you</a:t>
            </a:r>
          </a:p>
          <a:p>
            <a:r>
              <a:rPr lang="en-US" dirty="0"/>
              <a:t>Needs to be:</a:t>
            </a:r>
          </a:p>
          <a:p>
            <a:pPr marL="992188" indent="-449263">
              <a:buFont typeface="Arial" panose="020B0604020202020204" pitchFamily="34" charset="0"/>
              <a:buChar char="•"/>
            </a:pPr>
            <a:r>
              <a:rPr lang="en-US" dirty="0"/>
              <a:t>Clear &amp; concise </a:t>
            </a:r>
          </a:p>
          <a:p>
            <a:pPr marL="992188" indent="-449263">
              <a:buFont typeface="Arial" panose="020B0604020202020204" pitchFamily="34" charset="0"/>
              <a:buChar char="•"/>
            </a:pPr>
            <a:r>
              <a:rPr lang="en-US" dirty="0"/>
              <a:t>Well-researched</a:t>
            </a:r>
          </a:p>
          <a:p>
            <a:pPr marL="992188" indent="-449263">
              <a:buFont typeface="Arial" panose="020B0604020202020204" pitchFamily="34" charset="0"/>
              <a:buChar char="•"/>
            </a:pPr>
            <a:r>
              <a:rPr lang="en-US" dirty="0"/>
              <a:t>Evidence-based </a:t>
            </a:r>
            <a:endParaRPr lang="en-GB" dirty="0"/>
          </a:p>
        </p:txBody>
      </p:sp>
    </p:spTree>
    <p:extLst>
      <p:ext uri="{BB962C8B-B14F-4D97-AF65-F5344CB8AC3E}">
        <p14:creationId xmlns:p14="http://schemas.microsoft.com/office/powerpoint/2010/main" val="75058387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74E0-50A6-4022-B0ED-9905753E072D}"/>
              </a:ext>
            </a:extLst>
          </p:cNvPr>
          <p:cNvSpPr>
            <a:spLocks noGrp="1"/>
          </p:cNvSpPr>
          <p:nvPr>
            <p:ph type="title"/>
          </p:nvPr>
        </p:nvSpPr>
        <p:spPr>
          <a:noFill/>
          <a:ln>
            <a:noFill/>
          </a:ln>
        </p:spPr>
        <p:txBody>
          <a:bodyPr wrap="square" lIns="0" tIns="0" rIns="0" bIns="0" anchor="ctr"/>
          <a:lstStyle/>
          <a:p>
            <a:pPr eaLnBrk="1" fontAlgn="auto">
              <a:spcBef>
                <a:spcPts val="0"/>
              </a:spcBef>
              <a:spcAft>
                <a:spcPts val="0"/>
              </a:spcAft>
              <a:buNone/>
            </a:pPr>
            <a:r>
              <a:rPr lang="en-US" dirty="0">
                <a:solidFill>
                  <a:srgbClr val="4C74AA"/>
                </a:solidFill>
              </a:rPr>
              <a:t>Your proposed solution</a:t>
            </a:r>
            <a:endParaRPr lang="en-GB" dirty="0">
              <a:solidFill>
                <a:srgbClr val="4C74AA"/>
              </a:solidFill>
            </a:endParaRPr>
          </a:p>
        </p:txBody>
      </p:sp>
      <p:sp>
        <p:nvSpPr>
          <p:cNvPr id="3" name="Content Placeholder 2">
            <a:extLst>
              <a:ext uri="{FF2B5EF4-FFF2-40B4-BE49-F238E27FC236}">
                <a16:creationId xmlns:a16="http://schemas.microsoft.com/office/drawing/2014/main" id="{CF6C4C40-4112-421F-95C5-DD7C58F757F1}"/>
              </a:ext>
            </a:extLst>
          </p:cNvPr>
          <p:cNvSpPr>
            <a:spLocks noGrp="1"/>
          </p:cNvSpPr>
          <p:nvPr>
            <p:ph idx="1"/>
          </p:nvPr>
        </p:nvSpPr>
        <p:spPr/>
        <p:txBody>
          <a:bodyPr/>
          <a:lstStyle/>
          <a:p>
            <a:r>
              <a:rPr lang="en-US" dirty="0"/>
              <a:t>Who benefits?</a:t>
            </a:r>
          </a:p>
          <a:p>
            <a:r>
              <a:rPr lang="en-US" dirty="0"/>
              <a:t>How do they benefit – can it be measured?</a:t>
            </a:r>
          </a:p>
          <a:p>
            <a:r>
              <a:rPr lang="en-US" dirty="0"/>
              <a:t>Are there any indirect benefits?</a:t>
            </a:r>
          </a:p>
          <a:p>
            <a:r>
              <a:rPr lang="en-US" dirty="0"/>
              <a:t>Is it sustainable?</a:t>
            </a:r>
            <a:endParaRPr lang="en-GB" dirty="0"/>
          </a:p>
        </p:txBody>
      </p:sp>
    </p:spTree>
    <p:extLst>
      <p:ext uri="{BB962C8B-B14F-4D97-AF65-F5344CB8AC3E}">
        <p14:creationId xmlns:p14="http://schemas.microsoft.com/office/powerpoint/2010/main" val="341719314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74E0-50A6-4022-B0ED-9905753E072D}"/>
              </a:ext>
            </a:extLst>
          </p:cNvPr>
          <p:cNvSpPr>
            <a:spLocks noGrp="1"/>
          </p:cNvSpPr>
          <p:nvPr>
            <p:ph type="title"/>
          </p:nvPr>
        </p:nvSpPr>
        <p:spPr>
          <a:noFill/>
          <a:ln>
            <a:noFill/>
          </a:ln>
        </p:spPr>
        <p:txBody>
          <a:bodyPr wrap="square" lIns="0" tIns="0" rIns="0" bIns="0" anchor="ctr"/>
          <a:lstStyle/>
          <a:p>
            <a:pPr eaLnBrk="1" fontAlgn="auto">
              <a:spcBef>
                <a:spcPts val="0"/>
              </a:spcBef>
              <a:spcAft>
                <a:spcPts val="0"/>
              </a:spcAft>
              <a:buNone/>
            </a:pPr>
            <a:r>
              <a:rPr lang="en-US" dirty="0">
                <a:solidFill>
                  <a:srgbClr val="4C74AA"/>
                </a:solidFill>
              </a:rPr>
              <a:t>Example solution</a:t>
            </a:r>
            <a:endParaRPr lang="en-GB" dirty="0">
              <a:solidFill>
                <a:srgbClr val="4C74AA"/>
              </a:solidFill>
            </a:endParaRPr>
          </a:p>
        </p:txBody>
      </p:sp>
      <p:sp>
        <p:nvSpPr>
          <p:cNvPr id="3" name="Content Placeholder 2">
            <a:extLst>
              <a:ext uri="{FF2B5EF4-FFF2-40B4-BE49-F238E27FC236}">
                <a16:creationId xmlns:a16="http://schemas.microsoft.com/office/drawing/2014/main" id="{CF6C4C40-4112-421F-95C5-DD7C58F757F1}"/>
              </a:ext>
            </a:extLst>
          </p:cNvPr>
          <p:cNvSpPr>
            <a:spLocks noGrp="1"/>
          </p:cNvSpPr>
          <p:nvPr>
            <p:ph idx="1"/>
          </p:nvPr>
        </p:nvSpPr>
        <p:spPr>
          <a:xfrm>
            <a:off x="503237" y="1403573"/>
            <a:ext cx="9072563" cy="5854470"/>
          </a:xfrm>
        </p:spPr>
        <p:txBody>
          <a:bodyPr/>
          <a:lstStyle/>
          <a:p>
            <a:r>
              <a:rPr lang="en-US" dirty="0"/>
              <a:t>Who benefits?</a:t>
            </a:r>
            <a:r>
              <a:rPr lang="en-US" b="1" dirty="0">
                <a:latin typeface="Calibri" panose="020F0502020204030204" pitchFamily="34" charset="0"/>
              </a:rPr>
              <a:t> poorest families in the community are most likely to send their children in child domestic servitude. </a:t>
            </a:r>
            <a:endParaRPr lang="en-GB" b="1" dirty="0">
              <a:latin typeface="Arial" panose="020B0604020202020204" pitchFamily="34" charset="0"/>
            </a:endParaRPr>
          </a:p>
          <a:p>
            <a:r>
              <a:rPr lang="en-US" dirty="0"/>
              <a:t>How do they benefit – can it be measured?</a:t>
            </a:r>
            <a:r>
              <a:rPr lang="en-US" b="1" dirty="0">
                <a:latin typeface="Calibri" panose="020F0502020204030204" pitchFamily="34" charset="0"/>
              </a:rPr>
              <a:t> 18 months program: weekly coaching  consisting of providing 6 months of cash transfer, training on assets management, transfer of assets, health care and hygiene.  </a:t>
            </a:r>
            <a:endParaRPr lang="en-US" dirty="0"/>
          </a:p>
          <a:p>
            <a:r>
              <a:rPr lang="en-US" dirty="0"/>
              <a:t>Is it sustainable?</a:t>
            </a:r>
            <a:r>
              <a:rPr lang="en-US" b="1" dirty="0">
                <a:latin typeface="Calibri" panose="020F0502020204030204" pitchFamily="34" charset="0"/>
              </a:rPr>
              <a:t> graduation has proven record of changing economic status of participants. </a:t>
            </a:r>
          </a:p>
          <a:p>
            <a:r>
              <a:rPr lang="en-US" dirty="0"/>
              <a:t>Are there any indirect benefits?</a:t>
            </a:r>
            <a:endParaRPr lang="en-GB" dirty="0">
              <a:latin typeface="Arial" panose="020B0604020202020204" pitchFamily="34" charset="0"/>
            </a:endParaRPr>
          </a:p>
          <a:p>
            <a:endParaRPr lang="en-US" dirty="0"/>
          </a:p>
          <a:p>
            <a:pPr algn="l" fontAlgn="t">
              <a:spcBef>
                <a:spcPts val="0"/>
              </a:spcBef>
              <a:spcAft>
                <a:spcPts val="0"/>
              </a:spcAft>
            </a:pPr>
            <a:r>
              <a:rPr lang="en-US" sz="1800" b="1" i="0" u="none" strike="noStrike" dirty="0">
                <a:solidFill>
                  <a:srgbClr val="F8F8F8"/>
                </a:solidFill>
                <a:effectLst/>
                <a:latin typeface="Calibri" panose="020F0502020204030204" pitchFamily="34" charset="0"/>
              </a:rPr>
              <a:t> </a:t>
            </a:r>
            <a:endParaRPr lang="en-GB" sz="1800" b="0" i="0" u="none" strike="noStrike" dirty="0">
              <a:effectLst/>
              <a:latin typeface="Arial" panose="020B0604020202020204" pitchFamily="34" charset="0"/>
            </a:endParaRPr>
          </a:p>
          <a:p>
            <a:pPr algn="l" fontAlgn="t">
              <a:spcBef>
                <a:spcPts val="0"/>
              </a:spcBef>
              <a:spcAft>
                <a:spcPts val="0"/>
              </a:spcAft>
            </a:pPr>
            <a:r>
              <a:rPr lang="en-US" sz="1800" b="1" i="0" u="none" strike="noStrike" dirty="0">
                <a:effectLst/>
                <a:latin typeface="Calibri" panose="020F0502020204030204" pitchFamily="34" charset="0"/>
              </a:rPr>
              <a:t> </a:t>
            </a:r>
            <a:endParaRPr lang="en-GB" sz="1800" b="0" i="0" u="none" strike="noStrike" dirty="0">
              <a:effectLst/>
              <a:latin typeface="Arial" panose="020B0604020202020204" pitchFamily="34" charset="0"/>
            </a:endParaRPr>
          </a:p>
          <a:p>
            <a:endParaRPr lang="en-GB" dirty="0"/>
          </a:p>
        </p:txBody>
      </p:sp>
    </p:spTree>
    <p:extLst>
      <p:ext uri="{BB962C8B-B14F-4D97-AF65-F5344CB8AC3E}">
        <p14:creationId xmlns:p14="http://schemas.microsoft.com/office/powerpoint/2010/main" val="1150108148"/>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4F74E0-50A6-4022-B0ED-9905753E072D}"/>
              </a:ext>
            </a:extLst>
          </p:cNvPr>
          <p:cNvSpPr>
            <a:spLocks noGrp="1"/>
          </p:cNvSpPr>
          <p:nvPr>
            <p:ph type="title"/>
          </p:nvPr>
        </p:nvSpPr>
        <p:spPr>
          <a:noFill/>
          <a:ln>
            <a:noFill/>
          </a:ln>
        </p:spPr>
        <p:txBody>
          <a:bodyPr wrap="square" lIns="0" tIns="0" rIns="0" bIns="0" anchor="ctr"/>
          <a:lstStyle/>
          <a:p>
            <a:pPr eaLnBrk="1" fontAlgn="auto">
              <a:spcBef>
                <a:spcPts val="0"/>
              </a:spcBef>
              <a:spcAft>
                <a:spcPts val="0"/>
              </a:spcAft>
              <a:buNone/>
            </a:pPr>
            <a:r>
              <a:rPr lang="en-US" dirty="0">
                <a:solidFill>
                  <a:srgbClr val="4C74AA"/>
                </a:solidFill>
              </a:rPr>
              <a:t>Example solution</a:t>
            </a:r>
            <a:endParaRPr lang="en-GB" dirty="0">
              <a:solidFill>
                <a:srgbClr val="4C74AA"/>
              </a:solidFill>
            </a:endParaRPr>
          </a:p>
        </p:txBody>
      </p:sp>
      <p:sp>
        <p:nvSpPr>
          <p:cNvPr id="3" name="Content Placeholder 2">
            <a:extLst>
              <a:ext uri="{FF2B5EF4-FFF2-40B4-BE49-F238E27FC236}">
                <a16:creationId xmlns:a16="http://schemas.microsoft.com/office/drawing/2014/main" id="{CF6C4C40-4112-421F-95C5-DD7C58F757F1}"/>
              </a:ext>
            </a:extLst>
          </p:cNvPr>
          <p:cNvSpPr>
            <a:spLocks noGrp="1"/>
          </p:cNvSpPr>
          <p:nvPr>
            <p:ph idx="1"/>
          </p:nvPr>
        </p:nvSpPr>
        <p:spPr>
          <a:xfrm>
            <a:off x="503237" y="1403573"/>
            <a:ext cx="9072563" cy="5854470"/>
          </a:xfrm>
        </p:spPr>
        <p:txBody>
          <a:bodyPr/>
          <a:lstStyle/>
          <a:p>
            <a:r>
              <a:rPr lang="en-US" dirty="0"/>
              <a:t>How do they benefit – can it be measured?</a:t>
            </a:r>
            <a:r>
              <a:rPr lang="en-US" b="1" dirty="0">
                <a:latin typeface="Calibri" panose="020F0502020204030204" pitchFamily="34" charset="0"/>
              </a:rPr>
              <a:t> 18 months program: weekly coaching  consisting of providing 6 months of cash transfer, training on assets management, transfer of assets, health care and hygiene.  </a:t>
            </a:r>
            <a:endParaRPr lang="en-US" dirty="0"/>
          </a:p>
          <a:p>
            <a:endParaRPr lang="en-US" dirty="0"/>
          </a:p>
          <a:p>
            <a:pPr algn="l" fontAlgn="t">
              <a:spcBef>
                <a:spcPts val="0"/>
              </a:spcBef>
              <a:spcAft>
                <a:spcPts val="0"/>
              </a:spcAft>
            </a:pPr>
            <a:r>
              <a:rPr lang="en-US" sz="1800" b="1" i="0" u="none" strike="noStrike" dirty="0">
                <a:solidFill>
                  <a:srgbClr val="F8F8F8"/>
                </a:solidFill>
                <a:effectLst/>
                <a:latin typeface="Calibri" panose="020F0502020204030204" pitchFamily="34" charset="0"/>
              </a:rPr>
              <a:t> </a:t>
            </a:r>
            <a:endParaRPr lang="en-GB" sz="1800" b="0" i="0" u="none" strike="noStrike" dirty="0">
              <a:effectLst/>
              <a:latin typeface="Arial" panose="020B0604020202020204" pitchFamily="34" charset="0"/>
            </a:endParaRPr>
          </a:p>
          <a:p>
            <a:pPr algn="l" fontAlgn="t">
              <a:spcBef>
                <a:spcPts val="0"/>
              </a:spcBef>
              <a:spcAft>
                <a:spcPts val="0"/>
              </a:spcAft>
            </a:pPr>
            <a:r>
              <a:rPr lang="en-US" sz="1800" b="1" i="0" u="none" strike="noStrike" dirty="0">
                <a:effectLst/>
                <a:latin typeface="Calibri" panose="020F0502020204030204" pitchFamily="34" charset="0"/>
              </a:rPr>
              <a:t> </a:t>
            </a:r>
            <a:endParaRPr lang="en-GB" sz="1800" b="0" i="0" u="none" strike="noStrike" dirty="0">
              <a:effectLst/>
              <a:latin typeface="Arial" panose="020B0604020202020204" pitchFamily="34" charset="0"/>
            </a:endParaRPr>
          </a:p>
          <a:p>
            <a:endParaRPr lang="en-GB" dirty="0"/>
          </a:p>
        </p:txBody>
      </p:sp>
    </p:spTree>
    <p:extLst>
      <p:ext uri="{BB962C8B-B14F-4D97-AF65-F5344CB8AC3E}">
        <p14:creationId xmlns:p14="http://schemas.microsoft.com/office/powerpoint/2010/main" val="3023412830"/>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solidFill>
                  <a:srgbClr val="4C74AA"/>
                </a:solidFill>
              </a:rPr>
              <a:t>T</a:t>
            </a:r>
            <a:r>
              <a:rPr lang="en-GB" dirty="0">
                <a:solidFill>
                  <a:srgbClr val="4C74AA"/>
                </a:solidFill>
              </a:rPr>
              <a:t>he project – the bigger picture</a:t>
            </a:r>
          </a:p>
        </p:txBody>
      </p:sp>
    </p:spTree>
    <p:extLst>
      <p:ext uri="{BB962C8B-B14F-4D97-AF65-F5344CB8AC3E}">
        <p14:creationId xmlns:p14="http://schemas.microsoft.com/office/powerpoint/2010/main" val="9418825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4030" y="1547589"/>
            <a:ext cx="9072563"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eaLnBrk="1" fontAlgn="auto">
              <a:spcBef>
                <a:spcPts val="0"/>
              </a:spcBef>
              <a:spcAft>
                <a:spcPts val="0"/>
              </a:spcAft>
              <a:buNone/>
              <a:defRPr/>
            </a:pPr>
            <a:r>
              <a:rPr lang="en-GB" dirty="0">
                <a:solidFill>
                  <a:srgbClr val="4C74AA"/>
                </a:solidFill>
              </a:rPr>
              <a:t>Why Projects Fail?</a:t>
            </a:r>
          </a:p>
        </p:txBody>
      </p:sp>
      <p:pic>
        <p:nvPicPr>
          <p:cNvPr id="4" name="Content Placeholder 3">
            <a:extLst>
              <a:ext uri="{FF2B5EF4-FFF2-40B4-BE49-F238E27FC236}">
                <a16:creationId xmlns:a16="http://schemas.microsoft.com/office/drawing/2014/main" id="{7A952F9E-C9F0-497D-ADEE-E5107942B369}"/>
              </a:ext>
            </a:extLst>
          </p:cNvPr>
          <p:cNvPicPr>
            <a:picLocks noChangeAspect="1"/>
          </p:cNvPicPr>
          <p:nvPr/>
        </p:nvPicPr>
        <p:blipFill>
          <a:blip r:embed="rId3">
            <a:alphaModFix amt="85000"/>
            <a:extLst>
              <a:ext uri="{BEBA8EAE-BF5A-486C-A8C5-ECC9F3942E4B}">
                <a14:imgProps xmlns:a14="http://schemas.microsoft.com/office/drawing/2010/main">
                  <a14:imgLayer r:embed="rId4">
                    <a14:imgEffect>
                      <a14:backgroundRemoval t="7000" b="90000" l="4500" r="95000">
                        <a14:foregroundMark x1="11000" y1="7000" x2="11000" y2="7000"/>
                        <a14:foregroundMark x1="69000" y1="37000" x2="69000" y2="37000"/>
                        <a14:foregroundMark x1="83250" y1="42667" x2="83250" y2="42667"/>
                        <a14:foregroundMark x1="80750" y1="37000" x2="80750" y2="37000"/>
                        <a14:foregroundMark x1="80500" y1="36333" x2="80500" y2="36333"/>
                        <a14:foregroundMark x1="89500" y1="16000" x2="89500" y2="16000"/>
                        <a14:foregroundMark x1="4500" y1="14667" x2="4500" y2="14667"/>
                        <a14:foregroundMark x1="8500" y1="16667" x2="16250" y2="21667"/>
                        <a14:foregroundMark x1="22250" y1="21667" x2="31000" y2="27333"/>
                        <a14:foregroundMark x1="44500" y1="19667" x2="44500" y2="21667"/>
                        <a14:foregroundMark x1="48750" y1="26000" x2="48750" y2="26000"/>
                        <a14:foregroundMark x1="48750" y1="31000" x2="48750" y2="31000"/>
                        <a14:foregroundMark x1="50000" y1="32333" x2="50000" y2="32333"/>
                        <a14:foregroundMark x1="51250" y1="32333" x2="51250" y2="32333"/>
                        <a14:foregroundMark x1="49750" y1="32667" x2="49750" y2="32667"/>
                        <a14:foregroundMark x1="58500" y1="23000" x2="58500" y2="23000"/>
                        <a14:foregroundMark x1="90250" y1="14667" x2="90250" y2="14667"/>
                        <a14:foregroundMark x1="82750" y1="23000" x2="87250" y2="20000"/>
                        <a14:foregroundMark x1="95000" y1="18000" x2="90750" y2="17333"/>
                        <a14:foregroundMark x1="65750" y1="27333" x2="65750" y2="27333"/>
                        <a14:foregroundMark x1="66250" y1="29333" x2="66250" y2="29333"/>
                        <a14:foregroundMark x1="81000" y1="27000" x2="81000" y2="27000"/>
                        <a14:foregroundMark x1="80750" y1="36333" x2="80750" y2="36333"/>
                        <a14:foregroundMark x1="80500" y1="37000" x2="81500" y2="53333"/>
                        <a14:foregroundMark x1="69250" y1="38667" x2="68000" y2="61333"/>
                        <a14:backgroundMark x1="18250" y1="4000" x2="18250" y2="4000"/>
                        <a14:backgroundMark x1="20500" y1="12333" x2="20500" y2="12333"/>
                        <a14:backgroundMark x1="8000" y1="38667" x2="11750" y2="64000"/>
                        <a14:backgroundMark x1="89500" y1="6667" x2="89500" y2="6667"/>
                        <a14:backgroundMark x1="81000" y1="32667" x2="81000" y2="32667"/>
                      </a14:backgroundRemoval>
                    </a14:imgEffect>
                    <a14:imgEffect>
                      <a14:saturation sat="200000"/>
                    </a14:imgEffect>
                  </a14:imgLayer>
                </a14:imgProps>
              </a:ext>
            </a:extLst>
          </a:blip>
          <a:stretch>
            <a:fillRect/>
          </a:stretch>
        </p:blipFill>
        <p:spPr>
          <a:xfrm>
            <a:off x="2808064" y="3347789"/>
            <a:ext cx="4738588" cy="355394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1BEBB-1E7E-4ACA-A6EB-D6F260006BD3}"/>
              </a:ext>
            </a:extLst>
          </p:cNvPr>
          <p:cNvSpPr>
            <a:spLocks noGrp="1"/>
          </p:cNvSpPr>
          <p:nvPr>
            <p:ph type="title"/>
          </p:nvPr>
        </p:nvSpPr>
        <p:spPr/>
        <p:txBody>
          <a:bodyPr/>
          <a:lstStyle/>
          <a:p>
            <a:pPr>
              <a:buNone/>
            </a:pPr>
            <a:r>
              <a:rPr lang="en-US" dirty="0">
                <a:solidFill>
                  <a:srgbClr val="4C74AA"/>
                </a:solidFill>
              </a:rPr>
              <a:t>O</a:t>
            </a:r>
            <a:r>
              <a:rPr lang="en-GB" dirty="0" err="1">
                <a:solidFill>
                  <a:srgbClr val="4C74AA"/>
                </a:solidFill>
              </a:rPr>
              <a:t>verview</a:t>
            </a:r>
            <a:endParaRPr lang="en-GB" dirty="0">
              <a:solidFill>
                <a:srgbClr val="4C74AA"/>
              </a:solidFill>
            </a:endParaRPr>
          </a:p>
        </p:txBody>
      </p:sp>
      <p:sp>
        <p:nvSpPr>
          <p:cNvPr id="3" name="Content Placeholder 2">
            <a:extLst>
              <a:ext uri="{FF2B5EF4-FFF2-40B4-BE49-F238E27FC236}">
                <a16:creationId xmlns:a16="http://schemas.microsoft.com/office/drawing/2014/main" id="{A88B7099-274E-4010-B698-FA918F353048}"/>
              </a:ext>
            </a:extLst>
          </p:cNvPr>
          <p:cNvSpPr>
            <a:spLocks noGrp="1"/>
          </p:cNvSpPr>
          <p:nvPr>
            <p:ph idx="1"/>
          </p:nvPr>
        </p:nvSpPr>
        <p:spPr/>
        <p:txBody>
          <a:bodyPr/>
          <a:lstStyle/>
          <a:p>
            <a:pPr marL="565200" indent="-457200">
              <a:buFontTx/>
              <a:buChar char="-"/>
            </a:pPr>
            <a:r>
              <a:rPr lang="en-US" dirty="0"/>
              <a:t>Holistic view of the proposal</a:t>
            </a:r>
          </a:p>
          <a:p>
            <a:pPr marL="565200" indent="-457200">
              <a:buFontTx/>
              <a:buChar char="-"/>
            </a:pPr>
            <a:r>
              <a:rPr lang="en-US" dirty="0"/>
              <a:t>Are you ready?</a:t>
            </a:r>
          </a:p>
          <a:p>
            <a:pPr marL="565200" indent="-457200">
              <a:buFontTx/>
              <a:buChar char="-"/>
            </a:pPr>
            <a:r>
              <a:rPr lang="en-US" dirty="0"/>
              <a:t>Nitty-gritty – details of the proposal: from  developing your idea to risk assessments</a:t>
            </a:r>
          </a:p>
          <a:p>
            <a:pPr marL="565200" indent="-457200">
              <a:buFontTx/>
              <a:buChar char="-"/>
            </a:pPr>
            <a:r>
              <a:rPr lang="en-US" dirty="0"/>
              <a:t>3 activities </a:t>
            </a:r>
          </a:p>
          <a:p>
            <a:pPr marL="565200" indent="-457200">
              <a:buFontTx/>
              <a:buChar char="-"/>
            </a:pPr>
            <a:r>
              <a:rPr lang="en-US" dirty="0"/>
              <a:t>Ask questions at the end of each presentation</a:t>
            </a:r>
          </a:p>
          <a:p>
            <a:pPr marL="565200" indent="-457200">
              <a:buFontTx/>
              <a:buChar char="-"/>
            </a:pPr>
            <a:endParaRPr lang="en-GB" dirty="0"/>
          </a:p>
        </p:txBody>
      </p:sp>
    </p:spTree>
    <p:extLst>
      <p:ext uri="{BB962C8B-B14F-4D97-AF65-F5344CB8AC3E}">
        <p14:creationId xmlns:p14="http://schemas.microsoft.com/office/powerpoint/2010/main" val="2471938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a:spcBef>
                <a:spcPts val="0"/>
              </a:spcBef>
              <a:spcAft>
                <a:spcPts val="0"/>
              </a:spcAft>
              <a:buNone/>
              <a:defRPr/>
            </a:pPr>
            <a:r>
              <a:rPr lang="en-GB" dirty="0">
                <a:solidFill>
                  <a:srgbClr val="4C74AA"/>
                </a:solidFill>
              </a:rPr>
              <a:t>How do you avoid failure?</a:t>
            </a:r>
          </a:p>
        </p:txBody>
      </p:sp>
      <p:sp>
        <p:nvSpPr>
          <p:cNvPr id="4" name="Content Placeholder 2"/>
          <p:cNvSpPr txBox="1">
            <a:spLocks/>
          </p:cNvSpPr>
          <p:nvPr/>
        </p:nvSpPr>
        <p:spPr>
          <a:xfrm>
            <a:off x="3672160" y="2483693"/>
            <a:ext cx="5616624" cy="3240360"/>
          </a:xfrm>
          <a:prstGeom prst="rect">
            <a:avLst/>
          </a:prstGeom>
          <a:noFill/>
          <a:ln>
            <a:noFill/>
          </a:ln>
        </p:spPr>
        <p:txBody>
          <a:bodyPr lIns="0" tIns="0" rIns="0" bIns="0"/>
          <a:lstStyle>
            <a:defPPr marL="432000" marR="0" lvl="0" indent="-324000">
              <a:spcBef>
                <a:spcPts val="1417"/>
              </a:spcBef>
              <a:spcAft>
                <a:spcPts val="0"/>
              </a:spcAft>
              <a:buSzPct val="45000"/>
              <a:buFont typeface="StarSymbol"/>
              <a:buNone/>
              <a:defRPr lang="en-GB"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marR="0" lvl="0" indent="-324000" rtl="0" hangingPunct="0">
              <a:spcBef>
                <a:spcPts val="1417"/>
              </a:spcBef>
              <a:spcAft>
                <a:spcPts val="0"/>
              </a:spcAft>
              <a:buSzPct val="45000"/>
              <a:buFont typeface="StarSymbol"/>
              <a:buChar char="●"/>
              <a:tabLst/>
              <a:defRPr lang="en-GB"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marR="0" lvl="1" indent="-324000">
              <a:spcBef>
                <a:spcPts val="1134"/>
              </a:spcBef>
              <a:spcAft>
                <a:spcPts val="0"/>
              </a:spcAft>
              <a:buSzPct val="75000"/>
              <a:buFont typeface="StarSymbol"/>
              <a:buChar char="–"/>
              <a:defRPr lang="en-GB"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marR="0" lvl="2" indent="-288000">
              <a:spcBef>
                <a:spcPts val="850"/>
              </a:spcBef>
              <a:spcAft>
                <a:spcPts val="0"/>
              </a:spcAft>
              <a:buSzPct val="45000"/>
              <a:buFont typeface="StarSymbol"/>
              <a:buChar char="●"/>
              <a:defRPr lang="en-GB"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marR="0" lvl="3" indent="-216000">
              <a:spcBef>
                <a:spcPts val="567"/>
              </a:spcBef>
              <a:spcAft>
                <a:spcPts val="0"/>
              </a:spcAft>
              <a:buSzPct val="7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marR="0" lvl="4"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marR="0" lvl="5"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marR="0" lvl="6"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marR="0" lvl="7"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marR="0" lvl="8"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108000" indent="0" algn="ctr">
              <a:buFont typeface="StarSymbol"/>
              <a:buNone/>
            </a:pPr>
            <a:r>
              <a:rPr lang="en-GB" sz="5400" dirty="0">
                <a:solidFill>
                  <a:srgbClr val="4C74AA"/>
                </a:solidFill>
                <a:latin typeface="+mj-lt"/>
              </a:rPr>
              <a:t>Proper Planning</a:t>
            </a:r>
          </a:p>
          <a:p>
            <a:pPr marL="108000" indent="0" algn="ctr">
              <a:buFont typeface="StarSymbol"/>
              <a:buNone/>
            </a:pPr>
            <a:r>
              <a:rPr lang="en-GB" sz="5400" dirty="0">
                <a:solidFill>
                  <a:srgbClr val="4C74AA"/>
                </a:solidFill>
                <a:latin typeface="+mj-lt"/>
              </a:rPr>
              <a:t>Prevents </a:t>
            </a:r>
          </a:p>
          <a:p>
            <a:pPr marL="108000" indent="0" algn="ctr">
              <a:buFont typeface="StarSymbol"/>
              <a:buNone/>
            </a:pPr>
            <a:r>
              <a:rPr lang="en-GB" sz="5400" dirty="0">
                <a:solidFill>
                  <a:srgbClr val="4C74AA"/>
                </a:solidFill>
                <a:latin typeface="+mj-lt"/>
              </a:rPr>
              <a:t>Poor Performance </a:t>
            </a:r>
          </a:p>
        </p:txBody>
      </p:sp>
      <p:pic>
        <p:nvPicPr>
          <p:cNvPr id="3" name="Picture 2">
            <a:extLst>
              <a:ext uri="{FF2B5EF4-FFF2-40B4-BE49-F238E27FC236}">
                <a16:creationId xmlns:a16="http://schemas.microsoft.com/office/drawing/2014/main" id="{97698BAF-1628-4162-BCB9-968427533E5E}"/>
              </a:ext>
            </a:extLst>
          </p:cNvPr>
          <p:cNvPicPr>
            <a:picLocks noChangeAspect="1"/>
          </p:cNvPicPr>
          <p:nvPr/>
        </p:nvPicPr>
        <p:blipFill>
          <a:blip r:embed="rId3">
            <a:duotone>
              <a:srgbClr val="456999">
                <a:shade val="45000"/>
                <a:satMod val="135000"/>
              </a:srgbClr>
              <a:prstClr val="white"/>
            </a:duotone>
            <a:extLst>
              <a:ext uri="{BEBA8EAE-BF5A-486C-A8C5-ECC9F3942E4B}">
                <a14:imgProps xmlns:a14="http://schemas.microsoft.com/office/drawing/2010/main">
                  <a14:imgLayer r:embed="rId4">
                    <a14:imgEffect>
                      <a14:backgroundRemoval t="10000" b="90000" l="10000" r="90000">
                        <a14:foregroundMark x1="41603" y1="63212" x2="41603" y2="63212"/>
                        <a14:foregroundMark x1="49237" y1="61658" x2="49237" y2="61658"/>
                        <a14:foregroundMark x1="49237" y1="60622" x2="49237" y2="60622"/>
                        <a14:foregroundMark x1="40458" y1="32124" x2="40458" y2="32124"/>
                        <a14:foregroundMark x1="42748" y1="32124" x2="42748" y2="32124"/>
                        <a14:foregroundMark x1="23664" y1="34715" x2="23664" y2="34715"/>
                        <a14:foregroundMark x1="76336" y1="22280" x2="76336" y2="22280"/>
                        <a14:foregroundMark x1="66412" y1="39378" x2="66412" y2="39378"/>
                        <a14:foregroundMark x1="66794" y1="50259" x2="66794" y2="50259"/>
                        <a14:foregroundMark x1="66794" y1="64249" x2="66794" y2="64249"/>
                        <a14:foregroundMark x1="66794" y1="74611" x2="66794" y2="74611"/>
                        <a14:foregroundMark x1="67557" y1="59067" x2="67557" y2="59067"/>
                        <a14:foregroundMark x1="62977" y1="45078" x2="62977" y2="45078"/>
                        <a14:foregroundMark x1="72519" y1="45078" x2="72519" y2="45078"/>
                        <a14:foregroundMark x1="77481" y1="57513" x2="77481" y2="57513"/>
                        <a14:foregroundMark x1="78626" y1="72539" x2="78626" y2="72539"/>
                        <a14:foregroundMark x1="46183" y1="66839" x2="46183" y2="66839"/>
                        <a14:foregroundMark x1="50000" y1="76684" x2="50000" y2="76684"/>
                      </a14:backgroundRemoval>
                    </a14:imgEffect>
                  </a14:imgLayer>
                </a14:imgProps>
              </a:ext>
            </a:extLst>
          </a:blip>
          <a:stretch>
            <a:fillRect/>
          </a:stretch>
        </p:blipFill>
        <p:spPr>
          <a:xfrm>
            <a:off x="782429" y="2507649"/>
            <a:ext cx="2964860" cy="2184038"/>
          </a:xfrm>
          <a:prstGeom prst="rect">
            <a:avLst/>
          </a:prstGeom>
        </p:spPr>
      </p:pic>
    </p:spTree>
    <p:extLst>
      <p:ext uri="{BB962C8B-B14F-4D97-AF65-F5344CB8AC3E}">
        <p14:creationId xmlns:p14="http://schemas.microsoft.com/office/powerpoint/2010/main" val="106329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a:solidFill>
                  <a:srgbClr val="4C74AA"/>
                </a:solidFill>
              </a:rPr>
              <a:t>Goals, Objectives, Outputs</a:t>
            </a:r>
          </a:p>
        </p:txBody>
      </p:sp>
      <p:sp>
        <p:nvSpPr>
          <p:cNvPr id="3" name="Content Placeholder 2"/>
          <p:cNvSpPr>
            <a:spLocks noGrp="1"/>
          </p:cNvSpPr>
          <p:nvPr>
            <p:ph idx="1"/>
          </p:nvPr>
        </p:nvSpPr>
        <p:spPr>
          <a:xfrm>
            <a:off x="503237" y="1768478"/>
            <a:ext cx="9072563" cy="4963687"/>
          </a:xfrm>
        </p:spPr>
        <p:txBody>
          <a:bodyPr/>
          <a:lstStyle/>
          <a:p>
            <a:pPr marL="108000" indent="0">
              <a:buNone/>
            </a:pPr>
            <a:r>
              <a:rPr lang="en-GB" dirty="0"/>
              <a:t> </a:t>
            </a:r>
          </a:p>
          <a:p>
            <a:pPr marL="108000" indent="0">
              <a:buNone/>
            </a:pPr>
            <a:endParaRPr lang="en-GB" dirty="0"/>
          </a:p>
        </p:txBody>
      </p:sp>
      <p:grpSp>
        <p:nvGrpSpPr>
          <p:cNvPr id="28" name="Group 27"/>
          <p:cNvGrpSpPr/>
          <p:nvPr/>
        </p:nvGrpSpPr>
        <p:grpSpPr>
          <a:xfrm>
            <a:off x="2497807" y="1768478"/>
            <a:ext cx="5062785" cy="3680615"/>
            <a:chOff x="2047998" y="2123653"/>
            <a:chExt cx="4630737" cy="3338513"/>
          </a:xfrm>
        </p:grpSpPr>
        <p:grpSp>
          <p:nvGrpSpPr>
            <p:cNvPr id="4" name="Group 3"/>
            <p:cNvGrpSpPr/>
            <p:nvPr/>
          </p:nvGrpSpPr>
          <p:grpSpPr>
            <a:xfrm>
              <a:off x="2047998" y="2123653"/>
              <a:ext cx="4630737" cy="3338513"/>
              <a:chOff x="1992313" y="2082800"/>
              <a:chExt cx="4630737" cy="3338513"/>
            </a:xfrm>
            <a:solidFill>
              <a:srgbClr val="AA87DE"/>
            </a:solidFill>
          </p:grpSpPr>
          <p:sp>
            <p:nvSpPr>
              <p:cNvPr id="5" name="AutoShape 4"/>
              <p:cNvSpPr>
                <a:spLocks noChangeArrowheads="1"/>
              </p:cNvSpPr>
              <p:nvPr/>
            </p:nvSpPr>
            <p:spPr bwMode="auto">
              <a:xfrm>
                <a:off x="1992313" y="2082800"/>
                <a:ext cx="4630737" cy="3338513"/>
              </a:xfrm>
              <a:prstGeom prst="triangle">
                <a:avLst>
                  <a:gd name="adj" fmla="val 50000"/>
                </a:avLst>
              </a:prstGeom>
              <a:grpFill/>
              <a:ln w="9525">
                <a:solidFill>
                  <a:schemeClr val="accent2"/>
                </a:solidFill>
                <a:miter lim="800000"/>
                <a:headEnd/>
                <a:tailEnd/>
              </a:ln>
            </p:spPr>
            <p:txBody>
              <a:bodyPr wrap="none" anchor="ctr"/>
              <a:lstStyle/>
              <a:p>
                <a:endParaRPr lang="en-029"/>
              </a:p>
            </p:txBody>
          </p:sp>
          <p:sp>
            <p:nvSpPr>
              <p:cNvPr id="6" name="Line 9"/>
              <p:cNvSpPr>
                <a:spLocks noChangeShapeType="1"/>
              </p:cNvSpPr>
              <p:nvPr/>
            </p:nvSpPr>
            <p:spPr bwMode="auto">
              <a:xfrm>
                <a:off x="3127375" y="3797300"/>
                <a:ext cx="2373313" cy="0"/>
              </a:xfrm>
              <a:prstGeom prst="line">
                <a:avLst/>
              </a:prstGeom>
              <a:grpFill/>
              <a:ln w="9525">
                <a:solidFill>
                  <a:schemeClr val="accent2"/>
                </a:solidFill>
                <a:round/>
                <a:headEnd/>
                <a:tailEnd/>
              </a:ln>
            </p:spPr>
            <p:txBody>
              <a:bodyPr wrap="none"/>
              <a:lstStyle/>
              <a:p>
                <a:endParaRPr lang="en-US"/>
              </a:p>
            </p:txBody>
          </p:sp>
          <p:sp>
            <p:nvSpPr>
              <p:cNvPr id="7" name="Line 10"/>
              <p:cNvSpPr>
                <a:spLocks noChangeShapeType="1"/>
              </p:cNvSpPr>
              <p:nvPr/>
            </p:nvSpPr>
            <p:spPr bwMode="auto">
              <a:xfrm>
                <a:off x="3538538" y="3173413"/>
                <a:ext cx="1527175" cy="0"/>
              </a:xfrm>
              <a:prstGeom prst="line">
                <a:avLst/>
              </a:prstGeom>
              <a:grpFill/>
              <a:ln w="9525">
                <a:solidFill>
                  <a:schemeClr val="accent2"/>
                </a:solidFill>
                <a:round/>
                <a:headEnd/>
                <a:tailEnd/>
              </a:ln>
            </p:spPr>
            <p:txBody>
              <a:bodyPr wrap="none"/>
              <a:lstStyle/>
              <a:p>
                <a:endParaRPr lang="en-US"/>
              </a:p>
            </p:txBody>
          </p:sp>
          <p:sp>
            <p:nvSpPr>
              <p:cNvPr id="8" name="Line 20"/>
              <p:cNvSpPr>
                <a:spLocks noChangeShapeType="1"/>
              </p:cNvSpPr>
              <p:nvPr/>
            </p:nvSpPr>
            <p:spPr bwMode="auto">
              <a:xfrm>
                <a:off x="2798763" y="4289425"/>
                <a:ext cx="3054350" cy="0"/>
              </a:xfrm>
              <a:prstGeom prst="line">
                <a:avLst/>
              </a:prstGeom>
              <a:grpFill/>
              <a:ln w="9525">
                <a:solidFill>
                  <a:schemeClr val="accent2"/>
                </a:solidFill>
                <a:round/>
                <a:headEnd/>
                <a:tailEnd/>
              </a:ln>
            </p:spPr>
            <p:txBody>
              <a:bodyPr wrap="none"/>
              <a:lstStyle/>
              <a:p>
                <a:endParaRPr lang="en-US"/>
              </a:p>
            </p:txBody>
          </p:sp>
          <p:sp>
            <p:nvSpPr>
              <p:cNvPr id="9" name="Line 21"/>
              <p:cNvSpPr>
                <a:spLocks noChangeShapeType="1"/>
              </p:cNvSpPr>
              <p:nvPr/>
            </p:nvSpPr>
            <p:spPr bwMode="auto">
              <a:xfrm>
                <a:off x="2454275" y="4797425"/>
                <a:ext cx="3735388" cy="0"/>
              </a:xfrm>
              <a:prstGeom prst="line">
                <a:avLst/>
              </a:prstGeom>
              <a:grpFill/>
              <a:ln w="9525">
                <a:solidFill>
                  <a:schemeClr val="accent2"/>
                </a:solidFill>
                <a:round/>
                <a:headEnd/>
                <a:tailEnd/>
              </a:ln>
            </p:spPr>
            <p:txBody>
              <a:bodyPr wrap="none"/>
              <a:lstStyle/>
              <a:p>
                <a:endParaRPr lang="en-US"/>
              </a:p>
            </p:txBody>
          </p:sp>
        </p:grpSp>
        <p:grpSp>
          <p:nvGrpSpPr>
            <p:cNvPr id="25" name="Group 24"/>
            <p:cNvGrpSpPr/>
            <p:nvPr/>
          </p:nvGrpSpPr>
          <p:grpSpPr>
            <a:xfrm>
              <a:off x="2825750" y="2640782"/>
              <a:ext cx="2943225" cy="2765362"/>
              <a:chOff x="2825750" y="2640782"/>
              <a:chExt cx="2943225" cy="2765362"/>
            </a:xfrm>
          </p:grpSpPr>
          <p:sp>
            <p:nvSpPr>
              <p:cNvPr id="10" name="Text Box 5"/>
              <p:cNvSpPr txBox="1">
                <a:spLocks noChangeArrowheads="1"/>
              </p:cNvSpPr>
              <p:nvPr/>
            </p:nvSpPr>
            <p:spPr bwMode="auto">
              <a:xfrm>
                <a:off x="3548084" y="3368105"/>
                <a:ext cx="1524250"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CA" sz="2800" b="1" dirty="0">
                    <a:solidFill>
                      <a:schemeClr val="bg1"/>
                    </a:solidFill>
                    <a:latin typeface="+mj-lt"/>
                  </a:rPr>
                  <a:t>Aim</a:t>
                </a:r>
              </a:p>
            </p:txBody>
          </p:sp>
          <p:sp>
            <p:nvSpPr>
              <p:cNvPr id="11" name="Text Box 6"/>
              <p:cNvSpPr txBox="1">
                <a:spLocks noChangeArrowheads="1"/>
              </p:cNvSpPr>
              <p:nvPr/>
            </p:nvSpPr>
            <p:spPr bwMode="auto">
              <a:xfrm>
                <a:off x="3176588" y="3875093"/>
                <a:ext cx="223202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CA" sz="2800" b="1" dirty="0">
                    <a:solidFill>
                      <a:schemeClr val="bg1"/>
                    </a:solidFill>
                    <a:latin typeface="+mj-lt"/>
                  </a:rPr>
                  <a:t>Objectives</a:t>
                </a:r>
              </a:p>
            </p:txBody>
          </p:sp>
          <p:sp>
            <p:nvSpPr>
              <p:cNvPr id="12" name="Rectangle 11"/>
              <p:cNvSpPr/>
              <p:nvPr/>
            </p:nvSpPr>
            <p:spPr>
              <a:xfrm>
                <a:off x="3359940" y="4357694"/>
                <a:ext cx="1824988" cy="480131"/>
              </a:xfrm>
              <a:prstGeom prst="rect">
                <a:avLst/>
              </a:prstGeom>
            </p:spPr>
            <p:txBody>
              <a:bodyPr wrap="none">
                <a:spAutoFit/>
              </a:bodyPr>
              <a:lstStyle/>
              <a:p>
                <a:pPr algn="ctr">
                  <a:lnSpc>
                    <a:spcPct val="90000"/>
                  </a:lnSpc>
                </a:pPr>
                <a:r>
                  <a:rPr lang="en-CA" sz="2800" b="1" dirty="0">
                    <a:solidFill>
                      <a:schemeClr val="bg1"/>
                    </a:solidFill>
                    <a:latin typeface="+mj-lt"/>
                    <a:cs typeface="Arial" pitchFamily="34" charset="0"/>
                  </a:rPr>
                  <a:t>Milestones</a:t>
                </a:r>
              </a:p>
            </p:txBody>
          </p:sp>
          <p:sp>
            <p:nvSpPr>
              <p:cNvPr id="13" name="Text Box 8"/>
              <p:cNvSpPr txBox="1">
                <a:spLocks noChangeArrowheads="1"/>
              </p:cNvSpPr>
              <p:nvPr/>
            </p:nvSpPr>
            <p:spPr bwMode="auto">
              <a:xfrm>
                <a:off x="3470399" y="2640782"/>
                <a:ext cx="1785937" cy="686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CA" sz="2400" b="1" dirty="0">
                    <a:solidFill>
                      <a:schemeClr val="bg1"/>
                    </a:solidFill>
                    <a:latin typeface="+mj-lt"/>
                  </a:rPr>
                  <a:t>Project</a:t>
                </a:r>
                <a:br>
                  <a:rPr lang="en-CA" sz="2400" b="1" dirty="0">
                    <a:solidFill>
                      <a:schemeClr val="bg1"/>
                    </a:solidFill>
                    <a:latin typeface="+mj-lt"/>
                  </a:rPr>
                </a:br>
                <a:r>
                  <a:rPr lang="en-CA" sz="2400" b="1" dirty="0">
                    <a:solidFill>
                      <a:schemeClr val="bg1"/>
                    </a:solidFill>
                    <a:latin typeface="+mj-lt"/>
                  </a:rPr>
                  <a:t>idea</a:t>
                </a:r>
              </a:p>
            </p:txBody>
          </p:sp>
          <p:sp>
            <p:nvSpPr>
              <p:cNvPr id="14" name="Text Box 19"/>
              <p:cNvSpPr txBox="1">
                <a:spLocks noChangeArrowheads="1"/>
              </p:cNvSpPr>
              <p:nvPr/>
            </p:nvSpPr>
            <p:spPr bwMode="auto">
              <a:xfrm>
                <a:off x="2825750" y="4926013"/>
                <a:ext cx="2943225" cy="480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90000"/>
                  </a:lnSpc>
                </a:pPr>
                <a:r>
                  <a:rPr lang="en-CA" sz="2800" b="1" dirty="0">
                    <a:solidFill>
                      <a:schemeClr val="bg1"/>
                    </a:solidFill>
                    <a:latin typeface="+mj-lt"/>
                  </a:rPr>
                  <a:t>Activity</a:t>
                </a:r>
                <a:endParaRPr lang="en-CA" sz="2400" b="1" dirty="0">
                  <a:solidFill>
                    <a:schemeClr val="bg1"/>
                  </a:solidFill>
                  <a:latin typeface="+mj-lt"/>
                </a:endParaRPr>
              </a:p>
            </p:txBody>
          </p:sp>
        </p:grpSp>
      </p:grpSp>
      <p:sp>
        <p:nvSpPr>
          <p:cNvPr id="15" name="TextBox 14">
            <a:extLst>
              <a:ext uri="{FF2B5EF4-FFF2-40B4-BE49-F238E27FC236}">
                <a16:creationId xmlns:a16="http://schemas.microsoft.com/office/drawing/2014/main" id="{4CD2940F-BC91-4731-8EA4-9BDCBA9A5F77}"/>
              </a:ext>
            </a:extLst>
          </p:cNvPr>
          <p:cNvSpPr txBox="1"/>
          <p:nvPr/>
        </p:nvSpPr>
        <p:spPr>
          <a:xfrm>
            <a:off x="1007864" y="5736247"/>
            <a:ext cx="7848872" cy="707886"/>
          </a:xfrm>
          <a:prstGeom prst="rect">
            <a:avLst/>
          </a:prstGeom>
          <a:noFill/>
        </p:spPr>
        <p:txBody>
          <a:bodyPr wrap="square" rtlCol="0">
            <a:spAutoFit/>
          </a:bodyPr>
          <a:lstStyle/>
          <a:p>
            <a:r>
              <a:rPr lang="en-US" sz="4000" dirty="0"/>
              <a:t>Each activity should have an output</a:t>
            </a:r>
            <a:endParaRPr lang="en-GB" dirty="0"/>
          </a:p>
        </p:txBody>
      </p:sp>
    </p:spTree>
    <p:extLst>
      <p:ext uri="{BB962C8B-B14F-4D97-AF65-F5344CB8AC3E}">
        <p14:creationId xmlns:p14="http://schemas.microsoft.com/office/powerpoint/2010/main" val="155644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a:off x="575816" y="2915741"/>
            <a:ext cx="8784975" cy="166484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GB" sz="2600" b="1" dirty="0">
                <a:solidFill>
                  <a:schemeClr val="tx2"/>
                </a:solidFill>
                <a:latin typeface="Calibri" pitchFamily="34"/>
                <a:ea typeface="Microsoft YaHei" pitchFamily="2"/>
                <a:cs typeface="Mangal" pitchFamily="2"/>
              </a:rPr>
              <a:t>Milestones</a:t>
            </a:r>
          </a:p>
          <a:p>
            <a:pPr fontAlgn="auto" hangingPunct="0">
              <a:spcBef>
                <a:spcPts val="0"/>
              </a:spcBef>
              <a:spcAft>
                <a:spcPts val="0"/>
              </a:spcAft>
              <a:defRPr/>
            </a:pPr>
            <a:r>
              <a:rPr lang="en-GB" sz="2600" dirty="0">
                <a:solidFill>
                  <a:schemeClr val="bg1"/>
                </a:solidFill>
                <a:latin typeface="Calibri" pitchFamily="34"/>
                <a:ea typeface="Microsoft YaHei" pitchFamily="2"/>
                <a:cs typeface="Mangal" pitchFamily="2"/>
              </a:rPr>
              <a:t>1.1 Develop referral process</a:t>
            </a:r>
          </a:p>
          <a:p>
            <a:pPr fontAlgn="auto" hangingPunct="0">
              <a:spcBef>
                <a:spcPts val="0"/>
              </a:spcBef>
              <a:spcAft>
                <a:spcPts val="0"/>
              </a:spcAft>
              <a:defRPr/>
            </a:pPr>
            <a:r>
              <a:rPr lang="en-GB" sz="2600" dirty="0">
                <a:solidFill>
                  <a:schemeClr val="tx2"/>
                </a:solidFill>
                <a:latin typeface="Calibri" pitchFamily="34"/>
                <a:ea typeface="Microsoft YaHei" pitchFamily="2"/>
                <a:cs typeface="Mangal" pitchFamily="2"/>
              </a:rPr>
              <a:t>1.2 Develop needs assessment</a:t>
            </a:r>
          </a:p>
          <a:p>
            <a:pPr fontAlgn="auto" hangingPunct="0">
              <a:spcBef>
                <a:spcPts val="0"/>
              </a:spcBef>
              <a:spcAft>
                <a:spcPts val="0"/>
              </a:spcAft>
              <a:defRPr/>
            </a:pPr>
            <a:r>
              <a:rPr lang="en-GB" sz="2600" dirty="0">
                <a:solidFill>
                  <a:schemeClr val="tx2"/>
                </a:solidFill>
                <a:latin typeface="Calibri" pitchFamily="34"/>
                <a:ea typeface="Microsoft YaHei" pitchFamily="2"/>
                <a:cs typeface="Mangal" pitchFamily="2"/>
              </a:rPr>
              <a:t>1.3 Implement referral process &amp; needs assessment</a:t>
            </a:r>
          </a:p>
        </p:txBody>
      </p:sp>
      <p:sp>
        <p:nvSpPr>
          <p:cNvPr id="9" name="Freeform 8"/>
          <p:cNvSpPr/>
          <p:nvPr/>
        </p:nvSpPr>
        <p:spPr>
          <a:xfrm>
            <a:off x="577274" y="4787949"/>
            <a:ext cx="8784975" cy="250517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GB" sz="2600" b="1" dirty="0">
                <a:solidFill>
                  <a:schemeClr val="tx2"/>
                </a:solidFill>
                <a:latin typeface="Calibri" pitchFamily="34"/>
                <a:ea typeface="Microsoft YaHei" pitchFamily="2"/>
                <a:cs typeface="Mangal" pitchFamily="2"/>
              </a:rPr>
              <a:t>Activities</a:t>
            </a:r>
          </a:p>
          <a:p>
            <a:pPr algn="ctr" fontAlgn="auto" hangingPunct="0">
              <a:spcBef>
                <a:spcPts val="0"/>
              </a:spcBef>
              <a:spcAft>
                <a:spcPts val="0"/>
              </a:spcAft>
              <a:defRPr/>
            </a:pPr>
            <a:r>
              <a:rPr lang="en-GB" sz="2600" dirty="0">
                <a:solidFill>
                  <a:schemeClr val="bg1"/>
                </a:solidFill>
                <a:latin typeface="Calibri" pitchFamily="34"/>
                <a:ea typeface="Microsoft YaHei" pitchFamily="2"/>
                <a:cs typeface="Mangal" pitchFamily="2"/>
              </a:rPr>
              <a:t>1.1 Develop referral process</a:t>
            </a:r>
            <a:r>
              <a:rPr lang="en-GB" sz="2600" dirty="0">
                <a:solidFill>
                  <a:schemeClr val="tx2"/>
                </a:solidFill>
                <a:latin typeface="Calibri" pitchFamily="34"/>
                <a:ea typeface="Microsoft YaHei" pitchFamily="2"/>
                <a:cs typeface="Mangal" pitchFamily="2"/>
              </a:rPr>
              <a:t>:</a:t>
            </a:r>
          </a:p>
          <a:p>
            <a:pPr fontAlgn="auto" hangingPunct="0">
              <a:spcBef>
                <a:spcPts val="0"/>
              </a:spcBef>
              <a:spcAft>
                <a:spcPts val="0"/>
              </a:spcAft>
              <a:defRPr/>
            </a:pPr>
            <a:r>
              <a:rPr lang="en-GB" sz="2600" dirty="0">
                <a:solidFill>
                  <a:schemeClr val="tx2"/>
                </a:solidFill>
                <a:latin typeface="Calibri" pitchFamily="34"/>
                <a:ea typeface="Microsoft YaHei" pitchFamily="2"/>
                <a:cs typeface="Mangal" pitchFamily="2"/>
              </a:rPr>
              <a:t>a. Develop list of data required for referral </a:t>
            </a:r>
          </a:p>
          <a:p>
            <a:pPr fontAlgn="auto" hangingPunct="0">
              <a:spcBef>
                <a:spcPts val="0"/>
              </a:spcBef>
              <a:spcAft>
                <a:spcPts val="0"/>
              </a:spcAft>
              <a:defRPr/>
            </a:pPr>
            <a:r>
              <a:rPr lang="en-GB" sz="2600" dirty="0">
                <a:solidFill>
                  <a:schemeClr val="tx2"/>
                </a:solidFill>
                <a:latin typeface="Calibri" pitchFamily="34"/>
                <a:ea typeface="Microsoft YaHei" pitchFamily="2"/>
                <a:cs typeface="Mangal" pitchFamily="2"/>
              </a:rPr>
              <a:t>b. Identify potential referral organisations </a:t>
            </a:r>
          </a:p>
          <a:p>
            <a:pPr fontAlgn="auto" hangingPunct="0">
              <a:spcBef>
                <a:spcPts val="0"/>
              </a:spcBef>
              <a:spcAft>
                <a:spcPts val="0"/>
              </a:spcAft>
              <a:defRPr/>
            </a:pPr>
            <a:r>
              <a:rPr lang="en-GB" sz="2600" dirty="0">
                <a:solidFill>
                  <a:schemeClr val="tx2"/>
                </a:solidFill>
                <a:latin typeface="Calibri" pitchFamily="34"/>
                <a:ea typeface="Microsoft YaHei" pitchFamily="2"/>
                <a:cs typeface="Mangal" pitchFamily="2"/>
              </a:rPr>
              <a:t>c. Hold sensitisation meeting</a:t>
            </a:r>
          </a:p>
          <a:p>
            <a:pPr fontAlgn="auto" hangingPunct="0">
              <a:spcBef>
                <a:spcPts val="0"/>
              </a:spcBef>
              <a:spcAft>
                <a:spcPts val="0"/>
              </a:spcAft>
              <a:defRPr/>
            </a:pPr>
            <a:r>
              <a:rPr lang="en-GB" sz="2600" dirty="0">
                <a:solidFill>
                  <a:schemeClr val="tx2"/>
                </a:solidFill>
                <a:latin typeface="Calibri" pitchFamily="34"/>
                <a:ea typeface="Microsoft YaHei" pitchFamily="2"/>
                <a:cs typeface="Mangal" pitchFamily="2"/>
              </a:rPr>
              <a:t>d. Pilot referral process &amp; amend accordingly</a:t>
            </a:r>
          </a:p>
        </p:txBody>
      </p:sp>
      <p:sp>
        <p:nvSpPr>
          <p:cNvPr id="12" name="Freeform 4">
            <a:extLst>
              <a:ext uri="{FF2B5EF4-FFF2-40B4-BE49-F238E27FC236}">
                <a16:creationId xmlns:a16="http://schemas.microsoft.com/office/drawing/2014/main" id="{1F449E53-A9F1-4F23-9EC9-B6F524098790}"/>
              </a:ext>
            </a:extLst>
          </p:cNvPr>
          <p:cNvSpPr/>
          <p:nvPr/>
        </p:nvSpPr>
        <p:spPr>
          <a:xfrm>
            <a:off x="575816" y="1394914"/>
            <a:ext cx="8784976" cy="1304877"/>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729FCF"/>
          </a:solidFill>
          <a:ln w="0">
            <a:solidFill>
              <a:srgbClr val="3465A4"/>
            </a:solidFill>
            <a:prstDash val="solid"/>
          </a:ln>
        </p:spPr>
        <p:txBody>
          <a:bodyPr wrap="none" lIns="90000" tIns="45000" rIns="90000" bIns="45000" anchor="ctr" compatLnSpc="0"/>
          <a:lstStyle/>
          <a:p>
            <a:pPr algn="ctr" fontAlgn="auto" hangingPunct="0">
              <a:spcBef>
                <a:spcPts val="0"/>
              </a:spcBef>
              <a:spcAft>
                <a:spcPts val="0"/>
              </a:spcAft>
              <a:defRPr/>
            </a:pPr>
            <a:r>
              <a:rPr lang="en-GB" sz="2600" b="1" dirty="0">
                <a:solidFill>
                  <a:schemeClr val="tx2"/>
                </a:solidFill>
                <a:latin typeface="Calibri" pitchFamily="34"/>
                <a:ea typeface="Microsoft YaHei" pitchFamily="2"/>
                <a:cs typeface="Mangal" pitchFamily="2"/>
              </a:rPr>
              <a:t>Objectives</a:t>
            </a:r>
            <a:endParaRPr lang="en-GB" sz="2600" dirty="0">
              <a:solidFill>
                <a:schemeClr val="tx2"/>
              </a:solidFill>
              <a:latin typeface="Calibri" pitchFamily="34"/>
              <a:ea typeface="Microsoft YaHei" pitchFamily="2"/>
              <a:cs typeface="Mangal" pitchFamily="2"/>
            </a:endParaRPr>
          </a:p>
          <a:p>
            <a:pPr marL="265113" indent="-265113" fontAlgn="auto" hangingPunct="0">
              <a:spcBef>
                <a:spcPts val="0"/>
              </a:spcBef>
              <a:spcAft>
                <a:spcPts val="0"/>
              </a:spcAft>
              <a:buFont typeface="+mj-lt"/>
              <a:buAutoNum type="arabicPeriod"/>
              <a:tabLst>
                <a:tab pos="265113" algn="l"/>
              </a:tabLst>
              <a:defRPr/>
            </a:pPr>
            <a:r>
              <a:rPr lang="en-GB" sz="2400" dirty="0">
                <a:solidFill>
                  <a:schemeClr val="tx2"/>
                </a:solidFill>
                <a:latin typeface="Calibri" pitchFamily="34"/>
                <a:ea typeface="Microsoft YaHei" pitchFamily="2"/>
                <a:cs typeface="Mangal" pitchFamily="2"/>
              </a:rPr>
              <a:t>Develop referral process &amp; needs assessment for those coming </a:t>
            </a:r>
          </a:p>
          <a:p>
            <a:pPr fontAlgn="auto" hangingPunct="0">
              <a:spcBef>
                <a:spcPts val="0"/>
              </a:spcBef>
              <a:spcAft>
                <a:spcPts val="0"/>
              </a:spcAft>
              <a:tabLst>
                <a:tab pos="265113" algn="l"/>
              </a:tabLst>
              <a:defRPr/>
            </a:pPr>
            <a:r>
              <a:rPr lang="en-GB" sz="2400" dirty="0">
                <a:solidFill>
                  <a:schemeClr val="tx2"/>
                </a:solidFill>
                <a:latin typeface="Calibri" pitchFamily="34"/>
                <a:ea typeface="Microsoft YaHei" pitchFamily="2"/>
                <a:cs typeface="Mangal" pitchFamily="2"/>
              </a:rPr>
              <a:t>forward for direct assistance</a:t>
            </a:r>
          </a:p>
        </p:txBody>
      </p:sp>
      <p:sp>
        <p:nvSpPr>
          <p:cNvPr id="13" name="Title 1">
            <a:extLst>
              <a:ext uri="{FF2B5EF4-FFF2-40B4-BE49-F238E27FC236}">
                <a16:creationId xmlns:a16="http://schemas.microsoft.com/office/drawing/2014/main" id="{0FE4D9F1-E5C7-482C-A237-86F3A2234BB5}"/>
              </a:ext>
            </a:extLst>
          </p:cNvPr>
          <p:cNvSpPr txBox="1">
            <a:spLocks/>
          </p:cNvSpPr>
          <p:nvPr/>
        </p:nvSpPr>
        <p:spPr>
          <a:xfrm>
            <a:off x="215776" y="107429"/>
            <a:ext cx="8856300" cy="1030245"/>
          </a:xfrm>
          <a:prstGeom prst="rect">
            <a:avLst/>
          </a:prstGeom>
          <a:noFill/>
          <a:ln>
            <a:noFill/>
          </a:ln>
        </p:spPr>
        <p:txBody>
          <a:bodyPr wrap="square" lIns="0" tIns="0" rIns="0" bIns="0" anchor="ctr"/>
          <a:lstStyle>
            <a:defPPr lvl="0">
              <a:buSzPct val="45000"/>
              <a:buFont typeface="StarSymbol"/>
              <a:buNone/>
              <a:defRPr/>
            </a:defPPr>
            <a:lvl1pPr lvl="0" algn="ctr" rtl="0" eaLnBrk="0" fontAlgn="base" hangingPunct="0">
              <a:spcBef>
                <a:spcPct val="0"/>
              </a:spcBef>
              <a:spcAft>
                <a:spcPct val="0"/>
              </a:spcAft>
              <a:buSzPct val="45000"/>
              <a:buFont typeface="StarSymbol"/>
              <a:buChar char="●"/>
              <a:defRPr lang="en-GB" sz="4400" b="1" kern="1200">
                <a:solidFill>
                  <a:srgbClr val="87AADE"/>
                </a:solidFill>
                <a:highlight>
                  <a:scrgbClr r="0" g="0" b="0">
                    <a:alpha val="0"/>
                  </a:scrgbClr>
                </a:highlight>
                <a:latin typeface="Calibri" pitchFamily="34"/>
                <a:ea typeface="Microsoft YaHei" pitchFamily="2"/>
              </a:defRPr>
            </a:lvl1pPr>
            <a:lvl2pPr lvl="1" algn="ctr" rtl="0" eaLnBrk="0" fontAlgn="base" hangingPunct="0">
              <a:spcBef>
                <a:spcPct val="0"/>
              </a:spcBef>
              <a:spcAft>
                <a:spcPct val="0"/>
              </a:spcAft>
              <a:buSzPct val="45000"/>
              <a:buFont typeface="StarSymbol"/>
              <a:buChar char="●"/>
              <a:defRPr sz="4400" b="1">
                <a:solidFill>
                  <a:srgbClr val="87AADE"/>
                </a:solidFill>
                <a:latin typeface="Calibri" pitchFamily="34" charset="0"/>
                <a:ea typeface="Microsoft YaHei" pitchFamily="34" charset="-122"/>
              </a:defRPr>
            </a:lvl2pPr>
            <a:lvl3pPr lvl="2" algn="ctr" rtl="0" eaLnBrk="0" fontAlgn="base" hangingPunct="0">
              <a:spcBef>
                <a:spcPct val="0"/>
              </a:spcBef>
              <a:spcAft>
                <a:spcPct val="0"/>
              </a:spcAft>
              <a:buSzPct val="45000"/>
              <a:buFont typeface="StarSymbol"/>
              <a:buChar char="●"/>
              <a:defRPr sz="4400" b="1">
                <a:solidFill>
                  <a:srgbClr val="87AADE"/>
                </a:solidFill>
                <a:latin typeface="Calibri" pitchFamily="34" charset="0"/>
                <a:ea typeface="Microsoft YaHei" pitchFamily="34" charset="-122"/>
              </a:defRPr>
            </a:lvl3pPr>
            <a:lvl4pPr lvl="3" algn="ctr" rtl="0" eaLnBrk="0" fontAlgn="base" hangingPunct="0">
              <a:spcBef>
                <a:spcPct val="0"/>
              </a:spcBef>
              <a:spcAft>
                <a:spcPct val="0"/>
              </a:spcAft>
              <a:buSzPct val="45000"/>
              <a:buFont typeface="StarSymbol"/>
              <a:buChar char="●"/>
              <a:defRPr sz="4400" b="1">
                <a:solidFill>
                  <a:srgbClr val="87AADE"/>
                </a:solidFill>
                <a:latin typeface="Calibri" pitchFamily="34" charset="0"/>
                <a:ea typeface="Microsoft YaHei" pitchFamily="34" charset="-122"/>
              </a:defRPr>
            </a:lvl4pPr>
            <a:lvl5pPr lvl="4" algn="ctr" rtl="0" eaLnBrk="0" fontAlgn="base" hangingPunct="0">
              <a:spcBef>
                <a:spcPct val="0"/>
              </a:spcBef>
              <a:spcAft>
                <a:spcPct val="0"/>
              </a:spcAft>
              <a:buSzPct val="45000"/>
              <a:buFont typeface="StarSymbol"/>
              <a:buChar char="●"/>
              <a:defRPr sz="4400" b="1">
                <a:solidFill>
                  <a:srgbClr val="87AADE"/>
                </a:solidFill>
                <a:latin typeface="Calibri" pitchFamily="34" charset="0"/>
                <a:ea typeface="Microsoft YaHei" pitchFamily="34" charset="-122"/>
              </a:defRPr>
            </a:lvl5pPr>
            <a:lvl6pPr marL="456915" lvl="5" algn="ctr" rtl="0" eaLnBrk="0" fontAlgn="base" hangingPunct="0">
              <a:spcBef>
                <a:spcPct val="0"/>
              </a:spcBef>
              <a:spcAft>
                <a:spcPct val="0"/>
              </a:spcAft>
              <a:buSzPct val="45000"/>
              <a:buFont typeface="StarSymbol"/>
              <a:buChar char="●"/>
              <a:defRPr sz="4400" b="1">
                <a:solidFill>
                  <a:srgbClr val="87AADE"/>
                </a:solidFill>
                <a:latin typeface="Calibri" pitchFamily="34" charset="0"/>
                <a:ea typeface="Microsoft YaHei" pitchFamily="34" charset="-122"/>
              </a:defRPr>
            </a:lvl6pPr>
            <a:lvl7pPr marL="913831" lvl="6" algn="ctr" rtl="0" eaLnBrk="0" fontAlgn="base" hangingPunct="0">
              <a:spcBef>
                <a:spcPct val="0"/>
              </a:spcBef>
              <a:spcAft>
                <a:spcPct val="0"/>
              </a:spcAft>
              <a:buSzPct val="45000"/>
              <a:buFont typeface="StarSymbol"/>
              <a:buChar char="●"/>
              <a:defRPr sz="4400" b="1">
                <a:solidFill>
                  <a:srgbClr val="87AADE"/>
                </a:solidFill>
                <a:latin typeface="Calibri" pitchFamily="34" charset="0"/>
                <a:ea typeface="Microsoft YaHei" pitchFamily="34" charset="-122"/>
              </a:defRPr>
            </a:lvl7pPr>
            <a:lvl8pPr marL="1370746" lvl="7" algn="ctr" rtl="0" eaLnBrk="0" fontAlgn="base" hangingPunct="0">
              <a:spcBef>
                <a:spcPct val="0"/>
              </a:spcBef>
              <a:spcAft>
                <a:spcPct val="0"/>
              </a:spcAft>
              <a:buSzPct val="45000"/>
              <a:buFont typeface="StarSymbol"/>
              <a:buChar char="●"/>
              <a:defRPr sz="4400" b="1">
                <a:solidFill>
                  <a:srgbClr val="87AADE"/>
                </a:solidFill>
                <a:latin typeface="Calibri" pitchFamily="34" charset="0"/>
                <a:ea typeface="Microsoft YaHei" pitchFamily="34" charset="-122"/>
              </a:defRPr>
            </a:lvl8pPr>
            <a:lvl9pPr marL="1827662" lvl="8" algn="ctr" rtl="0" eaLnBrk="0" fontAlgn="base" hangingPunct="0">
              <a:spcBef>
                <a:spcPct val="0"/>
              </a:spcBef>
              <a:spcAft>
                <a:spcPct val="0"/>
              </a:spcAft>
              <a:buSzPct val="45000"/>
              <a:buFont typeface="StarSymbol"/>
              <a:buChar char="●"/>
              <a:defRPr sz="4400" b="1">
                <a:solidFill>
                  <a:srgbClr val="87AADE"/>
                </a:solidFill>
                <a:latin typeface="Calibri" pitchFamily="34" charset="0"/>
                <a:ea typeface="Microsoft YaHei" pitchFamily="34" charset="-122"/>
              </a:defRPr>
            </a:lvl9pPr>
          </a:lstStyle>
          <a:p>
            <a:pPr algn="l" eaLnBrk="1" fontAlgn="auto">
              <a:spcBef>
                <a:spcPts val="0"/>
              </a:spcBef>
              <a:spcAft>
                <a:spcPts val="0"/>
              </a:spcAft>
              <a:buFont typeface="StarSymbol"/>
              <a:buNone/>
              <a:defRPr/>
            </a:pPr>
            <a:r>
              <a:rPr lang="en-GB" dirty="0"/>
              <a:t> </a:t>
            </a:r>
            <a:r>
              <a:rPr lang="en-GB" dirty="0">
                <a:solidFill>
                  <a:srgbClr val="4C74AA"/>
                </a:solidFill>
              </a:rPr>
              <a:t>Example: Objectives to activities</a:t>
            </a:r>
          </a:p>
        </p:txBody>
      </p:sp>
    </p:spTree>
    <p:extLst>
      <p:ext uri="{BB962C8B-B14F-4D97-AF65-F5344CB8AC3E}">
        <p14:creationId xmlns:p14="http://schemas.microsoft.com/office/powerpoint/2010/main" val="5317577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solidFill>
                  <a:srgbClr val="4C74AA"/>
                </a:solidFill>
              </a:rPr>
              <a:t>T</a:t>
            </a:r>
            <a:r>
              <a:rPr lang="en-GB" dirty="0" err="1">
                <a:solidFill>
                  <a:srgbClr val="4C74AA"/>
                </a:solidFill>
              </a:rPr>
              <a:t>imelines</a:t>
            </a:r>
            <a:r>
              <a:rPr lang="en-GB" dirty="0">
                <a:solidFill>
                  <a:srgbClr val="4C74AA"/>
                </a:solidFill>
              </a:rPr>
              <a:t>, risk &amp; budget</a:t>
            </a:r>
          </a:p>
        </p:txBody>
      </p:sp>
    </p:spTree>
    <p:extLst>
      <p:ext uri="{BB962C8B-B14F-4D97-AF65-F5344CB8AC3E}">
        <p14:creationId xmlns:p14="http://schemas.microsoft.com/office/powerpoint/2010/main" val="35886838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43768" y="467469"/>
            <a:ext cx="9072563"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a:solidFill>
                  <a:srgbClr val="4C74AA"/>
                </a:solidFill>
              </a:rPr>
              <a:t>Project Timelines</a:t>
            </a:r>
          </a:p>
        </p:txBody>
      </p:sp>
      <p:sp>
        <p:nvSpPr>
          <p:cNvPr id="3" name="Text Placeholder 2"/>
          <p:cNvSpPr txBox="1">
            <a:spLocks noGrp="1"/>
          </p:cNvSpPr>
          <p:nvPr>
            <p:ph type="body" idx="4294967295"/>
          </p:nvPr>
        </p:nvSpPr>
        <p:spPr>
          <a:xfrm>
            <a:off x="504492" y="1691605"/>
            <a:ext cx="9071640" cy="2952328"/>
          </a:xfrm>
        </p:spPr>
        <p:txBody>
          <a:bodyPr/>
          <a:lstStyle>
            <a:defPPr marL="432000" marR="0" lvl="0" indent="-324000">
              <a:spcBef>
                <a:spcPts val="1417"/>
              </a:spcBef>
              <a:spcAft>
                <a:spcPts val="0"/>
              </a:spcAft>
              <a:buSzPct val="45000"/>
              <a:buFont typeface="StarSymbol"/>
              <a:buNone/>
              <a:defRPr lang="en-GB"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marR="0" lvl="0" indent="-324000">
              <a:spcBef>
                <a:spcPts val="1417"/>
              </a:spcBef>
              <a:spcAft>
                <a:spcPts val="0"/>
              </a:spcAft>
              <a:buSzPct val="45000"/>
              <a:buFont typeface="StarSymbol"/>
              <a:buChar char="●"/>
              <a:defRPr lang="en-GB"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marR="0" lvl="1" indent="-324000">
              <a:spcBef>
                <a:spcPts val="1134"/>
              </a:spcBef>
              <a:spcAft>
                <a:spcPts val="0"/>
              </a:spcAft>
              <a:buSzPct val="75000"/>
              <a:buFont typeface="StarSymbol"/>
              <a:buChar char="–"/>
              <a:defRPr lang="en-GB"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marR="0" lvl="2" indent="-288000">
              <a:spcBef>
                <a:spcPts val="850"/>
              </a:spcBef>
              <a:spcAft>
                <a:spcPts val="0"/>
              </a:spcAft>
              <a:buSzPct val="45000"/>
              <a:buFont typeface="StarSymbol"/>
              <a:buChar char="●"/>
              <a:defRPr lang="en-GB"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marR="0" lvl="3" indent="-216000">
              <a:spcBef>
                <a:spcPts val="567"/>
              </a:spcBef>
              <a:spcAft>
                <a:spcPts val="0"/>
              </a:spcAft>
              <a:buSzPct val="7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marR="0" lvl="4"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marR="0" lvl="5"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marR="0" lvl="6"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marR="0" lvl="7"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marR="0" lvl="8"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361950" indent="-276225" defTabSz="361950" hangingPunct="1">
              <a:spcBef>
                <a:spcPts val="600"/>
              </a:spcBef>
              <a:buClr>
                <a:srgbClr val="AA87DE"/>
              </a:buClr>
              <a:buSzPct val="111000"/>
              <a:buFont typeface="Arial" panose="020B0604020202020204" pitchFamily="34" charset="0"/>
              <a:buChar char="•"/>
            </a:pPr>
            <a:r>
              <a:rPr lang="en-GB" dirty="0">
                <a:solidFill>
                  <a:srgbClr val="000000"/>
                </a:solidFill>
                <a:latin typeface="Corbel" pitchFamily="34"/>
              </a:rPr>
              <a:t>Can be displayed as GANTT Chart, Excel chart or a table</a:t>
            </a:r>
          </a:p>
          <a:p>
            <a:pPr marL="361950" indent="-276225" defTabSz="361950" hangingPunct="1">
              <a:spcBef>
                <a:spcPts val="600"/>
              </a:spcBef>
              <a:buClr>
                <a:srgbClr val="AA87DE"/>
              </a:buClr>
              <a:buSzPct val="111000"/>
              <a:buFont typeface="Arial" panose="020B0604020202020204" pitchFamily="34" charset="0"/>
              <a:buChar char="•"/>
            </a:pPr>
            <a:r>
              <a:rPr lang="en-GB" dirty="0">
                <a:solidFill>
                  <a:srgbClr val="000000"/>
                </a:solidFill>
                <a:latin typeface="Corbel" pitchFamily="34"/>
              </a:rPr>
              <a:t>Comprises milestones &amp; activities</a:t>
            </a:r>
          </a:p>
          <a:p>
            <a:pPr marL="361950" indent="-276225" defTabSz="361950" hangingPunct="1">
              <a:spcBef>
                <a:spcPts val="600"/>
              </a:spcBef>
              <a:buClr>
                <a:srgbClr val="AA87DE"/>
              </a:buClr>
              <a:buSzPct val="111000"/>
              <a:buFont typeface="Arial" panose="020B0604020202020204" pitchFamily="34" charset="0"/>
              <a:buChar char="•"/>
            </a:pPr>
            <a:r>
              <a:rPr lang="en-GB" dirty="0">
                <a:solidFill>
                  <a:srgbClr val="000000"/>
                </a:solidFill>
                <a:latin typeface="Corbel" pitchFamily="34"/>
              </a:rPr>
              <a:t>Details start date and duration of each activity</a:t>
            </a:r>
          </a:p>
          <a:p>
            <a:pPr marL="361950" indent="-276225" defTabSz="361950" hangingPunct="1">
              <a:spcBef>
                <a:spcPts val="600"/>
              </a:spcBef>
              <a:buClr>
                <a:srgbClr val="AA87DE"/>
              </a:buClr>
              <a:buSzPct val="111000"/>
              <a:buFont typeface="Arial" panose="020B0604020202020204" pitchFamily="34" charset="0"/>
              <a:buChar char="•"/>
            </a:pPr>
            <a:r>
              <a:rPr lang="en-GB" dirty="0">
                <a:solidFill>
                  <a:srgbClr val="000000"/>
                </a:solidFill>
                <a:latin typeface="Corbel" pitchFamily="34"/>
              </a:rPr>
              <a:t>Can highlight dependencies</a:t>
            </a:r>
          </a:p>
          <a:p>
            <a:pPr marL="361950" lvl="0" indent="-276225" algn="l" defTabSz="361950" hangingPunct="1">
              <a:spcBef>
                <a:spcPts val="600"/>
              </a:spcBef>
              <a:buClr>
                <a:srgbClr val="AA87DE"/>
              </a:buClr>
              <a:buSzPct val="111000"/>
              <a:buFont typeface="Arial" panose="020B0604020202020204" pitchFamily="34" charset="0"/>
              <a:buChar char="•"/>
            </a:pPr>
            <a:endParaRPr lang="en-GB" dirty="0">
              <a:solidFill>
                <a:srgbClr val="000000"/>
              </a:solidFill>
              <a:latin typeface="Corbel" pitchFamily="34"/>
            </a:endParaRPr>
          </a:p>
          <a:p>
            <a:pPr marL="0" lvl="0" indent="0" algn="l" hangingPunct="1">
              <a:spcBef>
                <a:spcPts val="600"/>
              </a:spcBef>
              <a:buClr>
                <a:srgbClr val="AA87DE"/>
              </a:buClr>
              <a:buSzPct val="111000"/>
              <a:buNone/>
            </a:pPr>
            <a:endParaRPr lang="en-GB" dirty="0">
              <a:solidFill>
                <a:srgbClr val="000000"/>
              </a:solidFill>
              <a:latin typeface="Corbel" pitchFamily="34"/>
            </a:endParaRPr>
          </a:p>
          <a:p>
            <a:pPr marL="0" lvl="0" hangingPunct="1">
              <a:spcBef>
                <a:spcPts val="600"/>
              </a:spcBef>
              <a:buNone/>
            </a:pPr>
            <a:endParaRPr lang="en-GB" sz="20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71760" y="107429"/>
            <a:ext cx="9072563"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solidFill>
                  <a:srgbClr val="4C74AA"/>
                </a:solidFill>
              </a:rPr>
              <a:t>G</a:t>
            </a:r>
            <a:r>
              <a:rPr lang="en-GB" dirty="0">
                <a:solidFill>
                  <a:srgbClr val="4C74AA"/>
                </a:solidFill>
              </a:rPr>
              <a:t>ANTT Chart</a:t>
            </a:r>
          </a:p>
        </p:txBody>
      </p:sp>
      <p:sp>
        <p:nvSpPr>
          <p:cNvPr id="3" name="Text Placeholder 2"/>
          <p:cNvSpPr txBox="1">
            <a:spLocks noGrp="1"/>
          </p:cNvSpPr>
          <p:nvPr>
            <p:ph type="body" idx="4294967295"/>
          </p:nvPr>
        </p:nvSpPr>
        <p:spPr>
          <a:xfrm>
            <a:off x="504160" y="827509"/>
            <a:ext cx="9071640" cy="1296144"/>
          </a:xfrm>
        </p:spPr>
        <p:txBody>
          <a:bodyPr/>
          <a:lstStyle>
            <a:defPPr marL="432000" marR="0" lvl="0" indent="-324000">
              <a:spcBef>
                <a:spcPts val="1417"/>
              </a:spcBef>
              <a:spcAft>
                <a:spcPts val="0"/>
              </a:spcAft>
              <a:buSzPct val="45000"/>
              <a:buFont typeface="StarSymbol"/>
              <a:buNone/>
              <a:defRPr lang="en-GB"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marR="0" lvl="0" indent="-324000">
              <a:spcBef>
                <a:spcPts val="1417"/>
              </a:spcBef>
              <a:spcAft>
                <a:spcPts val="0"/>
              </a:spcAft>
              <a:buSzPct val="45000"/>
              <a:buFont typeface="StarSymbol"/>
              <a:buChar char="●"/>
              <a:defRPr lang="en-GB"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marR="0" lvl="1" indent="-324000">
              <a:spcBef>
                <a:spcPts val="1134"/>
              </a:spcBef>
              <a:spcAft>
                <a:spcPts val="0"/>
              </a:spcAft>
              <a:buSzPct val="75000"/>
              <a:buFont typeface="StarSymbol"/>
              <a:buChar char="–"/>
              <a:defRPr lang="en-GB"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marR="0" lvl="2" indent="-288000">
              <a:spcBef>
                <a:spcPts val="850"/>
              </a:spcBef>
              <a:spcAft>
                <a:spcPts val="0"/>
              </a:spcAft>
              <a:buSzPct val="45000"/>
              <a:buFont typeface="StarSymbol"/>
              <a:buChar char="●"/>
              <a:defRPr lang="en-GB"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marR="0" lvl="3" indent="-216000">
              <a:spcBef>
                <a:spcPts val="567"/>
              </a:spcBef>
              <a:spcAft>
                <a:spcPts val="0"/>
              </a:spcAft>
              <a:buSzPct val="7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marR="0" lvl="4"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marR="0" lvl="5"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marR="0" lvl="6"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marR="0" lvl="7"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marR="0" lvl="8"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lvl="0" indent="-457200" algn="l" hangingPunct="1">
              <a:spcBef>
                <a:spcPts val="600"/>
              </a:spcBef>
              <a:buClr>
                <a:srgbClr val="AA87DE"/>
              </a:buClr>
              <a:buSzPct val="111000"/>
              <a:buFont typeface="Arial" panose="020B0604020202020204" pitchFamily="34" charset="0"/>
              <a:buChar char="•"/>
            </a:pPr>
            <a:r>
              <a:rPr lang="en-GB" dirty="0">
                <a:solidFill>
                  <a:srgbClr val="000000"/>
                </a:solidFill>
                <a:latin typeface="Corbel" pitchFamily="34"/>
              </a:rPr>
              <a:t>Milestones – in bold</a:t>
            </a:r>
          </a:p>
          <a:p>
            <a:pPr marL="0" lvl="0" indent="-457200" algn="l" hangingPunct="1">
              <a:spcBef>
                <a:spcPts val="600"/>
              </a:spcBef>
              <a:buClr>
                <a:srgbClr val="AA87DE"/>
              </a:buClr>
              <a:buSzPct val="111000"/>
              <a:buFont typeface="Arial" panose="020B0604020202020204" pitchFamily="34" charset="0"/>
              <a:buChar char="•"/>
            </a:pPr>
            <a:r>
              <a:rPr lang="en-GB" dirty="0">
                <a:solidFill>
                  <a:srgbClr val="000000"/>
                </a:solidFill>
                <a:latin typeface="Corbel" pitchFamily="34"/>
              </a:rPr>
              <a:t>Activities – below milestones</a:t>
            </a:r>
          </a:p>
          <a:p>
            <a:pPr marL="0" lvl="0" indent="0" algn="l" hangingPunct="1">
              <a:spcBef>
                <a:spcPts val="600"/>
              </a:spcBef>
              <a:buClr>
                <a:srgbClr val="AA87DE"/>
              </a:buClr>
              <a:buSzPct val="111000"/>
              <a:buNone/>
            </a:pPr>
            <a:endParaRPr lang="en-GB" dirty="0">
              <a:solidFill>
                <a:srgbClr val="000000"/>
              </a:solidFill>
              <a:latin typeface="Corbel" pitchFamily="34"/>
            </a:endParaRPr>
          </a:p>
          <a:p>
            <a:pPr marL="0" lvl="0" hangingPunct="1">
              <a:spcBef>
                <a:spcPts val="600"/>
              </a:spcBef>
              <a:buNone/>
            </a:pPr>
            <a:endParaRPr lang="en-GB" sz="2000" dirty="0"/>
          </a:p>
        </p:txBody>
      </p:sp>
      <p:pic>
        <p:nvPicPr>
          <p:cNvPr id="7" name="Picture 6">
            <a:extLst>
              <a:ext uri="{FF2B5EF4-FFF2-40B4-BE49-F238E27FC236}">
                <a16:creationId xmlns:a16="http://schemas.microsoft.com/office/drawing/2014/main" id="{025B6F07-3A7A-49D7-BF95-28AA6ECCD4E2}"/>
              </a:ext>
            </a:extLst>
          </p:cNvPr>
          <p:cNvPicPr>
            <a:picLocks noChangeAspect="1"/>
          </p:cNvPicPr>
          <p:nvPr/>
        </p:nvPicPr>
        <p:blipFill rotWithShape="1">
          <a:blip r:embed="rId3"/>
          <a:srcRect l="1429" t="15975" r="952"/>
          <a:stretch/>
        </p:blipFill>
        <p:spPr>
          <a:xfrm>
            <a:off x="96247" y="2051645"/>
            <a:ext cx="9840609" cy="3378676"/>
          </a:xfrm>
          <a:prstGeom prst="rect">
            <a:avLst/>
          </a:prstGeom>
        </p:spPr>
      </p:pic>
    </p:spTree>
    <p:extLst>
      <p:ext uri="{BB962C8B-B14F-4D97-AF65-F5344CB8AC3E}">
        <p14:creationId xmlns:p14="http://schemas.microsoft.com/office/powerpoint/2010/main" val="7891282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237" y="594109"/>
            <a:ext cx="9072563"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GB" dirty="0">
                <a:solidFill>
                  <a:srgbClr val="4C74AA"/>
                </a:solidFill>
              </a:rPr>
              <a:t>Risk Assessment</a:t>
            </a:r>
          </a:p>
        </p:txBody>
      </p:sp>
      <p:sp>
        <p:nvSpPr>
          <p:cNvPr id="3" name="Text Placeholder 2"/>
          <p:cNvSpPr txBox="1">
            <a:spLocks noGrp="1"/>
          </p:cNvSpPr>
          <p:nvPr>
            <p:ph type="body" idx="4294967295"/>
          </p:nvPr>
        </p:nvSpPr>
        <p:spPr/>
        <p:txBody>
          <a:bodyPr/>
          <a:lstStyle>
            <a:defPPr marL="432000" marR="0" lvl="0" indent="-324000">
              <a:spcBef>
                <a:spcPts val="1417"/>
              </a:spcBef>
              <a:spcAft>
                <a:spcPts val="0"/>
              </a:spcAft>
              <a:buSzPct val="45000"/>
              <a:buFont typeface="StarSymbol"/>
              <a:buNone/>
              <a:defRPr lang="en-GB"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marR="0" lvl="0" indent="-324000">
              <a:spcBef>
                <a:spcPts val="1417"/>
              </a:spcBef>
              <a:spcAft>
                <a:spcPts val="0"/>
              </a:spcAft>
              <a:buSzPct val="45000"/>
              <a:buFont typeface="StarSymbol"/>
              <a:buChar char="●"/>
              <a:defRPr lang="en-GB"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marR="0" lvl="1" indent="-324000">
              <a:spcBef>
                <a:spcPts val="1134"/>
              </a:spcBef>
              <a:spcAft>
                <a:spcPts val="0"/>
              </a:spcAft>
              <a:buSzPct val="75000"/>
              <a:buFont typeface="StarSymbol"/>
              <a:buChar char="–"/>
              <a:defRPr lang="en-GB"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marR="0" lvl="2" indent="-288000">
              <a:spcBef>
                <a:spcPts val="850"/>
              </a:spcBef>
              <a:spcAft>
                <a:spcPts val="0"/>
              </a:spcAft>
              <a:buSzPct val="45000"/>
              <a:buFont typeface="StarSymbol"/>
              <a:buChar char="●"/>
              <a:defRPr lang="en-GB"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marR="0" lvl="3" indent="-216000">
              <a:spcBef>
                <a:spcPts val="567"/>
              </a:spcBef>
              <a:spcAft>
                <a:spcPts val="0"/>
              </a:spcAft>
              <a:buSzPct val="7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marR="0" lvl="4"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marR="0" lvl="5"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marR="0" lvl="6"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marR="0" lvl="7"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marR="0" lvl="8"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lvl="0" indent="0" algn="l" hangingPunct="1">
              <a:buNone/>
              <a:tabLst>
                <a:tab pos="0" algn="l"/>
              </a:tabLst>
            </a:pPr>
            <a:r>
              <a:rPr lang="en-GB" sz="3600" dirty="0">
                <a:solidFill>
                  <a:srgbClr val="000000"/>
                </a:solidFill>
                <a:latin typeface="Corbel" pitchFamily="34"/>
              </a:rPr>
              <a:t>Direct versus indirect risks</a:t>
            </a:r>
          </a:p>
          <a:p>
            <a:pPr marL="0" lvl="0" indent="0" algn="l" hangingPunct="1">
              <a:buNone/>
              <a:tabLst>
                <a:tab pos="0" algn="l"/>
              </a:tabLst>
            </a:pPr>
            <a:r>
              <a:rPr lang="en-GB" sz="3600" dirty="0">
                <a:solidFill>
                  <a:srgbClr val="000000"/>
                </a:solidFill>
                <a:latin typeface="Corbel" pitchFamily="34"/>
              </a:rPr>
              <a:t>Single versus continuing risk</a:t>
            </a:r>
          </a:p>
          <a:p>
            <a:pPr marL="109800" lvl="0" indent="0" algn="l" hangingPunct="1">
              <a:buNone/>
              <a:tabLst>
                <a:tab pos="109800" algn="l"/>
              </a:tabLst>
            </a:pPr>
            <a:endParaRPr lang="en-GB" sz="3600" dirty="0">
              <a:solidFill>
                <a:srgbClr val="000000"/>
              </a:solidFill>
              <a:latin typeface="Calibri" pitchFamily="34"/>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999" y="132120"/>
            <a:ext cx="9071640" cy="160092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n-GB" dirty="0">
                <a:solidFill>
                  <a:srgbClr val="4C74AA"/>
                </a:solidFill>
              </a:rPr>
              <a:t>Risk Management</a:t>
            </a:r>
          </a:p>
        </p:txBody>
      </p:sp>
      <p:pic>
        <p:nvPicPr>
          <p:cNvPr id="4" name="Picture 3">
            <a:extLst>
              <a:ext uri="{FF2B5EF4-FFF2-40B4-BE49-F238E27FC236}">
                <a16:creationId xmlns:a16="http://schemas.microsoft.com/office/drawing/2014/main" id="{5748FDBD-CCBA-4E6B-A5D1-F69FC857A19D}"/>
              </a:ext>
            </a:extLst>
          </p:cNvPr>
          <p:cNvPicPr>
            <a:picLocks noChangeAspect="1"/>
          </p:cNvPicPr>
          <p:nvPr/>
        </p:nvPicPr>
        <p:blipFill>
          <a:blip r:embed="rId3">
            <a:alphaModFix amt="85000"/>
          </a:blip>
          <a:stretch>
            <a:fillRect/>
          </a:stretch>
        </p:blipFill>
        <p:spPr>
          <a:xfrm>
            <a:off x="1945232" y="1733041"/>
            <a:ext cx="6614134" cy="3846996"/>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2E618-D78A-4AFE-A9FD-5C0B06339620}"/>
              </a:ext>
            </a:extLst>
          </p:cNvPr>
          <p:cNvSpPr>
            <a:spLocks noGrp="1"/>
          </p:cNvSpPr>
          <p:nvPr>
            <p:ph type="title"/>
          </p:nvPr>
        </p:nvSpPr>
        <p:spPr/>
        <p:txBody>
          <a:bodyPr/>
          <a:lstStyle/>
          <a:p>
            <a:pPr>
              <a:buNone/>
            </a:pPr>
            <a:r>
              <a:rPr lang="en-US" dirty="0">
                <a:solidFill>
                  <a:srgbClr val="4C74AA"/>
                </a:solidFill>
              </a:rPr>
              <a:t>I</a:t>
            </a:r>
            <a:r>
              <a:rPr lang="en-GB" dirty="0" err="1">
                <a:solidFill>
                  <a:srgbClr val="4C74AA"/>
                </a:solidFill>
              </a:rPr>
              <a:t>dentifying</a:t>
            </a:r>
            <a:r>
              <a:rPr lang="en-GB" dirty="0">
                <a:solidFill>
                  <a:srgbClr val="4C74AA"/>
                </a:solidFill>
              </a:rPr>
              <a:t> Risks</a:t>
            </a:r>
          </a:p>
        </p:txBody>
      </p:sp>
      <p:sp>
        <p:nvSpPr>
          <p:cNvPr id="3" name="Content Placeholder 2">
            <a:extLst>
              <a:ext uri="{FF2B5EF4-FFF2-40B4-BE49-F238E27FC236}">
                <a16:creationId xmlns:a16="http://schemas.microsoft.com/office/drawing/2014/main" id="{400BA5B2-E88C-4457-96D7-B1CFF3E6C5B4}"/>
              </a:ext>
            </a:extLst>
          </p:cNvPr>
          <p:cNvSpPr>
            <a:spLocks noGrp="1"/>
          </p:cNvSpPr>
          <p:nvPr>
            <p:ph idx="1"/>
          </p:nvPr>
        </p:nvSpPr>
        <p:spPr>
          <a:xfrm>
            <a:off x="503237" y="1768478"/>
            <a:ext cx="9289603" cy="4891679"/>
          </a:xfrm>
        </p:spPr>
        <p:txBody>
          <a:bodyPr/>
          <a:lstStyle/>
          <a:p>
            <a:r>
              <a:rPr lang="en-US" dirty="0"/>
              <a:t>- Brainstorming</a:t>
            </a:r>
          </a:p>
          <a:p>
            <a:r>
              <a:rPr lang="en-US" dirty="0"/>
              <a:t>- Interviews with key stakeholders, collaborators,  or beneficiaries</a:t>
            </a:r>
          </a:p>
          <a:p>
            <a:pPr marL="361950" indent="-254000">
              <a:buFontTx/>
              <a:buChar char="-"/>
            </a:pPr>
            <a:r>
              <a:rPr lang="en-US" dirty="0"/>
              <a:t>Checklists or review list of activities</a:t>
            </a:r>
          </a:p>
          <a:p>
            <a:pPr marL="361950" indent="-254000">
              <a:buFontTx/>
              <a:buChar char="-"/>
            </a:pPr>
            <a:r>
              <a:rPr lang="en-US" dirty="0"/>
              <a:t>For each risk develop:</a:t>
            </a:r>
          </a:p>
          <a:p>
            <a:r>
              <a:rPr lang="en-US" dirty="0"/>
              <a:t>				IF -&gt; THEN statements</a:t>
            </a:r>
          </a:p>
          <a:p>
            <a:r>
              <a:rPr lang="en-US" dirty="0"/>
              <a:t>- AND/OR look at likelihood of the risk happening and its impact</a:t>
            </a:r>
            <a:endParaRPr lang="en-GB" dirty="0"/>
          </a:p>
        </p:txBody>
      </p:sp>
    </p:spTree>
    <p:extLst>
      <p:ext uri="{BB962C8B-B14F-4D97-AF65-F5344CB8AC3E}">
        <p14:creationId xmlns:p14="http://schemas.microsoft.com/office/powerpoint/2010/main" val="2733860843"/>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2E618-D78A-4AFE-A9FD-5C0B06339620}"/>
              </a:ext>
            </a:extLst>
          </p:cNvPr>
          <p:cNvSpPr>
            <a:spLocks noGrp="1"/>
          </p:cNvSpPr>
          <p:nvPr>
            <p:ph type="title"/>
          </p:nvPr>
        </p:nvSpPr>
        <p:spPr/>
        <p:txBody>
          <a:bodyPr/>
          <a:lstStyle/>
          <a:p>
            <a:pPr>
              <a:buNone/>
            </a:pPr>
            <a:r>
              <a:rPr lang="en-GB" dirty="0">
                <a:solidFill>
                  <a:srgbClr val="4C74AA"/>
                </a:solidFill>
              </a:rPr>
              <a:t>Mitigating Risks</a:t>
            </a:r>
          </a:p>
        </p:txBody>
      </p:sp>
      <p:sp>
        <p:nvSpPr>
          <p:cNvPr id="3" name="Content Placeholder 2">
            <a:extLst>
              <a:ext uri="{FF2B5EF4-FFF2-40B4-BE49-F238E27FC236}">
                <a16:creationId xmlns:a16="http://schemas.microsoft.com/office/drawing/2014/main" id="{400BA5B2-E88C-4457-96D7-B1CFF3E6C5B4}"/>
              </a:ext>
            </a:extLst>
          </p:cNvPr>
          <p:cNvSpPr>
            <a:spLocks noGrp="1"/>
          </p:cNvSpPr>
          <p:nvPr>
            <p:ph idx="1"/>
          </p:nvPr>
        </p:nvSpPr>
        <p:spPr>
          <a:xfrm>
            <a:off x="503237" y="1768478"/>
            <a:ext cx="9289603" cy="4891679"/>
          </a:xfrm>
        </p:spPr>
        <p:txBody>
          <a:bodyPr/>
          <a:lstStyle/>
          <a:p>
            <a:pPr marL="565200" indent="-457200">
              <a:buFontTx/>
              <a:buChar char="-"/>
            </a:pPr>
            <a:r>
              <a:rPr lang="en-US" dirty="0"/>
              <a:t>Some risks, once identified, can readily be eliminated or reduced</a:t>
            </a:r>
          </a:p>
          <a:p>
            <a:pPr marL="565200" indent="-457200">
              <a:buFontTx/>
              <a:buChar char="-"/>
            </a:pPr>
            <a:r>
              <a:rPr lang="en-US" dirty="0"/>
              <a:t>Some are more difficult to mitigate and require constant monitoring</a:t>
            </a:r>
            <a:endParaRPr lang="en-GB" dirty="0"/>
          </a:p>
        </p:txBody>
      </p:sp>
    </p:spTree>
    <p:extLst>
      <p:ext uri="{BB962C8B-B14F-4D97-AF65-F5344CB8AC3E}">
        <p14:creationId xmlns:p14="http://schemas.microsoft.com/office/powerpoint/2010/main" val="340372437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a:solidFill>
                  <a:srgbClr val="4C74AA"/>
                </a:solidFill>
              </a:rPr>
              <a:t>Proposal DEVELOPMENT</a:t>
            </a:r>
          </a:p>
        </p:txBody>
      </p:sp>
    </p:spTree>
    <p:extLst>
      <p:ext uri="{BB962C8B-B14F-4D97-AF65-F5344CB8AC3E}">
        <p14:creationId xmlns:p14="http://schemas.microsoft.com/office/powerpoint/2010/main" val="1802640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3237" y="594109"/>
            <a:ext cx="9072563"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buNone/>
            </a:pPr>
            <a:r>
              <a:rPr lang="en-GB" dirty="0">
                <a:solidFill>
                  <a:srgbClr val="4C74AA"/>
                </a:solidFill>
              </a:rPr>
              <a:t>How to create a budget</a:t>
            </a:r>
          </a:p>
        </p:txBody>
      </p:sp>
      <p:sp>
        <p:nvSpPr>
          <p:cNvPr id="3" name="Text Placeholder 2"/>
          <p:cNvSpPr txBox="1">
            <a:spLocks noGrp="1"/>
          </p:cNvSpPr>
          <p:nvPr>
            <p:ph type="body" idx="4294967295"/>
          </p:nvPr>
        </p:nvSpPr>
        <p:spPr>
          <a:xfrm>
            <a:off x="503999" y="1769040"/>
            <a:ext cx="9071640" cy="4710960"/>
          </a:xfrm>
        </p:spPr>
        <p:txBody>
          <a:bodyPr/>
          <a:lstStyle>
            <a:defPPr marL="432000" marR="0" lvl="0" indent="-324000">
              <a:spcBef>
                <a:spcPts val="1417"/>
              </a:spcBef>
              <a:spcAft>
                <a:spcPts val="0"/>
              </a:spcAft>
              <a:buSzPct val="45000"/>
              <a:buFont typeface="StarSymbol"/>
              <a:buNone/>
              <a:defRPr lang="en-GB" sz="3200" b="0" i="0" u="none" strike="noStrike" kern="1200" cap="none">
                <a:ln>
                  <a:noFill/>
                </a:ln>
                <a:highlight>
                  <a:scrgbClr r="0" g="0" b="0">
                    <a:alpha val="0"/>
                  </a:scrgbClr>
                </a:highlight>
                <a:latin typeface="Liberation Sans" pitchFamily="18"/>
                <a:ea typeface="Microsoft YaHei" pitchFamily="2"/>
                <a:cs typeface="Mangal" pitchFamily="2"/>
              </a:defRPr>
            </a:defPPr>
            <a:lvl1pPr marL="432000" marR="0" lvl="0" indent="-324000">
              <a:spcBef>
                <a:spcPts val="1417"/>
              </a:spcBef>
              <a:spcAft>
                <a:spcPts val="0"/>
              </a:spcAft>
              <a:buSzPct val="45000"/>
              <a:buFont typeface="StarSymbol"/>
              <a:buChar char="●"/>
              <a:defRPr lang="en-GB" sz="3200" b="0" i="0" u="none" strike="noStrike" kern="1200" cap="none">
                <a:ln>
                  <a:noFill/>
                </a:ln>
                <a:highlight>
                  <a:scrgbClr r="0" g="0" b="0">
                    <a:alpha val="0"/>
                  </a:scrgbClr>
                </a:highlight>
                <a:latin typeface="Liberation Sans" pitchFamily="18"/>
                <a:ea typeface="Microsoft YaHei" pitchFamily="2"/>
                <a:cs typeface="Mangal" pitchFamily="2"/>
              </a:defRPr>
            </a:lvl1pPr>
            <a:lvl2pPr marL="864000" marR="0" lvl="1" indent="-324000">
              <a:spcBef>
                <a:spcPts val="1134"/>
              </a:spcBef>
              <a:spcAft>
                <a:spcPts val="0"/>
              </a:spcAft>
              <a:buSzPct val="75000"/>
              <a:buFont typeface="StarSymbol"/>
              <a:buChar char="–"/>
              <a:defRPr lang="en-GB" sz="2800" b="0" i="0" u="none" strike="noStrike" kern="1200" cap="none">
                <a:ln>
                  <a:noFill/>
                </a:ln>
                <a:highlight>
                  <a:scrgbClr r="0" g="0" b="0">
                    <a:alpha val="0"/>
                  </a:scrgbClr>
                </a:highlight>
                <a:latin typeface="Liberation Sans" pitchFamily="18"/>
                <a:ea typeface="Microsoft YaHei" pitchFamily="2"/>
                <a:cs typeface="Mangal" pitchFamily="2"/>
              </a:defRPr>
            </a:lvl2pPr>
            <a:lvl3pPr marL="1295999" marR="0" lvl="2" indent="-288000">
              <a:spcBef>
                <a:spcPts val="850"/>
              </a:spcBef>
              <a:spcAft>
                <a:spcPts val="0"/>
              </a:spcAft>
              <a:buSzPct val="45000"/>
              <a:buFont typeface="StarSymbol"/>
              <a:buChar char="●"/>
              <a:defRPr lang="en-GB" sz="2400" b="0" i="0" u="none" strike="noStrike" kern="1200" cap="none">
                <a:ln>
                  <a:noFill/>
                </a:ln>
                <a:highlight>
                  <a:scrgbClr r="0" g="0" b="0">
                    <a:alpha val="0"/>
                  </a:scrgbClr>
                </a:highlight>
                <a:latin typeface="Liberation Sans" pitchFamily="18"/>
                <a:ea typeface="Microsoft YaHei" pitchFamily="2"/>
                <a:cs typeface="Mangal" pitchFamily="2"/>
              </a:defRPr>
            </a:lvl3pPr>
            <a:lvl4pPr marL="1728000" marR="0" lvl="3" indent="-216000">
              <a:spcBef>
                <a:spcPts val="567"/>
              </a:spcBef>
              <a:spcAft>
                <a:spcPts val="0"/>
              </a:spcAft>
              <a:buSzPct val="7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4pPr>
            <a:lvl5pPr marL="2160000" marR="0" lvl="4"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5pPr>
            <a:lvl6pPr marL="2592000" marR="0" lvl="5"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6pPr>
            <a:lvl7pPr marL="3024000" marR="0" lvl="6"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7pPr>
            <a:lvl8pPr marL="3456000" marR="0" lvl="7"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8pPr>
            <a:lvl9pPr marL="3887999" marR="0" lvl="8" indent="-216000">
              <a:spcBef>
                <a:spcPts val="283"/>
              </a:spcBef>
              <a:spcAft>
                <a:spcPts val="0"/>
              </a:spcAft>
              <a:buSzPct val="45000"/>
              <a:buFont typeface="StarSymbol"/>
              <a:buChar char="●"/>
              <a:defRPr lang="en-GB" sz="2000" b="0" i="0" u="none" strike="noStrike" kern="1200" cap="none">
                <a:ln>
                  <a:noFill/>
                </a:ln>
                <a:highlight>
                  <a:scrgbClr r="0" g="0" b="0">
                    <a:alpha val="0"/>
                  </a:scrgbClr>
                </a:highlight>
                <a:latin typeface="Liberation Sans" pitchFamily="18"/>
                <a:ea typeface="Microsoft YaHei" pitchFamily="2"/>
                <a:cs typeface="Mangal" pitchFamily="2"/>
              </a:defRPr>
            </a:lvl9pPr>
          </a:lstStyle>
          <a:p>
            <a:pPr marL="0" lvl="0" indent="0" algn="l" hangingPunct="1">
              <a:buNone/>
            </a:pPr>
            <a:endParaRPr lang="en-GB" sz="2700" dirty="0">
              <a:solidFill>
                <a:srgbClr val="000000"/>
              </a:solidFill>
              <a:latin typeface="Corbel" pitchFamily="34"/>
            </a:endParaRPr>
          </a:p>
          <a:p>
            <a:pPr marL="457200" lvl="0" indent="-457200" algn="l" hangingPunct="1">
              <a:buClr>
                <a:srgbClr val="AA87DE"/>
              </a:buClr>
              <a:buSzPct val="111000"/>
              <a:buFont typeface="Arial" panose="020B0604020202020204" pitchFamily="34" charset="0"/>
              <a:buChar char="•"/>
              <a:tabLst>
                <a:tab pos="2066760" algn="l"/>
              </a:tabLst>
            </a:pPr>
            <a:r>
              <a:rPr lang="en-GB" dirty="0">
                <a:solidFill>
                  <a:srgbClr val="000000"/>
                </a:solidFill>
                <a:latin typeface="Corbel" pitchFamily="34"/>
              </a:rPr>
              <a:t>Use the project plan</a:t>
            </a:r>
          </a:p>
          <a:p>
            <a:pPr marL="457200" lvl="0" indent="-457200" algn="l" hangingPunct="1">
              <a:buClr>
                <a:srgbClr val="AA87DE"/>
              </a:buClr>
              <a:buSzPct val="111000"/>
              <a:buFont typeface="Arial" panose="020B0604020202020204" pitchFamily="34" charset="0"/>
              <a:buChar char="•"/>
              <a:tabLst>
                <a:tab pos="2066760" algn="l"/>
              </a:tabLst>
            </a:pPr>
            <a:r>
              <a:rPr lang="en-GB" dirty="0">
                <a:solidFill>
                  <a:srgbClr val="000000"/>
                </a:solidFill>
                <a:latin typeface="Corbel" pitchFamily="34"/>
              </a:rPr>
              <a:t>Establish resources needed for each activity</a:t>
            </a:r>
          </a:p>
          <a:p>
            <a:pPr marL="457200" lvl="0" indent="-457200" algn="l" hangingPunct="1">
              <a:buClr>
                <a:srgbClr val="AA87DE"/>
              </a:buClr>
              <a:buSzPct val="111000"/>
              <a:buFont typeface="Arial" panose="020B0604020202020204" pitchFamily="34" charset="0"/>
              <a:buChar char="•"/>
              <a:tabLst>
                <a:tab pos="2066760" algn="l"/>
              </a:tabLst>
            </a:pPr>
            <a:r>
              <a:rPr lang="en-GB" dirty="0">
                <a:solidFill>
                  <a:srgbClr val="000000"/>
                </a:solidFill>
                <a:latin typeface="Corbel" pitchFamily="34"/>
              </a:rPr>
              <a:t>Determine cost for each resource=&gt; budget</a:t>
            </a:r>
          </a:p>
          <a:p>
            <a:pPr marL="0" lvl="0" indent="0" algn="l" hangingPunct="1">
              <a:buClr>
                <a:srgbClr val="AA87DE"/>
              </a:buClr>
              <a:buSzPct val="111000"/>
              <a:buNone/>
              <a:tabLst>
                <a:tab pos="2066760" algn="l"/>
              </a:tabLst>
            </a:pPr>
            <a:endParaRPr lang="en-GB" sz="2700" dirty="0">
              <a:solidFill>
                <a:srgbClr val="000000"/>
              </a:solidFill>
              <a:latin typeface="Corbel" pitchFamily="34"/>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7E64C-C60C-4853-8E1A-9BE8DE120C26}"/>
              </a:ext>
            </a:extLst>
          </p:cNvPr>
          <p:cNvSpPr>
            <a:spLocks noGrp="1"/>
          </p:cNvSpPr>
          <p:nvPr>
            <p:ph type="title"/>
          </p:nvPr>
        </p:nvSpPr>
        <p:spPr>
          <a:xfrm>
            <a:off x="756443" y="4211885"/>
            <a:ext cx="8567738" cy="853901"/>
          </a:xfrm>
        </p:spPr>
        <p:txBody>
          <a:bodyPr/>
          <a:lstStyle/>
          <a:p>
            <a:pPr>
              <a:buNone/>
            </a:pPr>
            <a:r>
              <a:rPr lang="en-US" dirty="0">
                <a:solidFill>
                  <a:srgbClr val="4C74AA"/>
                </a:solidFill>
              </a:rPr>
              <a:t>Activity 2</a:t>
            </a:r>
            <a:endParaRPr lang="en-GB" dirty="0">
              <a:solidFill>
                <a:srgbClr val="4C74AA"/>
              </a:solidFill>
            </a:endParaRPr>
          </a:p>
        </p:txBody>
      </p:sp>
      <p:sp>
        <p:nvSpPr>
          <p:cNvPr id="3" name="Text Placeholder 2">
            <a:extLst>
              <a:ext uri="{FF2B5EF4-FFF2-40B4-BE49-F238E27FC236}">
                <a16:creationId xmlns:a16="http://schemas.microsoft.com/office/drawing/2014/main" id="{83802556-5688-40F8-8BB6-1D9EE9E6DA11}"/>
              </a:ext>
            </a:extLst>
          </p:cNvPr>
          <p:cNvSpPr>
            <a:spLocks noGrp="1"/>
          </p:cNvSpPr>
          <p:nvPr>
            <p:ph type="body" idx="1"/>
          </p:nvPr>
        </p:nvSpPr>
        <p:spPr>
          <a:xfrm>
            <a:off x="756443" y="4854860"/>
            <a:ext cx="8567738" cy="2021321"/>
          </a:xfrm>
        </p:spPr>
        <p:txBody>
          <a:bodyPr/>
          <a:lstStyle/>
          <a:p>
            <a:pPr lvl="0">
              <a:buNone/>
            </a:pPr>
            <a:endParaRPr lang="en-US" sz="3200" dirty="0">
              <a:latin typeface="+mj-lt"/>
            </a:endParaRPr>
          </a:p>
          <a:p>
            <a:pPr lvl="0">
              <a:buNone/>
            </a:pPr>
            <a:endParaRPr lang="en-US" sz="3200" dirty="0">
              <a:latin typeface="+mj-lt"/>
            </a:endParaRPr>
          </a:p>
          <a:p>
            <a:pPr lvl="0">
              <a:buNone/>
            </a:pPr>
            <a:endParaRPr lang="en-US" sz="3200" dirty="0">
              <a:latin typeface="+mj-lt"/>
            </a:endParaRPr>
          </a:p>
          <a:p>
            <a:pPr lvl="0">
              <a:buNone/>
            </a:pPr>
            <a:r>
              <a:rPr lang="en-US" sz="3200" dirty="0">
                <a:latin typeface="+mj-lt"/>
              </a:rPr>
              <a:t>Create SMART objectives for your project idea</a:t>
            </a:r>
          </a:p>
          <a:p>
            <a:pPr lvl="0">
              <a:buNone/>
            </a:pPr>
            <a:r>
              <a:rPr lang="en-US" sz="3200" dirty="0">
                <a:latin typeface="+mj-lt"/>
              </a:rPr>
              <a:t>Detail your milestones</a:t>
            </a:r>
          </a:p>
          <a:p>
            <a:pPr lvl="0">
              <a:buNone/>
            </a:pPr>
            <a:endParaRPr lang="en-US" sz="3200" dirty="0">
              <a:latin typeface="+mj-lt"/>
            </a:endParaRPr>
          </a:p>
        </p:txBody>
      </p:sp>
    </p:spTree>
    <p:extLst>
      <p:ext uri="{BB962C8B-B14F-4D97-AF65-F5344CB8AC3E}">
        <p14:creationId xmlns:p14="http://schemas.microsoft.com/office/powerpoint/2010/main" val="1287784363"/>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9D8E4891-F356-4476-87EB-0553D0F82732}"/>
              </a:ext>
            </a:extLst>
          </p:cNvPr>
          <p:cNvSpPr txBox="1">
            <a:spLocks/>
          </p:cNvSpPr>
          <p:nvPr/>
        </p:nvSpPr>
        <p:spPr>
          <a:xfrm>
            <a:off x="2952080" y="1835621"/>
            <a:ext cx="6623720" cy="4608511"/>
          </a:xfrm>
          <a:prstGeom prst="rect">
            <a:avLst/>
          </a:prstGeom>
          <a:noFill/>
          <a:ln>
            <a:noFill/>
          </a:ln>
        </p:spPr>
        <p:txBody>
          <a:bodyPr lIns="0" tIns="0" rIns="0" bIns="0"/>
          <a:lstStyle>
            <a:def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defPPr>
            <a:lvl1pPr marL="432000" marR="0" lvl="0" indent="-324000" algn="l" rtl="0" eaLnBrk="0" fontAlgn="base" hangingPunct="0">
              <a:spcBef>
                <a:spcPts val="1414"/>
              </a:spcBef>
              <a:spcAft>
                <a:spcPts val="0"/>
              </a:spcAft>
              <a:buNone/>
              <a:defRPr lang="en-GB" sz="32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1pPr>
            <a:lvl2pPr marL="864000" marR="0" lvl="1" indent="-324000" algn="l" rtl="0" eaLnBrk="0" fontAlgn="base" hangingPunct="0">
              <a:spcBef>
                <a:spcPts val="1134"/>
              </a:spcBef>
              <a:spcAft>
                <a:spcPts val="0"/>
              </a:spcAft>
              <a:buClr>
                <a:srgbClr val="AA87DE"/>
              </a:buClr>
              <a:buSzPct val="75000"/>
              <a:buFont typeface="StarSymbol"/>
              <a:buChar char=""/>
              <a:defRPr lang="en-GB" sz="28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2pPr>
            <a:lvl3pPr marL="1295999" marR="0" lvl="2" indent="-288000" algn="l" rtl="0" eaLnBrk="0" fontAlgn="base" hangingPunct="0">
              <a:spcBef>
                <a:spcPts val="850"/>
              </a:spcBef>
              <a:spcAft>
                <a:spcPts val="0"/>
              </a:spcAft>
              <a:buClr>
                <a:srgbClr val="CCCCCC"/>
              </a:buClr>
              <a:buSzPct val="65000"/>
              <a:buFont typeface="StarSymbol"/>
              <a:buChar char="●"/>
              <a:defRPr lang="en-GB" sz="24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3pPr>
            <a:lvl4pPr marL="1728000" marR="0" lvl="3" indent="-216000" algn="l" rtl="0" eaLnBrk="0" fontAlgn="base" hangingPunct="0">
              <a:spcBef>
                <a:spcPts val="567"/>
              </a:spcBef>
              <a:spcAft>
                <a:spcPts val="0"/>
              </a:spcAft>
              <a:buSzPct val="7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4pPr>
            <a:lvl5pPr marL="2160000" marR="0" lvl="4"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5pPr>
            <a:lvl6pPr marL="2592000" marR="0" lvl="5"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6pPr>
            <a:lvl7pPr marL="3024000" marR="0" lvl="6"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7pPr>
            <a:lvl8pPr marL="3456000" marR="0" lvl="7"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8pPr>
            <a:lvl9pPr marL="3887999" marR="0" lvl="8"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9pPr>
          </a:lstStyle>
          <a:p>
            <a:pPr marL="810709" indent="-456915" eaLnBrk="1" fontAlgn="auto">
              <a:buClr>
                <a:srgbClr val="AA87DE"/>
              </a:buClr>
              <a:buSzPct val="110000"/>
              <a:buFont typeface="Arial" panose="020B0604020202020204" pitchFamily="34" charset="0"/>
              <a:buChar char="•"/>
              <a:defRPr/>
            </a:pPr>
            <a:r>
              <a:rPr lang="en-US" dirty="0">
                <a:solidFill>
                  <a:sysClr val="windowText" lastClr="000000"/>
                </a:solidFill>
              </a:rPr>
              <a:t>In preparation </a:t>
            </a:r>
          </a:p>
          <a:p>
            <a:pPr marL="785794" lvl="1" indent="0" eaLnBrk="1" fontAlgn="auto">
              <a:buSzPct val="110000"/>
              <a:buNone/>
              <a:defRPr/>
            </a:pPr>
            <a:r>
              <a:rPr lang="en-US" sz="2400" dirty="0">
                <a:solidFill>
                  <a:sysClr val="windowText" lastClr="000000"/>
                </a:solidFill>
              </a:rPr>
              <a:t>	</a:t>
            </a:r>
            <a:r>
              <a:rPr lang="en-US" dirty="0">
                <a:solidFill>
                  <a:sysClr val="windowText" lastClr="000000"/>
                </a:solidFill>
              </a:rPr>
              <a:t>- helps develop and </a:t>
            </a:r>
            <a:r>
              <a:rPr lang="en-US" dirty="0" err="1">
                <a:solidFill>
                  <a:sysClr val="windowText" lastClr="000000"/>
                </a:solidFill>
              </a:rPr>
              <a:t>formalise</a:t>
            </a:r>
            <a:r>
              <a:rPr lang="en-US" dirty="0">
                <a:solidFill>
                  <a:sysClr val="windowText" lastClr="000000"/>
                </a:solidFill>
              </a:rPr>
              <a:t> ideas</a:t>
            </a:r>
            <a:br>
              <a:rPr lang="en-US" dirty="0">
                <a:solidFill>
                  <a:sysClr val="windowText" lastClr="000000"/>
                </a:solidFill>
              </a:rPr>
            </a:br>
            <a:endParaRPr lang="en-US" sz="2400" dirty="0">
              <a:solidFill>
                <a:sysClr val="windowText" lastClr="000000"/>
              </a:solidFill>
            </a:endParaRPr>
          </a:p>
          <a:p>
            <a:pPr marL="810709" indent="-456915" eaLnBrk="1" fontAlgn="auto">
              <a:spcBef>
                <a:spcPts val="0"/>
              </a:spcBef>
              <a:spcAft>
                <a:spcPts val="1749"/>
              </a:spcAft>
              <a:buClr>
                <a:srgbClr val="AA87DE"/>
              </a:buClr>
              <a:buSzPct val="110000"/>
              <a:buFont typeface="Arial" panose="020B0604020202020204" pitchFamily="34" charset="0"/>
              <a:buChar char="•"/>
              <a:defRPr/>
            </a:pPr>
            <a:r>
              <a:rPr lang="en-US" dirty="0">
                <a:solidFill>
                  <a:sysClr val="windowText" lastClr="000000"/>
                </a:solidFill>
              </a:rPr>
              <a:t>During	</a:t>
            </a:r>
            <a:br>
              <a:rPr lang="en-US" sz="2800" dirty="0">
                <a:solidFill>
                  <a:sysClr val="windowText" lastClr="000000"/>
                </a:solidFill>
              </a:rPr>
            </a:br>
            <a:r>
              <a:rPr lang="en-US" sz="2800" dirty="0">
                <a:solidFill>
                  <a:sysClr val="windowText" lastClr="000000"/>
                </a:solidFill>
              </a:rPr>
              <a:t>	- guides the conduct of the project</a:t>
            </a:r>
            <a:br>
              <a:rPr lang="en-US" sz="2800" dirty="0">
                <a:solidFill>
                  <a:sysClr val="windowText" lastClr="000000"/>
                </a:solidFill>
              </a:rPr>
            </a:br>
            <a:r>
              <a:rPr lang="en-US" sz="2800" dirty="0">
                <a:solidFill>
                  <a:sysClr val="windowText" lastClr="000000"/>
                </a:solidFill>
              </a:rPr>
              <a:t>	- monitor the project’s progress</a:t>
            </a:r>
            <a:br>
              <a:rPr lang="en-US" sz="2800" dirty="0">
                <a:solidFill>
                  <a:sysClr val="windowText" lastClr="000000"/>
                </a:solidFill>
              </a:rPr>
            </a:br>
            <a:endParaRPr lang="en-US" sz="2800" dirty="0">
              <a:solidFill>
                <a:sysClr val="windowText" lastClr="000000"/>
              </a:solidFill>
            </a:endParaRPr>
          </a:p>
          <a:p>
            <a:pPr marL="810709" indent="-456915" eaLnBrk="1" fontAlgn="auto">
              <a:spcBef>
                <a:spcPts val="0"/>
              </a:spcBef>
              <a:spcAft>
                <a:spcPts val="1749"/>
              </a:spcAft>
              <a:buClr>
                <a:srgbClr val="AA87DE"/>
              </a:buClr>
              <a:buSzPct val="110000"/>
              <a:buFont typeface="Arial" panose="020B0604020202020204" pitchFamily="34" charset="0"/>
              <a:buChar char="•"/>
              <a:defRPr/>
            </a:pPr>
            <a:r>
              <a:rPr lang="en-US" dirty="0">
                <a:solidFill>
                  <a:sysClr val="windowText" lastClr="000000"/>
                </a:solidFill>
              </a:rPr>
              <a:t>Project end 	</a:t>
            </a:r>
            <a:br>
              <a:rPr lang="en-US" sz="2800" dirty="0">
                <a:solidFill>
                  <a:sysClr val="windowText" lastClr="000000"/>
                </a:solidFill>
              </a:rPr>
            </a:br>
            <a:r>
              <a:rPr lang="en-US" sz="2800" dirty="0">
                <a:solidFill>
                  <a:sysClr val="windowText" lastClr="000000"/>
                </a:solidFill>
              </a:rPr>
              <a:t>- Dissemination planning		</a:t>
            </a:r>
          </a:p>
        </p:txBody>
      </p:sp>
      <p:sp>
        <p:nvSpPr>
          <p:cNvPr id="2" name="Title 1"/>
          <p:cNvSpPr>
            <a:spLocks noGrp="1"/>
          </p:cNvSpPr>
          <p:nvPr>
            <p:ph type="title"/>
          </p:nvPr>
        </p:nvSpPr>
        <p:spPr/>
        <p:txBody>
          <a:bodyPr/>
          <a:lstStyle/>
          <a:p>
            <a:pPr>
              <a:buNone/>
            </a:pPr>
            <a:r>
              <a:rPr lang="en-GB" dirty="0">
                <a:solidFill>
                  <a:srgbClr val="4C74AA"/>
                </a:solidFill>
              </a:rPr>
              <a:t>Purpose of Proposal</a:t>
            </a:r>
          </a:p>
        </p:txBody>
      </p:sp>
      <p:pic>
        <p:nvPicPr>
          <p:cNvPr id="6" name="Content Placeholder 5">
            <a:extLst>
              <a:ext uri="{FF2B5EF4-FFF2-40B4-BE49-F238E27FC236}">
                <a16:creationId xmlns:a16="http://schemas.microsoft.com/office/drawing/2014/main" id="{369B762F-368E-48BD-A274-FE3BCE94F12A}"/>
              </a:ext>
            </a:extLst>
          </p:cNvPr>
          <p:cNvPicPr>
            <a:picLocks noGrp="1" noChangeAspect="1"/>
          </p:cNvPicPr>
          <p:nvPr>
            <p:ph idx="1"/>
          </p:nvPr>
        </p:nvPicPr>
        <p:blipFill rotWithShape="1">
          <a:blip r:embed="rId3">
            <a:duotone>
              <a:srgbClr val="456999">
                <a:shade val="45000"/>
                <a:satMod val="135000"/>
              </a:srgbClr>
              <a:prstClr val="white"/>
            </a:duotone>
            <a:alphaModFix/>
          </a:blip>
          <a:srcRect l="13953" t="4218" r="11628" b="2996"/>
          <a:stretch/>
        </p:blipFill>
        <p:spPr>
          <a:xfrm>
            <a:off x="648019" y="2051645"/>
            <a:ext cx="2304256" cy="3168352"/>
          </a:xfrm>
          <a:prstGeom prst="rect">
            <a:avLst/>
          </a:prstGeom>
          <a:ln w="19050">
            <a:noFill/>
          </a:ln>
        </p:spPr>
      </p:pic>
    </p:spTree>
    <p:extLst>
      <p:ext uri="{BB962C8B-B14F-4D97-AF65-F5344CB8AC3E}">
        <p14:creationId xmlns:p14="http://schemas.microsoft.com/office/powerpoint/2010/main" val="3695279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504003" y="268273"/>
            <a:ext cx="9071640" cy="126216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algn="l">
              <a:buNone/>
              <a:defRPr/>
            </a:pPr>
            <a:r>
              <a:rPr dirty="0">
                <a:solidFill>
                  <a:srgbClr val="4C74AA"/>
                </a:solidFill>
              </a:rPr>
              <a:t>Elements of a funding proposal</a:t>
            </a:r>
          </a:p>
        </p:txBody>
      </p:sp>
      <p:sp>
        <p:nvSpPr>
          <p:cNvPr id="13" name="Text Placeholder 2">
            <a:extLst>
              <a:ext uri="{FF2B5EF4-FFF2-40B4-BE49-F238E27FC236}">
                <a16:creationId xmlns:a16="http://schemas.microsoft.com/office/drawing/2014/main" id="{5D092466-CFD2-4CA7-970D-E02C1D7344DA}"/>
              </a:ext>
            </a:extLst>
          </p:cNvPr>
          <p:cNvSpPr txBox="1">
            <a:spLocks/>
          </p:cNvSpPr>
          <p:nvPr/>
        </p:nvSpPr>
        <p:spPr>
          <a:xfrm>
            <a:off x="504003" y="1530433"/>
            <a:ext cx="8568761" cy="4747101"/>
          </a:xfrm>
          <a:prstGeom prst="rect">
            <a:avLst/>
          </a:prstGeom>
          <a:noFill/>
          <a:ln>
            <a:noFill/>
          </a:ln>
        </p:spPr>
        <p:txBody>
          <a:bodyPr lIns="0" tIns="0" rIns="0" bIns="0"/>
          <a:lstStyle>
            <a:def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defPPr>
            <a:lvl1pPr marL="432000" marR="0" lvl="0" indent="-324000" algn="l" rtl="0" eaLnBrk="0" fontAlgn="base" hangingPunct="0">
              <a:spcBef>
                <a:spcPts val="1414"/>
              </a:spcBef>
              <a:spcAft>
                <a:spcPts val="0"/>
              </a:spcAft>
              <a:buNone/>
              <a:defRPr lang="en-GB" sz="32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1pPr>
            <a:lvl2pPr marL="864000" marR="0" lvl="1" indent="-324000" algn="l" rtl="0" eaLnBrk="0" fontAlgn="base" hangingPunct="0">
              <a:spcBef>
                <a:spcPts val="1134"/>
              </a:spcBef>
              <a:spcAft>
                <a:spcPts val="0"/>
              </a:spcAft>
              <a:buClr>
                <a:srgbClr val="AA87DE"/>
              </a:buClr>
              <a:buSzPct val="75000"/>
              <a:buFont typeface="StarSymbol"/>
              <a:buChar char=""/>
              <a:defRPr lang="en-GB" sz="28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2pPr>
            <a:lvl3pPr marL="1295999" marR="0" lvl="2" indent="-288000" algn="l" rtl="0" eaLnBrk="0" fontAlgn="base" hangingPunct="0">
              <a:spcBef>
                <a:spcPts val="850"/>
              </a:spcBef>
              <a:spcAft>
                <a:spcPts val="0"/>
              </a:spcAft>
              <a:buClr>
                <a:srgbClr val="CCCCCC"/>
              </a:buClr>
              <a:buSzPct val="65000"/>
              <a:buFont typeface="StarSymbol"/>
              <a:buChar char="●"/>
              <a:defRPr lang="en-GB" sz="24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3pPr>
            <a:lvl4pPr marL="1728000" marR="0" lvl="3" indent="-216000" algn="l" rtl="0" eaLnBrk="0" fontAlgn="base" hangingPunct="0">
              <a:spcBef>
                <a:spcPts val="567"/>
              </a:spcBef>
              <a:spcAft>
                <a:spcPts val="0"/>
              </a:spcAft>
              <a:buSzPct val="7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4pPr>
            <a:lvl5pPr marL="2160000" marR="0" lvl="4"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5pPr>
            <a:lvl6pPr marL="2592000" marR="0" lvl="5"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6pPr>
            <a:lvl7pPr marL="3024000" marR="0" lvl="6"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7pPr>
            <a:lvl8pPr marL="3456000" marR="0" lvl="7"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8pPr>
            <a:lvl9pPr marL="3887999" marR="0" lvl="8"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9pPr>
          </a:lstStyle>
          <a:p>
            <a:pPr marL="353794" indent="0" eaLnBrk="1" fontAlgn="auto">
              <a:buClr>
                <a:srgbClr val="AA87DE"/>
              </a:buClr>
              <a:buSzPct val="110000"/>
              <a:defRPr/>
            </a:pPr>
            <a:r>
              <a:rPr lang="en-US" sz="2800" dirty="0">
                <a:solidFill>
                  <a:sysClr val="windowText" lastClr="000000"/>
                </a:solidFill>
              </a:rPr>
              <a:t>These vary between applications and funding types</a:t>
            </a:r>
          </a:p>
          <a:p>
            <a:pPr marL="353794" indent="0" eaLnBrk="1" fontAlgn="auto">
              <a:buClr>
                <a:srgbClr val="AA87DE"/>
              </a:buClr>
              <a:buSzPct val="110000"/>
              <a:defRPr/>
            </a:pPr>
            <a:endParaRPr lang="en-US" sz="2800" dirty="0">
              <a:solidFill>
                <a:sysClr val="windowText" lastClr="000000"/>
              </a:solidFill>
            </a:endParaRPr>
          </a:p>
        </p:txBody>
      </p:sp>
      <p:pic>
        <p:nvPicPr>
          <p:cNvPr id="3" name="Picture 2">
            <a:extLst>
              <a:ext uri="{FF2B5EF4-FFF2-40B4-BE49-F238E27FC236}">
                <a16:creationId xmlns:a16="http://schemas.microsoft.com/office/drawing/2014/main" id="{FF0FF9C2-C900-45DC-BD95-3FB15B9B1771}"/>
              </a:ext>
            </a:extLst>
          </p:cNvPr>
          <p:cNvPicPr>
            <a:picLocks noChangeAspect="1"/>
          </p:cNvPicPr>
          <p:nvPr/>
        </p:nvPicPr>
        <p:blipFill>
          <a:blip r:embed="rId3">
            <a:clrChange>
              <a:clrFrom>
                <a:srgbClr val="9EF6CC"/>
              </a:clrFrom>
              <a:clrTo>
                <a:srgbClr val="9EF6CC">
                  <a:alpha val="0"/>
                </a:srgbClr>
              </a:clrTo>
            </a:clrChange>
            <a:extLst>
              <a:ext uri="{BEBA8EAE-BF5A-486C-A8C5-ECC9F3942E4B}">
                <a14:imgProps xmlns:a14="http://schemas.microsoft.com/office/drawing/2010/main">
                  <a14:imgLayer r:embed="rId4">
                    <a14:imgEffect>
                      <a14:backgroundRemoval t="9524" b="97024" l="10000" r="97000">
                        <a14:foregroundMark x1="26000" y1="64881" x2="26000" y2="64881"/>
                        <a14:foregroundMark x1="25667" y1="90476" x2="25667" y2="90476"/>
                        <a14:foregroundMark x1="22667" y1="97024" x2="22667" y2="97024"/>
                        <a14:foregroundMark x1="10333" y1="84524" x2="10333" y2="84524"/>
                        <a14:foregroundMark x1="94000" y1="34524" x2="94000" y2="34524"/>
                        <a14:foregroundMark x1="97000" y1="42262" x2="97000" y2="42262"/>
                        <a14:backgroundMark x1="47333" y1="17857" x2="47333" y2="17857"/>
                        <a14:backgroundMark x1="6000" y1="44048" x2="6000" y2="44048"/>
                      </a14:backgroundRemoval>
                    </a14:imgEffect>
                  </a14:imgLayer>
                </a14:imgProps>
              </a:ext>
            </a:extLst>
          </a:blip>
          <a:stretch>
            <a:fillRect/>
          </a:stretch>
        </p:blipFill>
        <p:spPr>
          <a:xfrm>
            <a:off x="1848578" y="2195661"/>
            <a:ext cx="2857500" cy="1600200"/>
          </a:xfrm>
          <a:prstGeom prst="rect">
            <a:avLst/>
          </a:prstGeom>
        </p:spPr>
      </p:pic>
      <p:pic>
        <p:nvPicPr>
          <p:cNvPr id="4" name="Picture 3">
            <a:extLst>
              <a:ext uri="{FF2B5EF4-FFF2-40B4-BE49-F238E27FC236}">
                <a16:creationId xmlns:a16="http://schemas.microsoft.com/office/drawing/2014/main" id="{9409BFEA-D48B-480D-9AB0-3A9297A9A3B3}"/>
              </a:ext>
            </a:extLst>
          </p:cNvPr>
          <p:cNvPicPr>
            <a:picLocks noChangeAspect="1"/>
          </p:cNvPicPr>
          <p:nvPr/>
        </p:nvPicPr>
        <p:blipFill rotWithShape="1">
          <a:blip r:embed="rId5">
            <a:duotone>
              <a:schemeClr val="accent1">
                <a:shade val="45000"/>
                <a:satMod val="135000"/>
              </a:schemeClr>
              <a:prstClr val="white"/>
            </a:duotone>
          </a:blip>
          <a:srcRect l="26426" r="26670"/>
          <a:stretch/>
        </p:blipFill>
        <p:spPr>
          <a:xfrm>
            <a:off x="7272560" y="2318785"/>
            <a:ext cx="1224136" cy="1752600"/>
          </a:xfrm>
          <a:prstGeom prst="rect">
            <a:avLst/>
          </a:prstGeom>
        </p:spPr>
      </p:pic>
      <p:pic>
        <p:nvPicPr>
          <p:cNvPr id="5" name="Picture 4">
            <a:extLst>
              <a:ext uri="{FF2B5EF4-FFF2-40B4-BE49-F238E27FC236}">
                <a16:creationId xmlns:a16="http://schemas.microsoft.com/office/drawing/2014/main" id="{B7052B21-642E-47C0-91E1-3D1893A92AC4}"/>
              </a:ext>
            </a:extLst>
          </p:cNvPr>
          <p:cNvPicPr>
            <a:picLocks noChangeAspect="1"/>
          </p:cNvPicPr>
          <p:nvPr/>
        </p:nvPicPr>
        <p:blipFill rotWithShape="1">
          <a:blip r:embed="rId6">
            <a:duotone>
              <a:srgbClr val="456999">
                <a:shade val="45000"/>
                <a:satMod val="135000"/>
              </a:srgbClr>
              <a:prstClr val="white"/>
            </a:duotone>
            <a:alphaModFix/>
            <a:extLst>
              <a:ext uri="{BEBA8EAE-BF5A-486C-A8C5-ECC9F3942E4B}">
                <a14:imgProps xmlns:a14="http://schemas.microsoft.com/office/drawing/2010/main">
                  <a14:imgLayer r:embed="rId7">
                    <a14:imgEffect>
                      <a14:backgroundRemoval t="9816" b="94479" l="25806" r="72258">
                        <a14:foregroundMark x1="50645" y1="94479" x2="50645" y2="94479"/>
                        <a14:backgroundMark x1="31935" y1="7975" x2="31935" y2="7975"/>
                        <a14:backgroundMark x1="31935" y1="7975" x2="24516" y2="23313"/>
                      </a14:backgroundRemoval>
                    </a14:imgEffect>
                  </a14:imgLayer>
                </a14:imgProps>
              </a:ext>
            </a:extLst>
          </a:blip>
          <a:srcRect l="20282" r="21963"/>
          <a:stretch/>
        </p:blipFill>
        <p:spPr>
          <a:xfrm>
            <a:off x="2110800" y="5245760"/>
            <a:ext cx="1705372" cy="1552575"/>
          </a:xfrm>
          <a:prstGeom prst="rect">
            <a:avLst/>
          </a:prstGeom>
        </p:spPr>
      </p:pic>
      <p:pic>
        <p:nvPicPr>
          <p:cNvPr id="6" name="Picture 5">
            <a:extLst>
              <a:ext uri="{FF2B5EF4-FFF2-40B4-BE49-F238E27FC236}">
                <a16:creationId xmlns:a16="http://schemas.microsoft.com/office/drawing/2014/main" id="{F721ACCF-7AD9-43B8-8C96-1720402B65A4}"/>
              </a:ext>
            </a:extLst>
          </p:cNvPr>
          <p:cNvPicPr>
            <a:picLocks noChangeAspect="1"/>
          </p:cNvPicPr>
          <p:nvPr/>
        </p:nvPicPr>
        <p:blipFill>
          <a:blip r:embed="rId8">
            <a:alphaModFix amt="87000"/>
            <a:duotone>
              <a:schemeClr val="accent1">
                <a:shade val="45000"/>
                <a:satMod val="135000"/>
              </a:schemeClr>
              <a:prstClr val="white"/>
            </a:duotone>
            <a:extLst>
              <a:ext uri="{BEBA8EAE-BF5A-486C-A8C5-ECC9F3942E4B}">
                <a14:imgProps xmlns:a14="http://schemas.microsoft.com/office/drawing/2010/main">
                  <a14:imgLayer r:embed="rId9">
                    <a14:imgEffect>
                      <a14:brightnessContrast bright="-2000" contrast="3000"/>
                    </a14:imgEffect>
                  </a14:imgLayer>
                </a14:imgProps>
              </a:ext>
            </a:extLst>
          </a:blip>
          <a:stretch>
            <a:fillRect/>
          </a:stretch>
        </p:blipFill>
        <p:spPr>
          <a:xfrm>
            <a:off x="4608260" y="5068787"/>
            <a:ext cx="2088232" cy="1544172"/>
          </a:xfrm>
          <a:prstGeom prst="rect">
            <a:avLst/>
          </a:prstGeom>
        </p:spPr>
      </p:pic>
      <p:pic>
        <p:nvPicPr>
          <p:cNvPr id="7" name="Picture 6">
            <a:extLst>
              <a:ext uri="{FF2B5EF4-FFF2-40B4-BE49-F238E27FC236}">
                <a16:creationId xmlns:a16="http://schemas.microsoft.com/office/drawing/2014/main" id="{BEEAB299-ECCE-4E99-B80F-2D6528D8EA1F}"/>
              </a:ext>
            </a:extLst>
          </p:cNvPr>
          <p:cNvPicPr>
            <a:picLocks noChangeAspect="1"/>
          </p:cNvPicPr>
          <p:nvPr/>
        </p:nvPicPr>
        <p:blipFill>
          <a:blip r:embed="rId10"/>
          <a:stretch>
            <a:fillRect/>
          </a:stretch>
        </p:blipFill>
        <p:spPr>
          <a:xfrm>
            <a:off x="7632600" y="4998135"/>
            <a:ext cx="1800200" cy="1800200"/>
          </a:xfrm>
          <a:prstGeom prst="rect">
            <a:avLst/>
          </a:prstGeom>
        </p:spPr>
      </p:pic>
      <p:pic>
        <p:nvPicPr>
          <p:cNvPr id="1026" name="Picture 2" descr="Solution icon set, outline style Premium Vector">
            <a:extLst>
              <a:ext uri="{FF2B5EF4-FFF2-40B4-BE49-F238E27FC236}">
                <a16:creationId xmlns:a16="http://schemas.microsoft.com/office/drawing/2014/main" id="{1B9D159B-E26F-4F37-B66E-21B132983A29}"/>
              </a:ext>
            </a:extLst>
          </p:cNvPr>
          <p:cNvPicPr>
            <a:picLocks noChangeAspect="1" noChangeArrowheads="1"/>
          </p:cNvPicPr>
          <p:nvPr/>
        </p:nvPicPr>
        <p:blipFill rotWithShape="1">
          <a:blip r:embed="rId11">
            <a:duotone>
              <a:schemeClr val="accent1">
                <a:shade val="45000"/>
                <a:satMod val="135000"/>
              </a:schemeClr>
              <a:prstClr val="white"/>
            </a:duotone>
            <a:extLst>
              <a:ext uri="{28A0092B-C50C-407E-A947-70E740481C1C}">
                <a14:useLocalDpi xmlns:a14="http://schemas.microsoft.com/office/drawing/2010/main" val="0"/>
              </a:ext>
            </a:extLst>
          </a:blip>
          <a:srcRect l="61727" t="51861" r="20845"/>
          <a:stretch/>
        </p:blipFill>
        <p:spPr bwMode="auto">
          <a:xfrm>
            <a:off x="5136870" y="2375571"/>
            <a:ext cx="1655012" cy="1752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36C7E612-E541-485F-9421-10C615F7F1E4}"/>
              </a:ext>
            </a:extLst>
          </p:cNvPr>
          <p:cNvPicPr>
            <a:picLocks noChangeAspect="1"/>
          </p:cNvPicPr>
          <p:nvPr/>
        </p:nvPicPr>
        <p:blipFill>
          <a:blip r:embed="rId12">
            <a:duotone>
              <a:srgbClr val="456999">
                <a:shade val="45000"/>
                <a:satMod val="135000"/>
              </a:srgbClr>
              <a:prstClr val="white"/>
            </a:duotone>
            <a:extLst>
              <a:ext uri="{BEBA8EAE-BF5A-486C-A8C5-ECC9F3942E4B}">
                <a14:imgProps xmlns:a14="http://schemas.microsoft.com/office/drawing/2010/main">
                  <a14:imgLayer r:embed="rId13">
                    <a14:imgEffect>
                      <a14:saturation sat="200000"/>
                    </a14:imgEffect>
                  </a14:imgLayer>
                </a14:imgProps>
              </a:ext>
            </a:extLst>
          </a:blip>
          <a:stretch>
            <a:fillRect/>
          </a:stretch>
        </p:blipFill>
        <p:spPr>
          <a:xfrm>
            <a:off x="828081" y="4139877"/>
            <a:ext cx="1431603" cy="1431603"/>
          </a:xfrm>
          <a:prstGeom prst="rect">
            <a:avLst/>
          </a:prstGeom>
          <a:noFill/>
        </p:spPr>
      </p:pic>
    </p:spTree>
    <p:extLst>
      <p:ext uri="{BB962C8B-B14F-4D97-AF65-F5344CB8AC3E}">
        <p14:creationId xmlns:p14="http://schemas.microsoft.com/office/powerpoint/2010/main" val="4213810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GB" dirty="0">
                <a:solidFill>
                  <a:srgbClr val="4C74AA"/>
                </a:solidFill>
              </a:rPr>
              <a:t>Proposal Contents</a:t>
            </a:r>
          </a:p>
        </p:txBody>
      </p:sp>
      <p:sp>
        <p:nvSpPr>
          <p:cNvPr id="3" name="Content Placeholder 2"/>
          <p:cNvSpPr>
            <a:spLocks noGrp="1"/>
          </p:cNvSpPr>
          <p:nvPr>
            <p:ph idx="1"/>
          </p:nvPr>
        </p:nvSpPr>
        <p:spPr>
          <a:xfrm>
            <a:off x="503237" y="1768478"/>
            <a:ext cx="9072563" cy="5395735"/>
          </a:xfrm>
        </p:spPr>
        <p:txBody>
          <a:bodyPr/>
          <a:lstStyle/>
          <a:p>
            <a:pPr>
              <a:spcBef>
                <a:spcPts val="0"/>
              </a:spcBef>
            </a:pPr>
            <a:r>
              <a:rPr lang="en-US" sz="2800" b="1" dirty="0"/>
              <a:t>Project Title</a:t>
            </a:r>
            <a:br>
              <a:rPr lang="en-US" sz="2800" b="1" dirty="0"/>
            </a:br>
            <a:endParaRPr lang="en-GB" sz="1000" dirty="0"/>
          </a:p>
          <a:p>
            <a:pPr>
              <a:spcBef>
                <a:spcPts val="0"/>
              </a:spcBef>
            </a:pPr>
            <a:r>
              <a:rPr lang="en-US" sz="2800" b="1" dirty="0"/>
              <a:t>Background/Rationale/Problem statement</a:t>
            </a:r>
            <a:endParaRPr lang="en-GB" sz="2800" dirty="0"/>
          </a:p>
          <a:p>
            <a:pPr lvl="1">
              <a:spcBef>
                <a:spcPts val="0"/>
              </a:spcBef>
              <a:buSzPct val="111000"/>
              <a:buFont typeface="Arial" panose="020B0604020202020204" pitchFamily="34" charset="0"/>
              <a:buChar char="•"/>
            </a:pPr>
            <a:r>
              <a:rPr lang="en-US" sz="2400" dirty="0"/>
              <a:t>Why do your project?</a:t>
            </a:r>
            <a:endParaRPr lang="en-GB" sz="2400" dirty="0"/>
          </a:p>
          <a:p>
            <a:pPr lvl="1">
              <a:spcBef>
                <a:spcPts val="0"/>
              </a:spcBef>
              <a:buSzPct val="111000"/>
              <a:buFont typeface="Arial" panose="020B0604020202020204" pitchFamily="34" charset="0"/>
              <a:buChar char="•"/>
            </a:pPr>
            <a:r>
              <a:rPr lang="en-US" sz="2400" dirty="0"/>
              <a:t>What do we already know about the topic? </a:t>
            </a:r>
            <a:endParaRPr lang="en-GB" sz="2400" dirty="0"/>
          </a:p>
          <a:p>
            <a:pPr lvl="0"/>
            <a:r>
              <a:rPr lang="en-US" sz="2800" b="1" dirty="0"/>
              <a:t>Methods overview/Solution </a:t>
            </a:r>
          </a:p>
          <a:p>
            <a:pPr lvl="1">
              <a:spcBef>
                <a:spcPts val="0"/>
              </a:spcBef>
              <a:buSzPct val="111000"/>
              <a:buFont typeface="Arial" panose="020B0604020202020204" pitchFamily="34" charset="0"/>
              <a:buChar char="•"/>
            </a:pPr>
            <a:r>
              <a:rPr lang="en-US" sz="2400" dirty="0"/>
              <a:t>What do you plan to do? </a:t>
            </a:r>
            <a:endParaRPr lang="en-GB" sz="2400" dirty="0"/>
          </a:p>
          <a:p>
            <a:pPr lvl="1">
              <a:spcBef>
                <a:spcPts val="0"/>
              </a:spcBef>
              <a:buSzPct val="111000"/>
              <a:buFont typeface="Arial" panose="020B0604020202020204" pitchFamily="34" charset="0"/>
              <a:buChar char="•"/>
            </a:pPr>
            <a:r>
              <a:rPr lang="en-US" sz="2400" dirty="0"/>
              <a:t>Why you have chosen the activities you have</a:t>
            </a:r>
            <a:endParaRPr lang="en-GB" sz="2400" dirty="0"/>
          </a:p>
          <a:p>
            <a:pPr lvl="1">
              <a:spcBef>
                <a:spcPts val="0"/>
              </a:spcBef>
              <a:buSzPct val="111000"/>
              <a:buFont typeface="Arial" panose="020B0604020202020204" pitchFamily="34" charset="0"/>
              <a:buChar char="•"/>
            </a:pPr>
            <a:r>
              <a:rPr lang="en-GB" sz="2400" dirty="0"/>
              <a:t>What will you be measuring</a:t>
            </a:r>
          </a:p>
          <a:p>
            <a:pPr>
              <a:spcBef>
                <a:spcPts val="0"/>
              </a:spcBef>
            </a:pPr>
            <a:endParaRPr lang="en-GB" sz="1000" dirty="0"/>
          </a:p>
          <a:p>
            <a:pPr>
              <a:spcBef>
                <a:spcPts val="0"/>
              </a:spcBef>
            </a:pPr>
            <a:r>
              <a:rPr lang="en-US" sz="2800" b="1" dirty="0"/>
              <a:t>Results/Outputs/Impact/Anticipated changes</a:t>
            </a:r>
            <a:endParaRPr lang="en-GB" sz="2800" dirty="0"/>
          </a:p>
          <a:p>
            <a:pPr lvl="1">
              <a:spcBef>
                <a:spcPts val="0"/>
              </a:spcBef>
              <a:buSzPct val="111000"/>
              <a:buFont typeface="Arial" panose="020B0604020202020204" pitchFamily="34" charset="0"/>
              <a:buChar char="•"/>
            </a:pPr>
            <a:r>
              <a:rPr lang="en-US" sz="2400" dirty="0"/>
              <a:t>Comparisons</a:t>
            </a:r>
            <a:endParaRPr lang="en-GB" sz="2400" dirty="0"/>
          </a:p>
          <a:p>
            <a:pPr lvl="1">
              <a:spcBef>
                <a:spcPts val="0"/>
              </a:spcBef>
              <a:buSzPct val="111000"/>
              <a:buFont typeface="Arial" panose="020B0604020202020204" pitchFamily="34" charset="0"/>
              <a:buChar char="•"/>
            </a:pPr>
            <a:r>
              <a:rPr lang="en-US" sz="2400" dirty="0"/>
              <a:t>Expected Results</a:t>
            </a:r>
          </a:p>
          <a:p>
            <a:pPr lvl="1">
              <a:spcBef>
                <a:spcPts val="0"/>
              </a:spcBef>
              <a:buSzPct val="111000"/>
              <a:buFont typeface="Arial" panose="020B0604020202020204" pitchFamily="34" charset="0"/>
              <a:buChar char="•"/>
            </a:pPr>
            <a:r>
              <a:rPr lang="en-US" sz="2400" dirty="0"/>
              <a:t>Impact</a:t>
            </a:r>
            <a:endParaRPr lang="en-GB" sz="2400" dirty="0"/>
          </a:p>
          <a:p>
            <a:pPr>
              <a:spcBef>
                <a:spcPts val="0"/>
              </a:spcBef>
            </a:pPr>
            <a:endParaRPr lang="en-US" sz="2600" dirty="0"/>
          </a:p>
        </p:txBody>
      </p:sp>
    </p:spTree>
    <p:extLst>
      <p:ext uri="{BB962C8B-B14F-4D97-AF65-F5344CB8AC3E}">
        <p14:creationId xmlns:p14="http://schemas.microsoft.com/office/powerpoint/2010/main" val="2067924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solidFill>
                  <a:srgbClr val="4C74AA"/>
                </a:solidFill>
              </a:rPr>
              <a:t>A</a:t>
            </a:r>
            <a:r>
              <a:rPr lang="en-GB" dirty="0">
                <a:solidFill>
                  <a:srgbClr val="4C74AA"/>
                </a:solidFill>
              </a:rPr>
              <a:t>re you ready?</a:t>
            </a:r>
          </a:p>
        </p:txBody>
      </p:sp>
    </p:spTree>
    <p:extLst>
      <p:ext uri="{BB962C8B-B14F-4D97-AF65-F5344CB8AC3E}">
        <p14:creationId xmlns:p14="http://schemas.microsoft.com/office/powerpoint/2010/main" val="1696791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buNone/>
            </a:pPr>
            <a:r>
              <a:rPr lang="en-US" dirty="0">
                <a:solidFill>
                  <a:srgbClr val="4C74AA"/>
                </a:solidFill>
              </a:rPr>
              <a:t>Are you sure?</a:t>
            </a:r>
            <a:endParaRPr lang="en-GB" dirty="0">
              <a:solidFill>
                <a:srgbClr val="4C74AA"/>
              </a:solidFill>
            </a:endParaRPr>
          </a:p>
        </p:txBody>
      </p:sp>
      <p:sp>
        <p:nvSpPr>
          <p:cNvPr id="3" name="Content Placeholder 2"/>
          <p:cNvSpPr>
            <a:spLocks noGrp="1"/>
          </p:cNvSpPr>
          <p:nvPr>
            <p:ph idx="1"/>
          </p:nvPr>
        </p:nvSpPr>
        <p:spPr>
          <a:xfrm>
            <a:off x="752806" y="3228733"/>
            <a:ext cx="8855968" cy="643207"/>
          </a:xfrm>
        </p:spPr>
        <p:txBody>
          <a:bodyPr/>
          <a:lstStyle/>
          <a:p>
            <a:pPr>
              <a:spcBef>
                <a:spcPts val="0"/>
              </a:spcBef>
            </a:pPr>
            <a:r>
              <a:rPr lang="en-US" sz="2800" b="1" dirty="0"/>
              <a:t>Do you have enough time?</a:t>
            </a:r>
          </a:p>
          <a:p>
            <a:pPr>
              <a:spcBef>
                <a:spcPts val="0"/>
              </a:spcBef>
            </a:pPr>
            <a:endParaRPr lang="en-US" sz="2600" dirty="0"/>
          </a:p>
        </p:txBody>
      </p:sp>
      <p:sp>
        <p:nvSpPr>
          <p:cNvPr id="4" name="Content Placeholder 2">
            <a:extLst>
              <a:ext uri="{FF2B5EF4-FFF2-40B4-BE49-F238E27FC236}">
                <a16:creationId xmlns:a16="http://schemas.microsoft.com/office/drawing/2014/main" id="{C4E02A5D-42B9-44FC-9E4C-4E7F8C33C6D7}"/>
              </a:ext>
            </a:extLst>
          </p:cNvPr>
          <p:cNvSpPr txBox="1">
            <a:spLocks/>
          </p:cNvSpPr>
          <p:nvPr/>
        </p:nvSpPr>
        <p:spPr>
          <a:xfrm>
            <a:off x="863848" y="5580037"/>
            <a:ext cx="8855968" cy="643207"/>
          </a:xfrm>
          <a:prstGeom prst="rect">
            <a:avLst/>
          </a:prstGeom>
          <a:noFill/>
          <a:ln>
            <a:noFill/>
          </a:ln>
        </p:spPr>
        <p:txBody>
          <a:bodyPr lIns="0" tIns="0" rIns="0" bIns="0"/>
          <a:lstStyle>
            <a:def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defPPr>
            <a:lvl1pPr marL="432000" marR="0" lvl="0" indent="-324000" algn="l" rtl="0" eaLnBrk="0" fontAlgn="base" hangingPunct="0">
              <a:spcBef>
                <a:spcPts val="1414"/>
              </a:spcBef>
              <a:spcAft>
                <a:spcPts val="0"/>
              </a:spcAft>
              <a:buNone/>
              <a:defRPr lang="en-GB" sz="32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1pPr>
            <a:lvl2pPr marL="864000" marR="0" lvl="1" indent="-324000" algn="l" rtl="0" eaLnBrk="0" fontAlgn="base" hangingPunct="0">
              <a:spcBef>
                <a:spcPts val="1134"/>
              </a:spcBef>
              <a:spcAft>
                <a:spcPts val="0"/>
              </a:spcAft>
              <a:buClr>
                <a:srgbClr val="AA87DE"/>
              </a:buClr>
              <a:buSzPct val="75000"/>
              <a:buFont typeface="StarSymbol"/>
              <a:buChar char=""/>
              <a:defRPr lang="en-GB" sz="28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2pPr>
            <a:lvl3pPr marL="1295999" marR="0" lvl="2" indent="-288000" algn="l" rtl="0" eaLnBrk="0" fontAlgn="base" hangingPunct="0">
              <a:spcBef>
                <a:spcPts val="850"/>
              </a:spcBef>
              <a:spcAft>
                <a:spcPts val="0"/>
              </a:spcAft>
              <a:buClr>
                <a:srgbClr val="CCCCCC"/>
              </a:buClr>
              <a:buSzPct val="65000"/>
              <a:buFont typeface="StarSymbol"/>
              <a:buChar char="●"/>
              <a:defRPr lang="en-GB" sz="24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3pPr>
            <a:lvl4pPr marL="1728000" marR="0" lvl="3" indent="-216000" algn="l" rtl="0" eaLnBrk="0" fontAlgn="base" hangingPunct="0">
              <a:spcBef>
                <a:spcPts val="567"/>
              </a:spcBef>
              <a:spcAft>
                <a:spcPts val="0"/>
              </a:spcAft>
              <a:buSzPct val="7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4pPr>
            <a:lvl5pPr marL="2160000" marR="0" lvl="4"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5pPr>
            <a:lvl6pPr marL="2592000" marR="0" lvl="5"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6pPr>
            <a:lvl7pPr marL="3024000" marR="0" lvl="6"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7pPr>
            <a:lvl8pPr marL="3456000" marR="0" lvl="7"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8pPr>
            <a:lvl9pPr marL="3887999" marR="0" lvl="8"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9pPr>
          </a:lstStyle>
          <a:p>
            <a:pPr>
              <a:spcBef>
                <a:spcPts val="0"/>
              </a:spcBef>
            </a:pPr>
            <a:r>
              <a:rPr lang="en-US" sz="2800" b="1" dirty="0"/>
              <a:t>Have you received funding from the donor before?</a:t>
            </a:r>
          </a:p>
        </p:txBody>
      </p:sp>
      <p:sp>
        <p:nvSpPr>
          <p:cNvPr id="5" name="Content Placeholder 2">
            <a:extLst>
              <a:ext uri="{FF2B5EF4-FFF2-40B4-BE49-F238E27FC236}">
                <a16:creationId xmlns:a16="http://schemas.microsoft.com/office/drawing/2014/main" id="{A3DC51F4-7857-41C5-9150-C42D7D0169A7}"/>
              </a:ext>
            </a:extLst>
          </p:cNvPr>
          <p:cNvSpPr txBox="1">
            <a:spLocks/>
          </p:cNvSpPr>
          <p:nvPr/>
        </p:nvSpPr>
        <p:spPr>
          <a:xfrm>
            <a:off x="738246" y="2110548"/>
            <a:ext cx="8855968" cy="643208"/>
          </a:xfrm>
          <a:prstGeom prst="rect">
            <a:avLst/>
          </a:prstGeom>
          <a:noFill/>
          <a:ln>
            <a:noFill/>
          </a:ln>
        </p:spPr>
        <p:txBody>
          <a:bodyPr lIns="0" tIns="0" rIns="0" bIns="0"/>
          <a:lstStyle>
            <a:def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defPPr>
            <a:lvl1pPr marL="432000" marR="0" lvl="0" indent="-324000" algn="l" rtl="0" eaLnBrk="0" fontAlgn="base" hangingPunct="0">
              <a:spcBef>
                <a:spcPts val="1414"/>
              </a:spcBef>
              <a:spcAft>
                <a:spcPts val="0"/>
              </a:spcAft>
              <a:buNone/>
              <a:defRPr lang="en-GB" sz="32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1pPr>
            <a:lvl2pPr marL="864000" marR="0" lvl="1" indent="-324000" algn="l" rtl="0" eaLnBrk="0" fontAlgn="base" hangingPunct="0">
              <a:spcBef>
                <a:spcPts val="1134"/>
              </a:spcBef>
              <a:spcAft>
                <a:spcPts val="0"/>
              </a:spcAft>
              <a:buClr>
                <a:srgbClr val="AA87DE"/>
              </a:buClr>
              <a:buSzPct val="75000"/>
              <a:buFont typeface="StarSymbol"/>
              <a:buChar char=""/>
              <a:defRPr lang="en-GB" sz="28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2pPr>
            <a:lvl3pPr marL="1295999" marR="0" lvl="2" indent="-288000" algn="l" rtl="0" eaLnBrk="0" fontAlgn="base" hangingPunct="0">
              <a:spcBef>
                <a:spcPts val="850"/>
              </a:spcBef>
              <a:spcAft>
                <a:spcPts val="0"/>
              </a:spcAft>
              <a:buClr>
                <a:srgbClr val="CCCCCC"/>
              </a:buClr>
              <a:buSzPct val="65000"/>
              <a:buFont typeface="StarSymbol"/>
              <a:buChar char="●"/>
              <a:defRPr lang="en-GB" sz="24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3pPr>
            <a:lvl4pPr marL="1728000" marR="0" lvl="3" indent="-216000" algn="l" rtl="0" eaLnBrk="0" fontAlgn="base" hangingPunct="0">
              <a:spcBef>
                <a:spcPts val="567"/>
              </a:spcBef>
              <a:spcAft>
                <a:spcPts val="0"/>
              </a:spcAft>
              <a:buSzPct val="7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4pPr>
            <a:lvl5pPr marL="2160000" marR="0" lvl="4"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5pPr>
            <a:lvl6pPr marL="2592000" marR="0" lvl="5"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6pPr>
            <a:lvl7pPr marL="3024000" marR="0" lvl="6"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7pPr>
            <a:lvl8pPr marL="3456000" marR="0" lvl="7"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8pPr>
            <a:lvl9pPr marL="3887999" marR="0" lvl="8"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9pPr>
          </a:lstStyle>
          <a:p>
            <a:pPr>
              <a:spcBef>
                <a:spcPts val="0"/>
              </a:spcBef>
            </a:pPr>
            <a:r>
              <a:rPr lang="en-US" sz="2800" b="1" dirty="0"/>
              <a:t>Are you eligible?</a:t>
            </a:r>
          </a:p>
        </p:txBody>
      </p:sp>
      <p:sp>
        <p:nvSpPr>
          <p:cNvPr id="6" name="Content Placeholder 2">
            <a:extLst>
              <a:ext uri="{FF2B5EF4-FFF2-40B4-BE49-F238E27FC236}">
                <a16:creationId xmlns:a16="http://schemas.microsoft.com/office/drawing/2014/main" id="{A0E60C2B-F11E-4EAD-9613-7E96FCE3591F}"/>
              </a:ext>
            </a:extLst>
          </p:cNvPr>
          <p:cNvSpPr txBox="1">
            <a:spLocks/>
          </p:cNvSpPr>
          <p:nvPr/>
        </p:nvSpPr>
        <p:spPr>
          <a:xfrm>
            <a:off x="791840" y="4346917"/>
            <a:ext cx="8855968" cy="643208"/>
          </a:xfrm>
          <a:prstGeom prst="rect">
            <a:avLst/>
          </a:prstGeom>
          <a:noFill/>
          <a:ln>
            <a:noFill/>
          </a:ln>
        </p:spPr>
        <p:txBody>
          <a:bodyPr lIns="0" tIns="0" rIns="0" bIns="0"/>
          <a:lstStyle>
            <a:defPPr marL="432000" marR="0" lvl="0" indent="-324000">
              <a:spcBef>
                <a:spcPts val="1414"/>
              </a:spcBef>
              <a:spcAft>
                <a:spcPts val="0"/>
              </a:spcAft>
              <a:buNone/>
              <a:defRPr lang="en-GB" sz="3200" b="0" i="0" u="none" strike="noStrike" kern="1200" cap="none">
                <a:ln>
                  <a:noFill/>
                </a:ln>
                <a:highlight>
                  <a:scrgbClr r="0" g="0" b="0">
                    <a:alpha val="0"/>
                  </a:scrgbClr>
                </a:highlight>
                <a:latin typeface="Calibri" pitchFamily="34"/>
                <a:ea typeface="Microsoft YaHei" pitchFamily="2"/>
                <a:cs typeface="Mangal" pitchFamily="2"/>
              </a:defRPr>
            </a:defPPr>
            <a:lvl1pPr marL="432000" marR="0" lvl="0" indent="-324000" algn="l" rtl="0" eaLnBrk="0" fontAlgn="base" hangingPunct="0">
              <a:spcBef>
                <a:spcPts val="1414"/>
              </a:spcBef>
              <a:spcAft>
                <a:spcPts val="0"/>
              </a:spcAft>
              <a:buNone/>
              <a:defRPr lang="en-GB" sz="32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1pPr>
            <a:lvl2pPr marL="864000" marR="0" lvl="1" indent="-324000" algn="l" rtl="0" eaLnBrk="0" fontAlgn="base" hangingPunct="0">
              <a:spcBef>
                <a:spcPts val="1134"/>
              </a:spcBef>
              <a:spcAft>
                <a:spcPts val="0"/>
              </a:spcAft>
              <a:buClr>
                <a:srgbClr val="AA87DE"/>
              </a:buClr>
              <a:buSzPct val="75000"/>
              <a:buFont typeface="StarSymbol"/>
              <a:buChar char=""/>
              <a:defRPr lang="en-GB" sz="28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2pPr>
            <a:lvl3pPr marL="1295999" marR="0" lvl="2" indent="-288000" algn="l" rtl="0" eaLnBrk="0" fontAlgn="base" hangingPunct="0">
              <a:spcBef>
                <a:spcPts val="850"/>
              </a:spcBef>
              <a:spcAft>
                <a:spcPts val="0"/>
              </a:spcAft>
              <a:buClr>
                <a:srgbClr val="CCCCCC"/>
              </a:buClr>
              <a:buSzPct val="65000"/>
              <a:buFont typeface="StarSymbol"/>
              <a:buChar char="●"/>
              <a:defRPr lang="en-GB" sz="24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3pPr>
            <a:lvl4pPr marL="1728000" marR="0" lvl="3" indent="-216000" algn="l" rtl="0" eaLnBrk="0" fontAlgn="base" hangingPunct="0">
              <a:spcBef>
                <a:spcPts val="567"/>
              </a:spcBef>
              <a:spcAft>
                <a:spcPts val="0"/>
              </a:spcAft>
              <a:buSzPct val="7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4pPr>
            <a:lvl5pPr marL="2160000" marR="0" lvl="4"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5pPr>
            <a:lvl6pPr marL="2592000" marR="0" lvl="5"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6pPr>
            <a:lvl7pPr marL="3024000" marR="0" lvl="6"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7pPr>
            <a:lvl8pPr marL="3456000" marR="0" lvl="7"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8pPr>
            <a:lvl9pPr marL="3887999" marR="0" lvl="8" indent="-216000" algn="l" rtl="0" eaLnBrk="0" fontAlgn="base" hangingPunct="0">
              <a:spcBef>
                <a:spcPts val="283"/>
              </a:spcBef>
              <a:spcAft>
                <a:spcPts val="0"/>
              </a:spcAft>
              <a:buSzPct val="45000"/>
              <a:buFont typeface="StarSymbol"/>
              <a:buChar char="●"/>
              <a:defRPr lang="en-GB" sz="2000" b="0" i="0" u="none" strike="noStrike" kern="1200" cap="none">
                <a:ln>
                  <a:noFill/>
                </a:ln>
                <a:solidFill>
                  <a:schemeClr val="tx1"/>
                </a:solidFill>
                <a:highlight>
                  <a:scrgbClr r="0" g="0" b="0">
                    <a:alpha val="0"/>
                  </a:scrgbClr>
                </a:highlight>
                <a:latin typeface="Calibri" pitchFamily="34"/>
                <a:ea typeface="Microsoft YaHei" pitchFamily="2"/>
                <a:cs typeface="Mangal" pitchFamily="2"/>
              </a:defRPr>
            </a:lvl9pPr>
          </a:lstStyle>
          <a:p>
            <a:pPr>
              <a:spcBef>
                <a:spcPts val="0"/>
              </a:spcBef>
            </a:pPr>
            <a:r>
              <a:rPr lang="en-US" sz="2800" b="1" dirty="0"/>
              <a:t>Do you currently have funding from the donor?</a:t>
            </a:r>
          </a:p>
        </p:txBody>
      </p:sp>
    </p:spTree>
    <p:extLst>
      <p:ext uri="{BB962C8B-B14F-4D97-AF65-F5344CB8AC3E}">
        <p14:creationId xmlns:p14="http://schemas.microsoft.com/office/powerpoint/2010/main" val="602618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Lst>
  </p:timing>
</p:sld>
</file>

<file path=ppt/theme/theme1.xml><?xml version="1.0" encoding="utf-8"?>
<a:theme xmlns:a="http://schemas.openxmlformats.org/drawingml/2006/main" name="Default">
  <a:themeElements>
    <a:clrScheme name="r4r">
      <a:dk1>
        <a:srgbClr val="244B84"/>
      </a:dk1>
      <a:lt1>
        <a:srgbClr val="F8F8F8"/>
      </a:lt1>
      <a:dk2>
        <a:srgbClr val="4D4D4D"/>
      </a:dk2>
      <a:lt2>
        <a:srgbClr val="F8F8F8"/>
      </a:lt2>
      <a:accent1>
        <a:srgbClr val="456999"/>
      </a:accent1>
      <a:accent2>
        <a:srgbClr val="87AADE"/>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a:themeElements>
    <a:clrScheme name="r4r">
      <a:dk1>
        <a:srgbClr val="244B84"/>
      </a:dk1>
      <a:lt1>
        <a:srgbClr val="F8F8F8"/>
      </a:lt1>
      <a:dk2>
        <a:srgbClr val="4D4D4D"/>
      </a:dk2>
      <a:lt2>
        <a:srgbClr val="F8F8F8"/>
      </a:lt2>
      <a:accent1>
        <a:srgbClr val="456999"/>
      </a:accent1>
      <a:accent2>
        <a:srgbClr val="87AADE"/>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efault">
  <a:themeElements>
    <a:clrScheme name="r4r">
      <a:dk1>
        <a:srgbClr val="244B84"/>
      </a:dk1>
      <a:lt1>
        <a:srgbClr val="F8F8F8"/>
      </a:lt1>
      <a:dk2>
        <a:srgbClr val="4D4D4D"/>
      </a:dk2>
      <a:lt2>
        <a:srgbClr val="F8F8F8"/>
      </a:lt2>
      <a:accent1>
        <a:srgbClr val="456999"/>
      </a:accent1>
      <a:accent2>
        <a:srgbClr val="87AADE"/>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99516E89E0294EBD47E24F4DDD1B9C" ma:contentTypeVersion="8" ma:contentTypeDescription="Create a new document." ma:contentTypeScope="" ma:versionID="f13ca82e185d4fd72c9d1e7413048939">
  <xsd:schema xmlns:xsd="http://www.w3.org/2001/XMLSchema" xmlns:xs="http://www.w3.org/2001/XMLSchema" xmlns:p="http://schemas.microsoft.com/office/2006/metadata/properties" xmlns:ns2="011d7aa7-d2a5-4239-9710-7370bf91554c" targetNamespace="http://schemas.microsoft.com/office/2006/metadata/properties" ma:root="true" ma:fieldsID="337a04f7a24add60136fade40aacffb9" ns2:_="">
    <xsd:import namespace="011d7aa7-d2a5-4239-9710-7370bf9155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1d7aa7-d2a5-4239-9710-7370bf9155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2179F54-DB7D-4460-9BB6-456534DE12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1d7aa7-d2a5-4239-9710-7370bf9155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558853-25A5-48B7-9ED2-A8109B098FC0}">
  <ds:schemaRefs>
    <ds:schemaRef ds:uri="http://schemas.microsoft.com/sharepoint/v3/contenttype/forms"/>
  </ds:schemaRefs>
</ds:datastoreItem>
</file>

<file path=customXml/itemProps3.xml><?xml version="1.0" encoding="utf-8"?>
<ds:datastoreItem xmlns:ds="http://schemas.openxmlformats.org/officeDocument/2006/customXml" ds:itemID="{191D4B45-92A4-47C3-BD22-4D177E5C2CEF}">
  <ds:schemaRefs>
    <ds:schemaRef ds:uri="011d7aa7-d2a5-4239-9710-7370bf91554c"/>
    <ds:schemaRef ds:uri="http://purl.org/dc/terms/"/>
    <ds:schemaRef ds:uri="http://purl.org/dc/elements/1.1/"/>
    <ds:schemaRef ds:uri="http://www.w3.org/XML/1998/namespac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4311</Words>
  <Application>Microsoft Office PowerPoint</Application>
  <PresentationFormat>Custom</PresentationFormat>
  <Paragraphs>412</Paragraphs>
  <Slides>41</Slides>
  <Notes>41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41</vt:i4>
      </vt:variant>
    </vt:vector>
  </HeadingPairs>
  <TitlesOfParts>
    <vt:vector size="51" baseType="lpstr">
      <vt:lpstr>Arial</vt:lpstr>
      <vt:lpstr>Calibre</vt:lpstr>
      <vt:lpstr>Calibri</vt:lpstr>
      <vt:lpstr>Corbel</vt:lpstr>
      <vt:lpstr>Liberation Sans</vt:lpstr>
      <vt:lpstr>Liberation Serif</vt:lpstr>
      <vt:lpstr>StarSymbol</vt:lpstr>
      <vt:lpstr>Default</vt:lpstr>
      <vt:lpstr>1_Default</vt:lpstr>
      <vt:lpstr>3_Default</vt:lpstr>
      <vt:lpstr>PowerPoint Presentation</vt:lpstr>
      <vt:lpstr>Learning Outcomes</vt:lpstr>
      <vt:lpstr>Overview</vt:lpstr>
      <vt:lpstr>Proposal DEVELOPMENT</vt:lpstr>
      <vt:lpstr>Purpose of Proposal</vt:lpstr>
      <vt:lpstr>Elements of a funding proposal</vt:lpstr>
      <vt:lpstr>Proposal Contents</vt:lpstr>
      <vt:lpstr>Are you ready?</vt:lpstr>
      <vt:lpstr>Are you sure?</vt:lpstr>
      <vt:lpstr>Developing your idea</vt:lpstr>
      <vt:lpstr>Do you have an idea?</vt:lpstr>
      <vt:lpstr>Developing your idea</vt:lpstr>
      <vt:lpstr>Defining Your Question/Solution</vt:lpstr>
      <vt:lpstr>Assessing your idea for a project</vt:lpstr>
      <vt:lpstr>Summarising your plans so far</vt:lpstr>
      <vt:lpstr>Developing your objectives</vt:lpstr>
      <vt:lpstr> Project idea to objectives</vt:lpstr>
      <vt:lpstr>Writing SMART Objectives</vt:lpstr>
      <vt:lpstr> Example</vt:lpstr>
      <vt:lpstr> Example</vt:lpstr>
      <vt:lpstr> Example</vt:lpstr>
      <vt:lpstr>Activity 1</vt:lpstr>
      <vt:lpstr>The problem &amp; your solution</vt:lpstr>
      <vt:lpstr>The problem statement</vt:lpstr>
      <vt:lpstr>Your proposed solution</vt:lpstr>
      <vt:lpstr>Example solution</vt:lpstr>
      <vt:lpstr>Example solution</vt:lpstr>
      <vt:lpstr>The project – the bigger picture</vt:lpstr>
      <vt:lpstr>Why Projects Fail?</vt:lpstr>
      <vt:lpstr>How do you avoid failure?</vt:lpstr>
      <vt:lpstr>Goals, Objectives, Outputs</vt:lpstr>
      <vt:lpstr>PowerPoint Presentation</vt:lpstr>
      <vt:lpstr>Timelines, risk &amp; budget</vt:lpstr>
      <vt:lpstr>Project Timelines</vt:lpstr>
      <vt:lpstr>GANTT Chart</vt:lpstr>
      <vt:lpstr>Risk Assessment</vt:lpstr>
      <vt:lpstr>Risk Management</vt:lpstr>
      <vt:lpstr>Identifying Risks</vt:lpstr>
      <vt:lpstr>Mitigating Risks</vt:lpstr>
      <vt:lpstr>How to create a budget</vt:lpstr>
      <vt:lpstr>Activity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resources4research</dc:creator>
  <cp:lastModifiedBy>Julie Reeves</cp:lastModifiedBy>
  <cp:revision>243</cp:revision>
  <dcterms:created xsi:type="dcterms:W3CDTF">2015-08-31T10:40:49Z</dcterms:created>
  <dcterms:modified xsi:type="dcterms:W3CDTF">2025-04-11T12:41:50Z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0x010100D299516E89E0294EBD47E24F4DDD1B9C</vt:lpwstr>
  </property>
</Properties>
</file>