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8" r:id="rId2"/>
    <p:sldId id="269" r:id="rId3"/>
    <p:sldId id="264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D6929-39A0-4EC1-A67B-05B076D1B187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A4F14-DECF-42B1-8804-1435D2A8CF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58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http://www.bbc.co.uk/learningzone/clips/why-have-fish-stocks-decreased-in-the-north-sea-pt-1-2/4687.html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4F14-DECF-42B1-8804-1435D2A8CFD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32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C700-93DA-444E-BC0A-0BAF6D82BE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EAC9-9D3D-8842-9E3F-6DF02B161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5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C700-93DA-444E-BC0A-0BAF6D82BE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EAC9-9D3D-8842-9E3F-6DF02B161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7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C700-93DA-444E-BC0A-0BAF6D82BE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EAC9-9D3D-8842-9E3F-6DF02B161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C700-93DA-444E-BC0A-0BAF6D82BE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EAC9-9D3D-8842-9E3F-6DF02B161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9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C700-93DA-444E-BC0A-0BAF6D82BE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EAC9-9D3D-8842-9E3F-6DF02B161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9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C700-93DA-444E-BC0A-0BAF6D82BE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EAC9-9D3D-8842-9E3F-6DF02B161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8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C700-93DA-444E-BC0A-0BAF6D82BE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EAC9-9D3D-8842-9E3F-6DF02B161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4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C700-93DA-444E-BC0A-0BAF6D82BE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EAC9-9D3D-8842-9E3F-6DF02B161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6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C700-93DA-444E-BC0A-0BAF6D82BE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EAC9-9D3D-8842-9E3F-6DF02B161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0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C700-93DA-444E-BC0A-0BAF6D82BE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EAC9-9D3D-8842-9E3F-6DF02B161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3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C700-93DA-444E-BC0A-0BAF6D82BE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EAC9-9D3D-8842-9E3F-6DF02B161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8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2C700-93DA-444E-BC0A-0BAF6D82BE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EAC9-9D3D-8842-9E3F-6DF02B161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3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learningzone/clips/why-have-fish-stocks-decreased-in-the-north-sea-pt-1-2/4687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bc.co.uk/learningzone/clips/why-have-fish-stocks-decreased-in-the-north-sea-pt-2-2/4688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831817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latin typeface="Kristen ITC" pitchFamily="66" charset="0"/>
              </a:rPr>
              <a:t>FISH and chips has battered its competition to be crowned the UK’s favourite fast </a:t>
            </a:r>
            <a:r>
              <a:rPr lang="en-GB" b="1" dirty="0" smtClean="0">
                <a:latin typeface="Kristen ITC" pitchFamily="66" charset="0"/>
              </a:rPr>
              <a:t>food - 2012 </a:t>
            </a:r>
            <a:r>
              <a:rPr lang="en-GB" b="1" dirty="0">
                <a:latin typeface="Kristen ITC" pitchFamily="66" charset="0"/>
              </a:rPr>
              <a:t/>
            </a:r>
            <a:br>
              <a:rPr lang="en-GB" b="1" dirty="0">
                <a:latin typeface="Kristen ITC" pitchFamily="66" charset="0"/>
              </a:rPr>
            </a:br>
            <a:endParaRPr lang="en-GB" dirty="0">
              <a:latin typeface="Kristen ITC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" y="2531692"/>
            <a:ext cx="6926892" cy="404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6388275" y="2544218"/>
            <a:ext cx="2755726" cy="2065667"/>
          </a:xfrm>
          <a:prstGeom prst="cloudCallout">
            <a:avLst>
              <a:gd name="adj1" fmla="val -93866"/>
              <a:gd name="adj2" fmla="val 754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Kristen ITC" pitchFamily="66" charset="0"/>
              </a:rPr>
              <a:t>Do you know the type of fish used in your local chippy?</a:t>
            </a:r>
            <a:endParaRPr lang="en-GB" dirty="0">
              <a:solidFill>
                <a:srgbClr val="FF0000"/>
              </a:solidFill>
              <a:latin typeface="Kristen ITC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62" y="6230058"/>
            <a:ext cx="2706859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2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Kristen ITC" pitchFamily="66" charset="0"/>
              </a:rPr>
              <a:t>The answer  is….</a:t>
            </a:r>
            <a:endParaRPr lang="en-GB" dirty="0">
              <a:latin typeface="Kristen ITC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30" y="1633621"/>
            <a:ext cx="2978847" cy="178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1182" y="3573142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Kristen ITC" pitchFamily="66" charset="0"/>
              </a:rPr>
              <a:t>Atlantic Cod 61.5%</a:t>
            </a:r>
            <a:endParaRPr lang="en-GB" dirty="0">
              <a:latin typeface="Kristen ITC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29" y="1657742"/>
            <a:ext cx="2557005" cy="166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34629" y="1657742"/>
            <a:ext cx="839245" cy="2755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099982" y="3478322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Kristen ITC" pitchFamily="66" charset="0"/>
              </a:rPr>
              <a:t>Haddock 25%</a:t>
            </a:r>
            <a:endParaRPr lang="en-GB" dirty="0">
              <a:latin typeface="Kristen ITC" pitchFamily="66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493" y="4383112"/>
            <a:ext cx="2472863" cy="169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29" y="4383112"/>
            <a:ext cx="2368895" cy="176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49" y="4383112"/>
            <a:ext cx="1741269" cy="174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5419" y="6207915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Kristen ITC" pitchFamily="66" charset="0"/>
              </a:rPr>
              <a:t>Halibut</a:t>
            </a:r>
            <a:endParaRPr lang="en-GB" dirty="0">
              <a:latin typeface="Kristen ITC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3775" y="6254082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Kristen ITC" pitchFamily="66" charset="0"/>
              </a:rPr>
              <a:t>Plaice</a:t>
            </a:r>
            <a:endParaRPr lang="en-GB" dirty="0">
              <a:latin typeface="Kristen ITC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5308" y="621935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Kristen ITC" pitchFamily="66" charset="0"/>
              </a:rPr>
              <a:t>Pollock</a:t>
            </a:r>
            <a:endParaRPr lang="en-GB" dirty="0">
              <a:latin typeface="Kristen ITC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5553" y="616174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Kristen ITC" pitchFamily="66" charset="0"/>
              </a:rPr>
              <a:t>+</a:t>
            </a:r>
            <a:endParaRPr lang="en-GB" sz="2400" dirty="0">
              <a:latin typeface="Kristen ITC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63684" y="61731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Kristen ITC" pitchFamily="66" charset="0"/>
              </a:rPr>
              <a:t>+</a:t>
            </a:r>
            <a:endParaRPr lang="en-GB" sz="2400" dirty="0">
              <a:latin typeface="Kristen ITC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4159" y="6207915"/>
            <a:ext cx="231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Kristen ITC" pitchFamily="66" charset="0"/>
              </a:rPr>
              <a:t>+</a:t>
            </a:r>
            <a:r>
              <a:rPr lang="en-GB" dirty="0" smtClean="0">
                <a:latin typeface="Kristen ITC" pitchFamily="66" charset="0"/>
              </a:rPr>
              <a:t>  </a:t>
            </a:r>
            <a:r>
              <a:rPr lang="en-GB" dirty="0" smtClean="0">
                <a:latin typeface="Kristen ITC" pitchFamily="66" charset="0"/>
              </a:rPr>
              <a:t>others </a:t>
            </a:r>
            <a:r>
              <a:rPr lang="en-GB" dirty="0" smtClean="0">
                <a:latin typeface="Kristen ITC" pitchFamily="66" charset="0"/>
              </a:rPr>
              <a:t>= 13.5%</a:t>
            </a:r>
            <a:endParaRPr lang="en-GB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1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7467" y="1484609"/>
            <a:ext cx="602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Click here for  a video on Changes in fish stocks.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4038"/>
            <a:ext cx="8229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risten ITC" pitchFamily="66" charset="0"/>
              </a:rPr>
              <a:t>Task 1: Watch the video clip and write a list of the factors that effect Fish stocks.</a:t>
            </a:r>
            <a:endParaRPr lang="en-US" dirty="0">
              <a:latin typeface="Kristen ITC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098577"/>
            <a:ext cx="8229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risten ITC" pitchFamily="66" charset="0"/>
              </a:rPr>
              <a:t>Task 2</a:t>
            </a:r>
            <a:r>
              <a:rPr lang="en-US" sz="2400" dirty="0" smtClean="0">
                <a:latin typeface="Kristen ITC" pitchFamily="66" charset="0"/>
              </a:rPr>
              <a:t>: Study </a:t>
            </a:r>
            <a:r>
              <a:rPr lang="en-US" sz="2400" dirty="0" smtClean="0">
                <a:latin typeface="Kristen ITC" pitchFamily="66" charset="0"/>
              </a:rPr>
              <a:t>the worksheet and write about patterns you can spot.</a:t>
            </a:r>
            <a:endParaRPr lang="en-US" dirty="0">
              <a:latin typeface="Kristen ITC" pitchFamily="66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291652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 smtClean="0">
                <a:latin typeface="Kristen ITC" pitchFamily="66" charset="0"/>
              </a:rPr>
              <a:t>Task 3: Watch the video and explain what sustainable fishing is and how we can stop over fishing. </a:t>
            </a:r>
            <a:endParaRPr lang="en-US" sz="3200" dirty="0"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3084" y="4577457"/>
            <a:ext cx="7196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Click here to see a video on managing fish stocks.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5232399"/>
            <a:ext cx="8229600" cy="912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Kristen ITC" pitchFamily="66" charset="0"/>
              </a:rPr>
              <a:t>Task 4:  Complete the worksheet</a:t>
            </a:r>
            <a:endParaRPr lang="en-US" sz="32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22" y="274638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latin typeface="Kristen ITC" pitchFamily="66" charset="0"/>
              </a:rPr>
              <a:t>Worksheet 1: What patterns can you see in North Sea Fish Stocks from 1960-2010?</a:t>
            </a:r>
            <a:endParaRPr lang="en-US" sz="2800" dirty="0">
              <a:latin typeface="Kristen ITC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9690"/>
            <a:ext cx="7777892" cy="5222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0222" y="4096010"/>
            <a:ext cx="8014895" cy="2756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49105" y="4977792"/>
            <a:ext cx="774903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Kristen ITC" pitchFamily="66" charset="0"/>
              </a:rPr>
              <a:t>Compare stocks from at least two dates to support your answer.</a:t>
            </a:r>
            <a:endParaRPr lang="en-US" sz="28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164</Words>
  <Application>Microsoft Office PowerPoint</Application>
  <PresentationFormat>On-screen Show (4:3)</PresentationFormat>
  <Paragraphs>21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Kristen ITC</vt:lpstr>
      <vt:lpstr>Office Theme</vt:lpstr>
      <vt:lpstr>FISH and chips has battered its competition to be crowned the UK’s favourite fast food - 2012  </vt:lpstr>
      <vt:lpstr>The answer  is….</vt:lpstr>
      <vt:lpstr>Task 3: Watch the video and explain what sustainable fishing is and how we can stop over fishing. </vt:lpstr>
      <vt:lpstr>Worksheet 1: What patterns can you see in North Sea Fish Stocks from 1960-2010?</vt:lpstr>
    </vt:vector>
  </TitlesOfParts>
  <Company>Royal Grammar School Worcester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 Dept</dc:creator>
  <cp:lastModifiedBy>stuart wager</cp:lastModifiedBy>
  <cp:revision>28</cp:revision>
  <dcterms:created xsi:type="dcterms:W3CDTF">2014-02-09T16:54:04Z</dcterms:created>
  <dcterms:modified xsi:type="dcterms:W3CDTF">2016-02-16T13:46:07Z</dcterms:modified>
</cp:coreProperties>
</file>