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19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9" algn="l" defTabSz="91419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8" algn="l" defTabSz="91419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7" algn="l" defTabSz="91419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96" algn="l" defTabSz="91419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94" algn="l" defTabSz="91419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93" algn="l" defTabSz="91419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92" algn="l" defTabSz="91419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91" algn="l" defTabSz="91419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46" y="2130393"/>
            <a:ext cx="7772308" cy="14700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93" y="3886337"/>
            <a:ext cx="6400617" cy="1752371"/>
          </a:xfrm>
        </p:spPr>
        <p:txBody>
          <a:bodyPr/>
          <a:lstStyle>
            <a:lvl1pPr marL="0" indent="0" algn="ctr">
              <a:buNone/>
              <a:defRPr/>
            </a:lvl1pPr>
            <a:lvl2pPr marL="92334" indent="0" algn="ctr">
              <a:buNone/>
              <a:defRPr/>
            </a:lvl2pPr>
            <a:lvl3pPr marL="184668" indent="0" algn="ctr">
              <a:buNone/>
              <a:defRPr/>
            </a:lvl3pPr>
            <a:lvl4pPr marL="277002" indent="0" algn="ctr">
              <a:buNone/>
              <a:defRPr/>
            </a:lvl4pPr>
            <a:lvl5pPr marL="369336" indent="0" algn="ctr">
              <a:buNone/>
              <a:defRPr/>
            </a:lvl5pPr>
            <a:lvl6pPr marL="461670" indent="0" algn="ctr">
              <a:buNone/>
              <a:defRPr/>
            </a:lvl6pPr>
            <a:lvl7pPr marL="554003" indent="0" algn="ctr">
              <a:buNone/>
              <a:defRPr/>
            </a:lvl7pPr>
            <a:lvl8pPr marL="646338" indent="0" algn="ctr">
              <a:buNone/>
              <a:defRPr/>
            </a:lvl8pPr>
            <a:lvl9pPr marL="738672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B91D94-2A57-4DA9-958D-2A368F859251}" type="slidenum">
              <a:rPr lang="en-AU">
                <a:solidFill>
                  <a:srgbClr val="000000"/>
                </a:solidFill>
              </a:rPr>
              <a:pPr/>
              <a:t>‹#›</a:t>
            </a:fld>
            <a:endParaRPr lang="en-A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8293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E2F0D7-020E-4807-8216-AE60787E27A8}" type="slidenum">
              <a:rPr lang="en-AU">
                <a:solidFill>
                  <a:srgbClr val="000000"/>
                </a:solidFill>
              </a:rPr>
              <a:pPr/>
              <a:t>‹#›</a:t>
            </a:fld>
            <a:endParaRPr lang="en-A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1520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352" y="609508"/>
            <a:ext cx="1942802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46" y="609508"/>
            <a:ext cx="5794316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2C59C5-32CF-41BB-9A1B-05BCC355F17E}" type="slidenum">
              <a:rPr lang="en-AU">
                <a:solidFill>
                  <a:srgbClr val="000000"/>
                </a:solidFill>
              </a:rPr>
              <a:pPr/>
              <a:t>‹#›</a:t>
            </a:fld>
            <a:endParaRPr lang="en-A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63200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46" y="2130393"/>
            <a:ext cx="7772308" cy="14700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93" y="3886337"/>
            <a:ext cx="6400617" cy="1752371"/>
          </a:xfrm>
        </p:spPr>
        <p:txBody>
          <a:bodyPr/>
          <a:lstStyle>
            <a:lvl1pPr marL="0" indent="0" algn="ctr">
              <a:buNone/>
              <a:defRPr/>
            </a:lvl1pPr>
            <a:lvl2pPr marL="92334" indent="0" algn="ctr">
              <a:buNone/>
              <a:defRPr/>
            </a:lvl2pPr>
            <a:lvl3pPr marL="184668" indent="0" algn="ctr">
              <a:buNone/>
              <a:defRPr/>
            </a:lvl3pPr>
            <a:lvl4pPr marL="277002" indent="0" algn="ctr">
              <a:buNone/>
              <a:defRPr/>
            </a:lvl4pPr>
            <a:lvl5pPr marL="369336" indent="0" algn="ctr">
              <a:buNone/>
              <a:defRPr/>
            </a:lvl5pPr>
            <a:lvl6pPr marL="461670" indent="0" algn="ctr">
              <a:buNone/>
              <a:defRPr/>
            </a:lvl6pPr>
            <a:lvl7pPr marL="554003" indent="0" algn="ctr">
              <a:buNone/>
              <a:defRPr/>
            </a:lvl7pPr>
            <a:lvl8pPr marL="646338" indent="0" algn="ctr">
              <a:buNone/>
              <a:defRPr/>
            </a:lvl8pPr>
            <a:lvl9pPr marL="738672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A8B040-17EB-4D6A-896E-6AB5DD044837}" type="slidenum">
              <a:rPr lang="en-AU">
                <a:solidFill>
                  <a:srgbClr val="000000"/>
                </a:solidFill>
              </a:rPr>
              <a:pPr/>
              <a:t>‹#›</a:t>
            </a:fld>
            <a:endParaRPr lang="en-A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40881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B676E6-D1C0-4FAC-B6E9-1540A8468DA9}" type="slidenum">
              <a:rPr lang="en-AU">
                <a:solidFill>
                  <a:srgbClr val="000000"/>
                </a:solidFill>
              </a:rPr>
              <a:pPr/>
              <a:t>‹#›</a:t>
            </a:fld>
            <a:endParaRPr lang="en-A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13217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137" y="4406770"/>
            <a:ext cx="7772675" cy="1362252"/>
          </a:xfrm>
        </p:spPr>
        <p:txBody>
          <a:bodyPr anchor="t"/>
          <a:lstStyle>
            <a:lvl1pPr algn="l">
              <a:defRPr sz="8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137" y="2906780"/>
            <a:ext cx="7772675" cy="1499990"/>
          </a:xfrm>
        </p:spPr>
        <p:txBody>
          <a:bodyPr anchor="b"/>
          <a:lstStyle>
            <a:lvl1pPr marL="0" indent="0">
              <a:buNone/>
              <a:defRPr sz="400"/>
            </a:lvl1pPr>
            <a:lvl2pPr marL="92334" indent="0">
              <a:buNone/>
              <a:defRPr sz="400"/>
            </a:lvl2pPr>
            <a:lvl3pPr marL="184668" indent="0">
              <a:buNone/>
              <a:defRPr sz="300"/>
            </a:lvl3pPr>
            <a:lvl4pPr marL="277002" indent="0">
              <a:buNone/>
              <a:defRPr sz="300"/>
            </a:lvl4pPr>
            <a:lvl5pPr marL="369336" indent="0">
              <a:buNone/>
              <a:defRPr sz="300"/>
            </a:lvl5pPr>
            <a:lvl6pPr marL="461670" indent="0">
              <a:buNone/>
              <a:defRPr sz="300"/>
            </a:lvl6pPr>
            <a:lvl7pPr marL="554003" indent="0">
              <a:buNone/>
              <a:defRPr sz="300"/>
            </a:lvl7pPr>
            <a:lvl8pPr marL="646338" indent="0">
              <a:buNone/>
              <a:defRPr sz="300"/>
            </a:lvl8pPr>
            <a:lvl9pPr marL="738672" indent="0">
              <a:buNone/>
              <a:defRPr sz="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EEF675-ECE0-488F-864D-E845D96AC379}" type="slidenum">
              <a:rPr lang="en-AU">
                <a:solidFill>
                  <a:srgbClr val="000000"/>
                </a:solidFill>
              </a:rPr>
              <a:pPr/>
              <a:t>‹#›</a:t>
            </a:fld>
            <a:endParaRPr lang="en-A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0265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46" y="1981108"/>
            <a:ext cx="3868376" cy="4114800"/>
          </a:xfrm>
        </p:spPr>
        <p:txBody>
          <a:bodyPr/>
          <a:lstStyle>
            <a:lvl1pPr>
              <a:defRPr sz="600"/>
            </a:lvl1pPr>
            <a:lvl2pPr>
              <a:defRPr sz="500"/>
            </a:lvl2pPr>
            <a:lvl3pPr>
              <a:defRPr sz="400"/>
            </a:lvl3pPr>
            <a:lvl4pPr>
              <a:defRPr sz="400"/>
            </a:lvl4pPr>
            <a:lvl5pPr>
              <a:defRPr sz="400"/>
            </a:lvl5pPr>
            <a:lvl6pPr>
              <a:defRPr sz="400"/>
            </a:lvl6pPr>
            <a:lvl7pPr>
              <a:defRPr sz="400"/>
            </a:lvl7pPr>
            <a:lvl8pPr>
              <a:defRPr sz="400"/>
            </a:lvl8pPr>
            <a:lvl9pPr>
              <a:defRPr sz="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89412" y="1981108"/>
            <a:ext cx="3868742" cy="4114800"/>
          </a:xfrm>
        </p:spPr>
        <p:txBody>
          <a:bodyPr/>
          <a:lstStyle>
            <a:lvl1pPr>
              <a:defRPr sz="600"/>
            </a:lvl1pPr>
            <a:lvl2pPr>
              <a:defRPr sz="500"/>
            </a:lvl2pPr>
            <a:lvl3pPr>
              <a:defRPr sz="400"/>
            </a:lvl3pPr>
            <a:lvl4pPr>
              <a:defRPr sz="400"/>
            </a:lvl4pPr>
            <a:lvl5pPr>
              <a:defRPr sz="400"/>
            </a:lvl5pPr>
            <a:lvl6pPr>
              <a:defRPr sz="400"/>
            </a:lvl6pPr>
            <a:lvl7pPr>
              <a:defRPr sz="400"/>
            </a:lvl7pPr>
            <a:lvl8pPr>
              <a:defRPr sz="400"/>
            </a:lvl8pPr>
            <a:lvl9pPr>
              <a:defRPr sz="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1BC89A-73D3-41A9-B12F-8A49B067E7AB}" type="slidenum">
              <a:rPr lang="en-AU">
                <a:solidFill>
                  <a:srgbClr val="000000"/>
                </a:solidFill>
              </a:rPr>
              <a:pPr/>
              <a:t>‹#›</a:t>
            </a:fld>
            <a:endParaRPr lang="en-A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84897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09" y="274650"/>
            <a:ext cx="8229783" cy="1142862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09" y="1535180"/>
            <a:ext cx="4040295" cy="639750"/>
          </a:xfrm>
        </p:spPr>
        <p:txBody>
          <a:bodyPr anchor="b"/>
          <a:lstStyle>
            <a:lvl1pPr marL="0" indent="0">
              <a:buNone/>
              <a:defRPr sz="500" b="1"/>
            </a:lvl1pPr>
            <a:lvl2pPr marL="92334" indent="0">
              <a:buNone/>
              <a:defRPr sz="400" b="1"/>
            </a:lvl2pPr>
            <a:lvl3pPr marL="184668" indent="0">
              <a:buNone/>
              <a:defRPr sz="400" b="1"/>
            </a:lvl3pPr>
            <a:lvl4pPr marL="277002" indent="0">
              <a:buNone/>
              <a:defRPr sz="300" b="1"/>
            </a:lvl4pPr>
            <a:lvl5pPr marL="369336" indent="0">
              <a:buNone/>
              <a:defRPr sz="300" b="1"/>
            </a:lvl5pPr>
            <a:lvl6pPr marL="461670" indent="0">
              <a:buNone/>
              <a:defRPr sz="300" b="1"/>
            </a:lvl6pPr>
            <a:lvl7pPr marL="554003" indent="0">
              <a:buNone/>
              <a:defRPr sz="300" b="1"/>
            </a:lvl7pPr>
            <a:lvl8pPr marL="646338" indent="0">
              <a:buNone/>
              <a:defRPr sz="300" b="1"/>
            </a:lvl8pPr>
            <a:lvl9pPr marL="738672" indent="0">
              <a:buNone/>
              <a:defRPr sz="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109" y="2174930"/>
            <a:ext cx="4040295" cy="3951220"/>
          </a:xfrm>
        </p:spPr>
        <p:txBody>
          <a:bodyPr/>
          <a:lstStyle>
            <a:lvl1pPr>
              <a:defRPr sz="500"/>
            </a:lvl1pPr>
            <a:lvl2pPr>
              <a:defRPr sz="400"/>
            </a:lvl2pPr>
            <a:lvl3pPr>
              <a:defRPr sz="400"/>
            </a:lvl3pPr>
            <a:lvl4pPr>
              <a:defRPr sz="300"/>
            </a:lvl4pPr>
            <a:lvl5pPr>
              <a:defRPr sz="300"/>
            </a:lvl5pPr>
            <a:lvl6pPr>
              <a:defRPr sz="300"/>
            </a:lvl6pPr>
            <a:lvl7pPr>
              <a:defRPr sz="300"/>
            </a:lvl7pPr>
            <a:lvl8pPr>
              <a:defRPr sz="300"/>
            </a:lvl8pPr>
            <a:lvl9pPr>
              <a:defRPr sz="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30" y="1535180"/>
            <a:ext cx="4041762" cy="639750"/>
          </a:xfrm>
        </p:spPr>
        <p:txBody>
          <a:bodyPr anchor="b"/>
          <a:lstStyle>
            <a:lvl1pPr marL="0" indent="0">
              <a:buNone/>
              <a:defRPr sz="500" b="1"/>
            </a:lvl1pPr>
            <a:lvl2pPr marL="92334" indent="0">
              <a:buNone/>
              <a:defRPr sz="400" b="1"/>
            </a:lvl2pPr>
            <a:lvl3pPr marL="184668" indent="0">
              <a:buNone/>
              <a:defRPr sz="400" b="1"/>
            </a:lvl3pPr>
            <a:lvl4pPr marL="277002" indent="0">
              <a:buNone/>
              <a:defRPr sz="300" b="1"/>
            </a:lvl4pPr>
            <a:lvl5pPr marL="369336" indent="0">
              <a:buNone/>
              <a:defRPr sz="300" b="1"/>
            </a:lvl5pPr>
            <a:lvl6pPr marL="461670" indent="0">
              <a:buNone/>
              <a:defRPr sz="300" b="1"/>
            </a:lvl6pPr>
            <a:lvl7pPr marL="554003" indent="0">
              <a:buNone/>
              <a:defRPr sz="300" b="1"/>
            </a:lvl7pPr>
            <a:lvl8pPr marL="646338" indent="0">
              <a:buNone/>
              <a:defRPr sz="300" b="1"/>
            </a:lvl8pPr>
            <a:lvl9pPr marL="738672" indent="0">
              <a:buNone/>
              <a:defRPr sz="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30" y="2174930"/>
            <a:ext cx="4041762" cy="3951220"/>
          </a:xfrm>
        </p:spPr>
        <p:txBody>
          <a:bodyPr/>
          <a:lstStyle>
            <a:lvl1pPr>
              <a:defRPr sz="500"/>
            </a:lvl1pPr>
            <a:lvl2pPr>
              <a:defRPr sz="400"/>
            </a:lvl2pPr>
            <a:lvl3pPr>
              <a:defRPr sz="400"/>
            </a:lvl3pPr>
            <a:lvl4pPr>
              <a:defRPr sz="300"/>
            </a:lvl4pPr>
            <a:lvl5pPr>
              <a:defRPr sz="300"/>
            </a:lvl5pPr>
            <a:lvl6pPr>
              <a:defRPr sz="300"/>
            </a:lvl6pPr>
            <a:lvl7pPr>
              <a:defRPr sz="300"/>
            </a:lvl7pPr>
            <a:lvl8pPr>
              <a:defRPr sz="300"/>
            </a:lvl8pPr>
            <a:lvl9pPr>
              <a:defRPr sz="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AD21E2-461F-439D-8264-98CB66F6AE12}" type="slidenum">
              <a:rPr lang="en-AU">
                <a:solidFill>
                  <a:srgbClr val="000000"/>
                </a:solidFill>
              </a:rPr>
              <a:pPr/>
              <a:t>‹#›</a:t>
            </a:fld>
            <a:endParaRPr lang="en-A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5455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42428A-910E-45AD-8244-563A94AD0C53}" type="slidenum">
              <a:rPr lang="en-AU">
                <a:solidFill>
                  <a:srgbClr val="000000"/>
                </a:solidFill>
              </a:rPr>
              <a:pPr/>
              <a:t>‹#›</a:t>
            </a:fld>
            <a:endParaRPr lang="en-A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25748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DF2D31-5A4A-4DDC-B932-ECA64A4B3018}" type="slidenum">
              <a:rPr lang="en-AU">
                <a:solidFill>
                  <a:srgbClr val="000000"/>
                </a:solidFill>
              </a:rPr>
              <a:pPr/>
              <a:t>‹#›</a:t>
            </a:fld>
            <a:endParaRPr lang="en-A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53934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09" y="273002"/>
            <a:ext cx="3008411" cy="1162107"/>
          </a:xfrm>
        </p:spPr>
        <p:txBody>
          <a:bodyPr anchor="b"/>
          <a:lstStyle>
            <a:lvl1pPr algn="l">
              <a:defRPr sz="4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124" y="273000"/>
            <a:ext cx="5111769" cy="5853150"/>
          </a:xfrm>
        </p:spPr>
        <p:txBody>
          <a:bodyPr/>
          <a:lstStyle>
            <a:lvl1pPr>
              <a:defRPr sz="600"/>
            </a:lvl1pPr>
            <a:lvl2pPr>
              <a:defRPr sz="600"/>
            </a:lvl2pPr>
            <a:lvl3pPr>
              <a:defRPr sz="500"/>
            </a:lvl3pPr>
            <a:lvl4pPr>
              <a:defRPr sz="400"/>
            </a:lvl4pPr>
            <a:lvl5pPr>
              <a:defRPr sz="400"/>
            </a:lvl5pPr>
            <a:lvl6pPr>
              <a:defRPr sz="400"/>
            </a:lvl6pPr>
            <a:lvl7pPr>
              <a:defRPr sz="400"/>
            </a:lvl7pPr>
            <a:lvl8pPr>
              <a:defRPr sz="400"/>
            </a:lvl8pPr>
            <a:lvl9pPr>
              <a:defRPr sz="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09" y="1435108"/>
            <a:ext cx="3008411" cy="4691042"/>
          </a:xfrm>
        </p:spPr>
        <p:txBody>
          <a:bodyPr/>
          <a:lstStyle>
            <a:lvl1pPr marL="0" indent="0">
              <a:buNone/>
              <a:defRPr sz="300"/>
            </a:lvl1pPr>
            <a:lvl2pPr marL="92334" indent="0">
              <a:buNone/>
              <a:defRPr sz="200"/>
            </a:lvl2pPr>
            <a:lvl3pPr marL="184668" indent="0">
              <a:buNone/>
              <a:defRPr sz="200"/>
            </a:lvl3pPr>
            <a:lvl4pPr marL="277002" indent="0">
              <a:buNone/>
              <a:defRPr sz="200"/>
            </a:lvl4pPr>
            <a:lvl5pPr marL="369336" indent="0">
              <a:buNone/>
              <a:defRPr sz="200"/>
            </a:lvl5pPr>
            <a:lvl6pPr marL="461670" indent="0">
              <a:buNone/>
              <a:defRPr sz="200"/>
            </a:lvl6pPr>
            <a:lvl7pPr marL="554003" indent="0">
              <a:buNone/>
              <a:defRPr sz="200"/>
            </a:lvl7pPr>
            <a:lvl8pPr marL="646338" indent="0">
              <a:buNone/>
              <a:defRPr sz="200"/>
            </a:lvl8pPr>
            <a:lvl9pPr marL="738672" indent="0">
              <a:buNone/>
              <a:defRPr sz="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17A1FE-43B3-40A8-9DB7-96378776450F}" type="slidenum">
              <a:rPr lang="en-AU">
                <a:solidFill>
                  <a:srgbClr val="000000"/>
                </a:solidFill>
              </a:rPr>
              <a:pPr/>
              <a:t>‹#›</a:t>
            </a:fld>
            <a:endParaRPr lang="en-A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8461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748C10-40CB-4092-A924-BDC788D16270}" type="slidenum">
              <a:rPr lang="en-AU">
                <a:solidFill>
                  <a:srgbClr val="000000"/>
                </a:solidFill>
              </a:rPr>
              <a:pPr/>
              <a:t>‹#›</a:t>
            </a:fld>
            <a:endParaRPr lang="en-A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96999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143" y="4800737"/>
            <a:ext cx="5486400" cy="566620"/>
          </a:xfrm>
        </p:spPr>
        <p:txBody>
          <a:bodyPr anchor="b"/>
          <a:lstStyle>
            <a:lvl1pPr algn="l">
              <a:defRPr sz="4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143" y="612807"/>
            <a:ext cx="5486400" cy="4114800"/>
          </a:xfrm>
        </p:spPr>
        <p:txBody>
          <a:bodyPr/>
          <a:lstStyle>
            <a:lvl1pPr marL="0" indent="0">
              <a:buNone/>
              <a:defRPr sz="600"/>
            </a:lvl1pPr>
            <a:lvl2pPr marL="92334" indent="0">
              <a:buNone/>
              <a:defRPr sz="600"/>
            </a:lvl2pPr>
            <a:lvl3pPr marL="184668" indent="0">
              <a:buNone/>
              <a:defRPr sz="500"/>
            </a:lvl3pPr>
            <a:lvl4pPr marL="277002" indent="0">
              <a:buNone/>
              <a:defRPr sz="400"/>
            </a:lvl4pPr>
            <a:lvl5pPr marL="369336" indent="0">
              <a:buNone/>
              <a:defRPr sz="400"/>
            </a:lvl5pPr>
            <a:lvl6pPr marL="461670" indent="0">
              <a:buNone/>
              <a:defRPr sz="400"/>
            </a:lvl6pPr>
            <a:lvl7pPr marL="554003" indent="0">
              <a:buNone/>
              <a:defRPr sz="400"/>
            </a:lvl7pPr>
            <a:lvl8pPr marL="646338" indent="0">
              <a:buNone/>
              <a:defRPr sz="400"/>
            </a:lvl8pPr>
            <a:lvl9pPr marL="738672" indent="0">
              <a:buNone/>
              <a:defRPr sz="4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143" y="5367358"/>
            <a:ext cx="5486400" cy="804980"/>
          </a:xfrm>
        </p:spPr>
        <p:txBody>
          <a:bodyPr/>
          <a:lstStyle>
            <a:lvl1pPr marL="0" indent="0">
              <a:buNone/>
              <a:defRPr sz="300"/>
            </a:lvl1pPr>
            <a:lvl2pPr marL="92334" indent="0">
              <a:buNone/>
              <a:defRPr sz="200"/>
            </a:lvl2pPr>
            <a:lvl3pPr marL="184668" indent="0">
              <a:buNone/>
              <a:defRPr sz="200"/>
            </a:lvl3pPr>
            <a:lvl4pPr marL="277002" indent="0">
              <a:buNone/>
              <a:defRPr sz="200"/>
            </a:lvl4pPr>
            <a:lvl5pPr marL="369336" indent="0">
              <a:buNone/>
              <a:defRPr sz="200"/>
            </a:lvl5pPr>
            <a:lvl6pPr marL="461670" indent="0">
              <a:buNone/>
              <a:defRPr sz="200"/>
            </a:lvl6pPr>
            <a:lvl7pPr marL="554003" indent="0">
              <a:buNone/>
              <a:defRPr sz="200"/>
            </a:lvl7pPr>
            <a:lvl8pPr marL="646338" indent="0">
              <a:buNone/>
              <a:defRPr sz="200"/>
            </a:lvl8pPr>
            <a:lvl9pPr marL="738672" indent="0">
              <a:buNone/>
              <a:defRPr sz="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BB7991-A0AC-4482-A14C-8A8D77EF2EA1}" type="slidenum">
              <a:rPr lang="en-AU">
                <a:solidFill>
                  <a:srgbClr val="000000"/>
                </a:solidFill>
              </a:rPr>
              <a:pPr/>
              <a:t>‹#›</a:t>
            </a:fld>
            <a:endParaRPr lang="en-A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35056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0B61E8-729F-4C67-B6E6-D416371F757D}" type="slidenum">
              <a:rPr lang="en-AU">
                <a:solidFill>
                  <a:srgbClr val="000000"/>
                </a:solidFill>
              </a:rPr>
              <a:pPr/>
              <a:t>‹#›</a:t>
            </a:fld>
            <a:endParaRPr lang="en-A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70411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352" y="609508"/>
            <a:ext cx="1942802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46" y="609508"/>
            <a:ext cx="5794316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895D3C-AE48-4BE4-8189-4693F42B9AEB}" type="slidenum">
              <a:rPr lang="en-AU">
                <a:solidFill>
                  <a:srgbClr val="000000"/>
                </a:solidFill>
              </a:rPr>
              <a:pPr/>
              <a:t>‹#›</a:t>
            </a:fld>
            <a:endParaRPr lang="en-A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4060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137" y="4406770"/>
            <a:ext cx="7772675" cy="1362252"/>
          </a:xfrm>
        </p:spPr>
        <p:txBody>
          <a:bodyPr anchor="t"/>
          <a:lstStyle>
            <a:lvl1pPr algn="l">
              <a:defRPr sz="8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137" y="2906780"/>
            <a:ext cx="7772675" cy="1499990"/>
          </a:xfrm>
        </p:spPr>
        <p:txBody>
          <a:bodyPr anchor="b"/>
          <a:lstStyle>
            <a:lvl1pPr marL="0" indent="0">
              <a:buNone/>
              <a:defRPr sz="400"/>
            </a:lvl1pPr>
            <a:lvl2pPr marL="92334" indent="0">
              <a:buNone/>
              <a:defRPr sz="400"/>
            </a:lvl2pPr>
            <a:lvl3pPr marL="184668" indent="0">
              <a:buNone/>
              <a:defRPr sz="300"/>
            </a:lvl3pPr>
            <a:lvl4pPr marL="277002" indent="0">
              <a:buNone/>
              <a:defRPr sz="300"/>
            </a:lvl4pPr>
            <a:lvl5pPr marL="369336" indent="0">
              <a:buNone/>
              <a:defRPr sz="300"/>
            </a:lvl5pPr>
            <a:lvl6pPr marL="461670" indent="0">
              <a:buNone/>
              <a:defRPr sz="300"/>
            </a:lvl6pPr>
            <a:lvl7pPr marL="554003" indent="0">
              <a:buNone/>
              <a:defRPr sz="300"/>
            </a:lvl7pPr>
            <a:lvl8pPr marL="646338" indent="0">
              <a:buNone/>
              <a:defRPr sz="300"/>
            </a:lvl8pPr>
            <a:lvl9pPr marL="738672" indent="0">
              <a:buNone/>
              <a:defRPr sz="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E81E91-3664-4C4D-8BC4-62629C0B5C94}" type="slidenum">
              <a:rPr lang="en-AU">
                <a:solidFill>
                  <a:srgbClr val="000000"/>
                </a:solidFill>
              </a:rPr>
              <a:pPr/>
              <a:t>‹#›</a:t>
            </a:fld>
            <a:endParaRPr lang="en-A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4173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46" y="1981108"/>
            <a:ext cx="3868376" cy="4114800"/>
          </a:xfrm>
        </p:spPr>
        <p:txBody>
          <a:bodyPr/>
          <a:lstStyle>
            <a:lvl1pPr>
              <a:defRPr sz="600"/>
            </a:lvl1pPr>
            <a:lvl2pPr>
              <a:defRPr sz="500"/>
            </a:lvl2pPr>
            <a:lvl3pPr>
              <a:defRPr sz="400"/>
            </a:lvl3pPr>
            <a:lvl4pPr>
              <a:defRPr sz="400"/>
            </a:lvl4pPr>
            <a:lvl5pPr>
              <a:defRPr sz="400"/>
            </a:lvl5pPr>
            <a:lvl6pPr>
              <a:defRPr sz="400"/>
            </a:lvl6pPr>
            <a:lvl7pPr>
              <a:defRPr sz="400"/>
            </a:lvl7pPr>
            <a:lvl8pPr>
              <a:defRPr sz="400"/>
            </a:lvl8pPr>
            <a:lvl9pPr>
              <a:defRPr sz="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89412" y="1981108"/>
            <a:ext cx="3868742" cy="4114800"/>
          </a:xfrm>
        </p:spPr>
        <p:txBody>
          <a:bodyPr/>
          <a:lstStyle>
            <a:lvl1pPr>
              <a:defRPr sz="600"/>
            </a:lvl1pPr>
            <a:lvl2pPr>
              <a:defRPr sz="500"/>
            </a:lvl2pPr>
            <a:lvl3pPr>
              <a:defRPr sz="400"/>
            </a:lvl3pPr>
            <a:lvl4pPr>
              <a:defRPr sz="400"/>
            </a:lvl4pPr>
            <a:lvl5pPr>
              <a:defRPr sz="400"/>
            </a:lvl5pPr>
            <a:lvl6pPr>
              <a:defRPr sz="400"/>
            </a:lvl6pPr>
            <a:lvl7pPr>
              <a:defRPr sz="400"/>
            </a:lvl7pPr>
            <a:lvl8pPr>
              <a:defRPr sz="400"/>
            </a:lvl8pPr>
            <a:lvl9pPr>
              <a:defRPr sz="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D3BCCA-F524-4A52-9EBF-7E27EC3E3ABF}" type="slidenum">
              <a:rPr lang="en-AU">
                <a:solidFill>
                  <a:srgbClr val="000000"/>
                </a:solidFill>
              </a:rPr>
              <a:pPr/>
              <a:t>‹#›</a:t>
            </a:fld>
            <a:endParaRPr lang="en-A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6811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09" y="274650"/>
            <a:ext cx="8229783" cy="1142862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09" y="1535180"/>
            <a:ext cx="4040295" cy="639750"/>
          </a:xfrm>
        </p:spPr>
        <p:txBody>
          <a:bodyPr anchor="b"/>
          <a:lstStyle>
            <a:lvl1pPr marL="0" indent="0">
              <a:buNone/>
              <a:defRPr sz="500" b="1"/>
            </a:lvl1pPr>
            <a:lvl2pPr marL="92334" indent="0">
              <a:buNone/>
              <a:defRPr sz="400" b="1"/>
            </a:lvl2pPr>
            <a:lvl3pPr marL="184668" indent="0">
              <a:buNone/>
              <a:defRPr sz="400" b="1"/>
            </a:lvl3pPr>
            <a:lvl4pPr marL="277002" indent="0">
              <a:buNone/>
              <a:defRPr sz="300" b="1"/>
            </a:lvl4pPr>
            <a:lvl5pPr marL="369336" indent="0">
              <a:buNone/>
              <a:defRPr sz="300" b="1"/>
            </a:lvl5pPr>
            <a:lvl6pPr marL="461670" indent="0">
              <a:buNone/>
              <a:defRPr sz="300" b="1"/>
            </a:lvl6pPr>
            <a:lvl7pPr marL="554003" indent="0">
              <a:buNone/>
              <a:defRPr sz="300" b="1"/>
            </a:lvl7pPr>
            <a:lvl8pPr marL="646338" indent="0">
              <a:buNone/>
              <a:defRPr sz="300" b="1"/>
            </a:lvl8pPr>
            <a:lvl9pPr marL="738672" indent="0">
              <a:buNone/>
              <a:defRPr sz="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109" y="2174930"/>
            <a:ext cx="4040295" cy="3951220"/>
          </a:xfrm>
        </p:spPr>
        <p:txBody>
          <a:bodyPr/>
          <a:lstStyle>
            <a:lvl1pPr>
              <a:defRPr sz="500"/>
            </a:lvl1pPr>
            <a:lvl2pPr>
              <a:defRPr sz="400"/>
            </a:lvl2pPr>
            <a:lvl3pPr>
              <a:defRPr sz="400"/>
            </a:lvl3pPr>
            <a:lvl4pPr>
              <a:defRPr sz="300"/>
            </a:lvl4pPr>
            <a:lvl5pPr>
              <a:defRPr sz="300"/>
            </a:lvl5pPr>
            <a:lvl6pPr>
              <a:defRPr sz="300"/>
            </a:lvl6pPr>
            <a:lvl7pPr>
              <a:defRPr sz="300"/>
            </a:lvl7pPr>
            <a:lvl8pPr>
              <a:defRPr sz="300"/>
            </a:lvl8pPr>
            <a:lvl9pPr>
              <a:defRPr sz="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30" y="1535180"/>
            <a:ext cx="4041762" cy="639750"/>
          </a:xfrm>
        </p:spPr>
        <p:txBody>
          <a:bodyPr anchor="b"/>
          <a:lstStyle>
            <a:lvl1pPr marL="0" indent="0">
              <a:buNone/>
              <a:defRPr sz="500" b="1"/>
            </a:lvl1pPr>
            <a:lvl2pPr marL="92334" indent="0">
              <a:buNone/>
              <a:defRPr sz="400" b="1"/>
            </a:lvl2pPr>
            <a:lvl3pPr marL="184668" indent="0">
              <a:buNone/>
              <a:defRPr sz="400" b="1"/>
            </a:lvl3pPr>
            <a:lvl4pPr marL="277002" indent="0">
              <a:buNone/>
              <a:defRPr sz="300" b="1"/>
            </a:lvl4pPr>
            <a:lvl5pPr marL="369336" indent="0">
              <a:buNone/>
              <a:defRPr sz="300" b="1"/>
            </a:lvl5pPr>
            <a:lvl6pPr marL="461670" indent="0">
              <a:buNone/>
              <a:defRPr sz="300" b="1"/>
            </a:lvl6pPr>
            <a:lvl7pPr marL="554003" indent="0">
              <a:buNone/>
              <a:defRPr sz="300" b="1"/>
            </a:lvl7pPr>
            <a:lvl8pPr marL="646338" indent="0">
              <a:buNone/>
              <a:defRPr sz="300" b="1"/>
            </a:lvl8pPr>
            <a:lvl9pPr marL="738672" indent="0">
              <a:buNone/>
              <a:defRPr sz="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30" y="2174930"/>
            <a:ext cx="4041762" cy="3951220"/>
          </a:xfrm>
        </p:spPr>
        <p:txBody>
          <a:bodyPr/>
          <a:lstStyle>
            <a:lvl1pPr>
              <a:defRPr sz="500"/>
            </a:lvl1pPr>
            <a:lvl2pPr>
              <a:defRPr sz="400"/>
            </a:lvl2pPr>
            <a:lvl3pPr>
              <a:defRPr sz="400"/>
            </a:lvl3pPr>
            <a:lvl4pPr>
              <a:defRPr sz="300"/>
            </a:lvl4pPr>
            <a:lvl5pPr>
              <a:defRPr sz="300"/>
            </a:lvl5pPr>
            <a:lvl6pPr>
              <a:defRPr sz="300"/>
            </a:lvl6pPr>
            <a:lvl7pPr>
              <a:defRPr sz="300"/>
            </a:lvl7pPr>
            <a:lvl8pPr>
              <a:defRPr sz="300"/>
            </a:lvl8pPr>
            <a:lvl9pPr>
              <a:defRPr sz="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F1EE62-7272-4F30-9B81-06102BFD782A}" type="slidenum">
              <a:rPr lang="en-AU">
                <a:solidFill>
                  <a:srgbClr val="000000"/>
                </a:solidFill>
              </a:rPr>
              <a:pPr/>
              <a:t>‹#›</a:t>
            </a:fld>
            <a:endParaRPr lang="en-A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8967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77B944-266B-461C-B70E-3DCD6FFCE527}" type="slidenum">
              <a:rPr lang="en-AU">
                <a:solidFill>
                  <a:srgbClr val="000000"/>
                </a:solidFill>
              </a:rPr>
              <a:pPr/>
              <a:t>‹#›</a:t>
            </a:fld>
            <a:endParaRPr lang="en-A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42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4672A8-5036-4058-9B04-C6D613C9BBA0}" type="slidenum">
              <a:rPr lang="en-AU">
                <a:solidFill>
                  <a:srgbClr val="000000"/>
                </a:solidFill>
              </a:rPr>
              <a:pPr/>
              <a:t>‹#›</a:t>
            </a:fld>
            <a:endParaRPr lang="en-A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2252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09" y="273002"/>
            <a:ext cx="3008411" cy="1162107"/>
          </a:xfrm>
        </p:spPr>
        <p:txBody>
          <a:bodyPr anchor="b"/>
          <a:lstStyle>
            <a:lvl1pPr algn="l">
              <a:defRPr sz="4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124" y="273000"/>
            <a:ext cx="5111769" cy="5853150"/>
          </a:xfrm>
        </p:spPr>
        <p:txBody>
          <a:bodyPr/>
          <a:lstStyle>
            <a:lvl1pPr>
              <a:defRPr sz="600"/>
            </a:lvl1pPr>
            <a:lvl2pPr>
              <a:defRPr sz="600"/>
            </a:lvl2pPr>
            <a:lvl3pPr>
              <a:defRPr sz="500"/>
            </a:lvl3pPr>
            <a:lvl4pPr>
              <a:defRPr sz="400"/>
            </a:lvl4pPr>
            <a:lvl5pPr>
              <a:defRPr sz="400"/>
            </a:lvl5pPr>
            <a:lvl6pPr>
              <a:defRPr sz="400"/>
            </a:lvl6pPr>
            <a:lvl7pPr>
              <a:defRPr sz="400"/>
            </a:lvl7pPr>
            <a:lvl8pPr>
              <a:defRPr sz="400"/>
            </a:lvl8pPr>
            <a:lvl9pPr>
              <a:defRPr sz="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09" y="1435108"/>
            <a:ext cx="3008411" cy="4691042"/>
          </a:xfrm>
        </p:spPr>
        <p:txBody>
          <a:bodyPr/>
          <a:lstStyle>
            <a:lvl1pPr marL="0" indent="0">
              <a:buNone/>
              <a:defRPr sz="300"/>
            </a:lvl1pPr>
            <a:lvl2pPr marL="92334" indent="0">
              <a:buNone/>
              <a:defRPr sz="200"/>
            </a:lvl2pPr>
            <a:lvl3pPr marL="184668" indent="0">
              <a:buNone/>
              <a:defRPr sz="200"/>
            </a:lvl3pPr>
            <a:lvl4pPr marL="277002" indent="0">
              <a:buNone/>
              <a:defRPr sz="200"/>
            </a:lvl4pPr>
            <a:lvl5pPr marL="369336" indent="0">
              <a:buNone/>
              <a:defRPr sz="200"/>
            </a:lvl5pPr>
            <a:lvl6pPr marL="461670" indent="0">
              <a:buNone/>
              <a:defRPr sz="200"/>
            </a:lvl6pPr>
            <a:lvl7pPr marL="554003" indent="0">
              <a:buNone/>
              <a:defRPr sz="200"/>
            </a:lvl7pPr>
            <a:lvl8pPr marL="646338" indent="0">
              <a:buNone/>
              <a:defRPr sz="200"/>
            </a:lvl8pPr>
            <a:lvl9pPr marL="738672" indent="0">
              <a:buNone/>
              <a:defRPr sz="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7275FC-98AA-470E-93B8-C94951B3B848}" type="slidenum">
              <a:rPr lang="en-AU">
                <a:solidFill>
                  <a:srgbClr val="000000"/>
                </a:solidFill>
              </a:rPr>
              <a:pPr/>
              <a:t>‹#›</a:t>
            </a:fld>
            <a:endParaRPr lang="en-A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4900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143" y="4800737"/>
            <a:ext cx="5486400" cy="566620"/>
          </a:xfrm>
        </p:spPr>
        <p:txBody>
          <a:bodyPr anchor="b"/>
          <a:lstStyle>
            <a:lvl1pPr algn="l">
              <a:defRPr sz="4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143" y="612807"/>
            <a:ext cx="5486400" cy="4114800"/>
          </a:xfrm>
        </p:spPr>
        <p:txBody>
          <a:bodyPr/>
          <a:lstStyle>
            <a:lvl1pPr marL="0" indent="0">
              <a:buNone/>
              <a:defRPr sz="600"/>
            </a:lvl1pPr>
            <a:lvl2pPr marL="92334" indent="0">
              <a:buNone/>
              <a:defRPr sz="600"/>
            </a:lvl2pPr>
            <a:lvl3pPr marL="184668" indent="0">
              <a:buNone/>
              <a:defRPr sz="500"/>
            </a:lvl3pPr>
            <a:lvl4pPr marL="277002" indent="0">
              <a:buNone/>
              <a:defRPr sz="400"/>
            </a:lvl4pPr>
            <a:lvl5pPr marL="369336" indent="0">
              <a:buNone/>
              <a:defRPr sz="400"/>
            </a:lvl5pPr>
            <a:lvl6pPr marL="461670" indent="0">
              <a:buNone/>
              <a:defRPr sz="400"/>
            </a:lvl6pPr>
            <a:lvl7pPr marL="554003" indent="0">
              <a:buNone/>
              <a:defRPr sz="400"/>
            </a:lvl7pPr>
            <a:lvl8pPr marL="646338" indent="0">
              <a:buNone/>
              <a:defRPr sz="400"/>
            </a:lvl8pPr>
            <a:lvl9pPr marL="738672" indent="0">
              <a:buNone/>
              <a:defRPr sz="4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143" y="5367358"/>
            <a:ext cx="5486400" cy="804980"/>
          </a:xfrm>
        </p:spPr>
        <p:txBody>
          <a:bodyPr/>
          <a:lstStyle>
            <a:lvl1pPr marL="0" indent="0">
              <a:buNone/>
              <a:defRPr sz="300"/>
            </a:lvl1pPr>
            <a:lvl2pPr marL="92334" indent="0">
              <a:buNone/>
              <a:defRPr sz="200"/>
            </a:lvl2pPr>
            <a:lvl3pPr marL="184668" indent="0">
              <a:buNone/>
              <a:defRPr sz="200"/>
            </a:lvl3pPr>
            <a:lvl4pPr marL="277002" indent="0">
              <a:buNone/>
              <a:defRPr sz="200"/>
            </a:lvl4pPr>
            <a:lvl5pPr marL="369336" indent="0">
              <a:buNone/>
              <a:defRPr sz="200"/>
            </a:lvl5pPr>
            <a:lvl6pPr marL="461670" indent="0">
              <a:buNone/>
              <a:defRPr sz="200"/>
            </a:lvl6pPr>
            <a:lvl7pPr marL="554003" indent="0">
              <a:buNone/>
              <a:defRPr sz="200"/>
            </a:lvl7pPr>
            <a:lvl8pPr marL="646338" indent="0">
              <a:buNone/>
              <a:defRPr sz="200"/>
            </a:lvl8pPr>
            <a:lvl9pPr marL="738672" indent="0">
              <a:buNone/>
              <a:defRPr sz="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D3253A-397A-42A9-B0E3-8CE680705113}" type="slidenum">
              <a:rPr lang="en-AU">
                <a:solidFill>
                  <a:srgbClr val="000000"/>
                </a:solidFill>
              </a:rPr>
              <a:pPr/>
              <a:t>‹#›</a:t>
            </a:fld>
            <a:endParaRPr lang="en-A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0310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46" y="609509"/>
            <a:ext cx="7772308" cy="1143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1" tIns="45696" rIns="91391" bIns="4569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46" y="1981108"/>
            <a:ext cx="7772308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1" tIns="45696" rIns="91391" bIns="456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46" y="6248492"/>
            <a:ext cx="1905046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1" tIns="45696" rIns="91391" bIns="45696" numCol="1" anchor="t" anchorCtr="0" compatLnSpc="1">
            <a:prstTxWarp prst="textNoShape">
              <a:avLst/>
            </a:prstTxWarp>
          </a:bodyPr>
          <a:lstStyle>
            <a:lvl1pPr defTabSz="914043">
              <a:spcBef>
                <a:spcPct val="0"/>
              </a:spcBef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eaLnBrk="0" fontAlgn="base" hangingPunct="0">
              <a:spcAft>
                <a:spcPct val="0"/>
              </a:spcAft>
            </a:pPr>
            <a:endParaRPr lang="en-AU">
              <a:solidFill>
                <a:srgbClr val="000000"/>
              </a:solidFill>
            </a:endParaRP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46" y="6248492"/>
            <a:ext cx="289550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1" tIns="45696" rIns="91391" bIns="45696" numCol="1" anchor="t" anchorCtr="0" compatLnSpc="1">
            <a:prstTxWarp prst="textNoShape">
              <a:avLst/>
            </a:prstTxWarp>
          </a:bodyPr>
          <a:lstStyle>
            <a:lvl1pPr algn="ctr" defTabSz="914043">
              <a:spcBef>
                <a:spcPct val="0"/>
              </a:spcBef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eaLnBrk="0" fontAlgn="base" hangingPunct="0">
              <a:spcAft>
                <a:spcPct val="0"/>
              </a:spcAft>
            </a:pPr>
            <a:endParaRPr lang="en-AU">
              <a:solidFill>
                <a:srgbClr val="000000"/>
              </a:solidFill>
            </a:endParaRP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108" y="6248492"/>
            <a:ext cx="1905046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1" tIns="45696" rIns="91391" bIns="45696" numCol="1" anchor="t" anchorCtr="0" compatLnSpc="1">
            <a:prstTxWarp prst="textNoShape">
              <a:avLst/>
            </a:prstTxWarp>
          </a:bodyPr>
          <a:lstStyle>
            <a:lvl1pPr algn="r" defTabSz="914043">
              <a:spcBef>
                <a:spcPct val="0"/>
              </a:spcBef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eaLnBrk="0" fontAlgn="base" hangingPunct="0">
              <a:spcAft>
                <a:spcPct val="0"/>
              </a:spcAft>
            </a:pPr>
            <a:fld id="{DAFBA721-452B-4CD8-80EE-1FAFCD492A35}" type="slidenum">
              <a:rPr lang="en-AU">
                <a:solidFill>
                  <a:srgbClr val="000000"/>
                </a:solidFill>
              </a:rPr>
              <a:pPr eaLnBrk="0" fontAlgn="base" hangingPunct="0">
                <a:spcAft>
                  <a:spcPct val="0"/>
                </a:spcAft>
              </a:pPr>
              <a:t>‹#›</a:t>
            </a:fld>
            <a:endParaRPr lang="en-AU">
              <a:solidFill>
                <a:srgbClr val="000000"/>
              </a:solidFill>
            </a:endParaRPr>
          </a:p>
        </p:txBody>
      </p:sp>
      <p:sp>
        <p:nvSpPr>
          <p:cNvPr id="5127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467" tIns="9233" rIns="18467" bIns="9233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GB" sz="800" b="1">
              <a:solidFill>
                <a:srgbClr val="A5002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0043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043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914043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cs typeface="Arial" charset="0"/>
        </a:defRPr>
      </a:lvl2pPr>
      <a:lvl3pPr algn="ctr" defTabSz="914043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cs typeface="Arial" charset="0"/>
        </a:defRPr>
      </a:lvl3pPr>
      <a:lvl4pPr algn="ctr" defTabSz="914043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cs typeface="Arial" charset="0"/>
        </a:defRPr>
      </a:lvl4pPr>
      <a:lvl5pPr algn="ctr" defTabSz="914043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cs typeface="Arial" charset="0"/>
        </a:defRPr>
      </a:lvl5pPr>
      <a:lvl6pPr marL="92334" algn="ctr" defTabSz="914043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cs typeface="Arial" charset="0"/>
        </a:defRPr>
      </a:lvl6pPr>
      <a:lvl7pPr marL="184668" algn="ctr" defTabSz="914043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cs typeface="Arial" charset="0"/>
        </a:defRPr>
      </a:lvl7pPr>
      <a:lvl8pPr marL="277002" algn="ctr" defTabSz="914043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cs typeface="Arial" charset="0"/>
        </a:defRPr>
      </a:lvl8pPr>
      <a:lvl9pPr marL="369336" algn="ctr" defTabSz="914043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cs typeface="Arial" charset="0"/>
        </a:defRPr>
      </a:lvl9pPr>
    </p:titleStyle>
    <p:bodyStyle>
      <a:lvl1pPr marL="342726" indent="-342726" algn="l" defTabSz="914043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519" indent="-285659" algn="l" defTabSz="914043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2633" indent="-228590" algn="l" defTabSz="914043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599494" indent="-228590" algn="l" defTabSz="914043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6034" indent="-228271" algn="l" defTabSz="914043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148368" indent="-228271" algn="l" defTabSz="914043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240702" indent="-228271" algn="l" defTabSz="914043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2333036" indent="-228271" algn="l" defTabSz="914043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2425369" indent="-228271" algn="l" defTabSz="914043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184668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1pPr>
      <a:lvl2pPr marL="92334" algn="l" defTabSz="184668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2pPr>
      <a:lvl3pPr marL="184668" algn="l" defTabSz="184668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3pPr>
      <a:lvl4pPr marL="277002" algn="l" defTabSz="184668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4pPr>
      <a:lvl5pPr marL="369336" algn="l" defTabSz="184668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5pPr>
      <a:lvl6pPr marL="461670" algn="l" defTabSz="184668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6pPr>
      <a:lvl7pPr marL="554003" algn="l" defTabSz="184668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7pPr>
      <a:lvl8pPr marL="646338" algn="l" defTabSz="184668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8pPr>
      <a:lvl9pPr marL="738672" algn="l" defTabSz="184668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46" y="609509"/>
            <a:ext cx="7772308" cy="1143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1" tIns="45696" rIns="91391" bIns="4569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46" y="1981108"/>
            <a:ext cx="7772308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1" tIns="45696" rIns="91391" bIns="456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46" y="6248492"/>
            <a:ext cx="1905046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1" tIns="45696" rIns="91391" bIns="45696" numCol="1" anchor="t" anchorCtr="0" compatLnSpc="1">
            <a:prstTxWarp prst="textNoShape">
              <a:avLst/>
            </a:prstTxWarp>
          </a:bodyPr>
          <a:lstStyle>
            <a:lvl1pPr defTabSz="914043">
              <a:spcBef>
                <a:spcPct val="0"/>
              </a:spcBef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eaLnBrk="0" fontAlgn="base" hangingPunct="0">
              <a:spcAft>
                <a:spcPct val="0"/>
              </a:spcAft>
            </a:pPr>
            <a:endParaRPr lang="en-A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46" y="6248492"/>
            <a:ext cx="289550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1" tIns="45696" rIns="91391" bIns="45696" numCol="1" anchor="t" anchorCtr="0" compatLnSpc="1">
            <a:prstTxWarp prst="textNoShape">
              <a:avLst/>
            </a:prstTxWarp>
          </a:bodyPr>
          <a:lstStyle>
            <a:lvl1pPr algn="ctr" defTabSz="914043">
              <a:spcBef>
                <a:spcPct val="0"/>
              </a:spcBef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eaLnBrk="0" fontAlgn="base" hangingPunct="0">
              <a:spcAft>
                <a:spcPct val="0"/>
              </a:spcAft>
            </a:pPr>
            <a:endParaRPr lang="en-A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108" y="6248492"/>
            <a:ext cx="1905046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1" tIns="45696" rIns="91391" bIns="45696" numCol="1" anchor="t" anchorCtr="0" compatLnSpc="1">
            <a:prstTxWarp prst="textNoShape">
              <a:avLst/>
            </a:prstTxWarp>
          </a:bodyPr>
          <a:lstStyle>
            <a:lvl1pPr algn="r" defTabSz="914043">
              <a:spcBef>
                <a:spcPct val="0"/>
              </a:spcBef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eaLnBrk="0" fontAlgn="base" hangingPunct="0">
              <a:spcAft>
                <a:spcPct val="0"/>
              </a:spcAft>
            </a:pPr>
            <a:fld id="{4A671D98-9655-45DA-B262-3E92D427019C}" type="slidenum">
              <a:rPr lang="en-AU">
                <a:solidFill>
                  <a:srgbClr val="000000"/>
                </a:solidFill>
              </a:rPr>
              <a:pPr eaLnBrk="0" fontAlgn="base" hangingPunct="0">
                <a:spcAft>
                  <a:spcPct val="0"/>
                </a:spcAft>
              </a:pPr>
              <a:t>‹#›</a:t>
            </a:fld>
            <a:endParaRPr lang="en-AU">
              <a:solidFill>
                <a:srgbClr val="000000"/>
              </a:solidFill>
            </a:endParaRPr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467" tIns="9233" rIns="18467" bIns="9233" anchor="ctr"/>
          <a:lstStyle/>
          <a:p>
            <a:pPr defTabSz="914400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GB" sz="800" b="1">
              <a:solidFill>
                <a:srgbClr val="A5002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3195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043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914043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2pPr>
      <a:lvl3pPr algn="ctr" defTabSz="914043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3pPr>
      <a:lvl4pPr algn="ctr" defTabSz="914043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4pPr>
      <a:lvl5pPr algn="ctr" defTabSz="914043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5pPr>
      <a:lvl6pPr marL="92334" algn="ctr" defTabSz="914043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6pPr>
      <a:lvl7pPr marL="184668" algn="ctr" defTabSz="914043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7pPr>
      <a:lvl8pPr marL="277002" algn="ctr" defTabSz="914043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8pPr>
      <a:lvl9pPr marL="369336" algn="ctr" defTabSz="914043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9pPr>
    </p:titleStyle>
    <p:bodyStyle>
      <a:lvl1pPr marL="342726" indent="-342726" algn="l" defTabSz="914043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519" indent="-285659" algn="l" defTabSz="914043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2633" indent="-228590" algn="l" defTabSz="914043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9494" indent="-228590" algn="l" defTabSz="914043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6034" indent="-228271" algn="l" defTabSz="914043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148368" indent="-228271" algn="l" defTabSz="914043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240702" indent="-228271" algn="l" defTabSz="914043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2333036" indent="-228271" algn="l" defTabSz="914043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2425369" indent="-228271" algn="l" defTabSz="914043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84668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1pPr>
      <a:lvl2pPr marL="92334" algn="l" defTabSz="184668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2pPr>
      <a:lvl3pPr marL="184668" algn="l" defTabSz="184668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3pPr>
      <a:lvl4pPr marL="277002" algn="l" defTabSz="184668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4pPr>
      <a:lvl5pPr marL="369336" algn="l" defTabSz="184668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5pPr>
      <a:lvl6pPr marL="461670" algn="l" defTabSz="184668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6pPr>
      <a:lvl7pPr marL="554003" algn="l" defTabSz="184668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7pPr>
      <a:lvl8pPr marL="646338" algn="l" defTabSz="184668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8pPr>
      <a:lvl9pPr marL="738672" algn="l" defTabSz="184668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50021"/>
            </a:gs>
            <a:gs pos="100000">
              <a:srgbClr val="FF99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923747"/>
            <a:ext cx="9144000" cy="65982"/>
          </a:xfrm>
          <a:prstGeom prst="rect">
            <a:avLst/>
          </a:prstGeom>
          <a:solidFill>
            <a:srgbClr val="AAAAA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463" tIns="9231" rIns="18463" bIns="9231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500">
              <a:solidFill>
                <a:srgbClr val="009999"/>
              </a:solidFill>
            </a:endParaRP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3203606" y="1124745"/>
            <a:ext cx="2952570" cy="518457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688" tIns="72688" rIns="72688" bIns="72688"/>
          <a:lstStyle/>
          <a:p>
            <a:pPr marL="171450" indent="-171450" eaLnBrk="0" fontAlgn="base" hangingPunct="0">
              <a:spcBef>
                <a:spcPct val="5000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AU" sz="1200" dirty="0" smtClean="0">
                <a:solidFill>
                  <a:srgbClr val="000000"/>
                </a:solidFill>
                <a:latin typeface="Calibri" pitchFamily="34" charset="0"/>
              </a:rPr>
              <a:t>When </a:t>
            </a:r>
            <a:r>
              <a:rPr lang="en-AU" sz="1200" dirty="0">
                <a:solidFill>
                  <a:srgbClr val="000000"/>
                </a:solidFill>
                <a:latin typeface="Calibri" pitchFamily="34" charset="0"/>
              </a:rPr>
              <a:t>laying out your poster leave breathing space around you text. Don’t overcrowd your poster.</a:t>
            </a:r>
          </a:p>
          <a:p>
            <a:pPr marL="171450" indent="-171450" eaLnBrk="0" fontAlgn="base" hangingPunct="0">
              <a:spcBef>
                <a:spcPct val="5000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AU" sz="1200" dirty="0">
                <a:solidFill>
                  <a:srgbClr val="000000"/>
                </a:solidFill>
                <a:latin typeface="Calibri" pitchFamily="34" charset="0"/>
              </a:rPr>
              <a:t>Try using photographs or coloured graphs. Avoid long numerical tables.</a:t>
            </a:r>
          </a:p>
          <a:p>
            <a:pPr marL="171450" indent="-171450" eaLnBrk="0" fontAlgn="base" hangingPunct="0">
              <a:spcBef>
                <a:spcPct val="5000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AU" sz="1200" dirty="0">
                <a:solidFill>
                  <a:srgbClr val="000000"/>
                </a:solidFill>
                <a:latin typeface="Calibri" pitchFamily="34" charset="0"/>
              </a:rPr>
              <a:t>Spell check and get someone else to proof-read</a:t>
            </a:r>
            <a:r>
              <a:rPr lang="en-AU" sz="1200" dirty="0" smtClean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AU" sz="1200" b="1" dirty="0">
                <a:solidFill>
                  <a:srgbClr val="C00000"/>
                </a:solidFill>
                <a:latin typeface="Calibri" pitchFamily="34" charset="0"/>
              </a:rPr>
              <a:t>Importing / inserting </a:t>
            </a:r>
            <a:r>
              <a:rPr lang="en-AU" sz="1200" b="1" dirty="0" smtClean="0">
                <a:solidFill>
                  <a:srgbClr val="C00000"/>
                </a:solidFill>
                <a:latin typeface="Calibri" pitchFamily="34" charset="0"/>
              </a:rPr>
              <a:t>files…</a:t>
            </a:r>
          </a:p>
          <a:p>
            <a:pPr marL="171450" indent="-171450" eaLnBrk="0" fontAlgn="base" hangingPunct="0">
              <a:spcBef>
                <a:spcPct val="5000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AU" sz="1200" dirty="0" smtClean="0">
                <a:solidFill>
                  <a:srgbClr val="000000"/>
                </a:solidFill>
                <a:latin typeface="Calibri" pitchFamily="34" charset="0"/>
              </a:rPr>
              <a:t>Images </a:t>
            </a:r>
            <a:r>
              <a:rPr lang="en-AU" sz="1200" dirty="0">
                <a:solidFill>
                  <a:srgbClr val="000000"/>
                </a:solidFill>
                <a:latin typeface="Calibri" pitchFamily="34" charset="0"/>
              </a:rPr>
              <a:t>such as photographs, graphs, diagrams, logos, </a:t>
            </a:r>
            <a:r>
              <a:rPr lang="en-AU" sz="1200" dirty="0" smtClean="0">
                <a:solidFill>
                  <a:srgbClr val="000000"/>
                </a:solidFill>
                <a:latin typeface="Calibri" pitchFamily="34" charset="0"/>
              </a:rPr>
              <a:t>etc. </a:t>
            </a:r>
            <a:r>
              <a:rPr lang="en-AU" sz="1200" dirty="0">
                <a:solidFill>
                  <a:srgbClr val="000000"/>
                </a:solidFill>
                <a:latin typeface="Calibri" pitchFamily="34" charset="0"/>
              </a:rPr>
              <a:t>can be added to the poster.</a:t>
            </a:r>
          </a:p>
          <a:p>
            <a:pPr marL="171450" indent="-171450" eaLnBrk="0" fontAlgn="base" hangingPunct="0">
              <a:spcBef>
                <a:spcPct val="5000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AU" sz="1200" dirty="0">
                <a:solidFill>
                  <a:srgbClr val="000000"/>
                </a:solidFill>
                <a:latin typeface="Calibri" pitchFamily="34" charset="0"/>
              </a:rPr>
              <a:t>To insert scanned images into your poster, go through the menus as follows: Insert / Picture / From File… then find the file on your computer, select it, and press OK.</a:t>
            </a:r>
          </a:p>
          <a:p>
            <a:pPr marL="171450" indent="-171450" eaLnBrk="0" fontAlgn="base" hangingPunct="0">
              <a:spcBef>
                <a:spcPct val="5000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AU" sz="1200" dirty="0">
                <a:solidFill>
                  <a:srgbClr val="000000"/>
                </a:solidFill>
                <a:latin typeface="Calibri" pitchFamily="34" charset="0"/>
              </a:rPr>
              <a:t>The best type of image files to insert are JPEG or TIFF, JPEG is the preferred format.</a:t>
            </a:r>
          </a:p>
          <a:p>
            <a:pPr marL="171450" indent="-171450" eaLnBrk="0" fontAlgn="base" hangingPunct="0">
              <a:spcBef>
                <a:spcPct val="5000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AU" sz="1200" b="1" dirty="0">
                <a:solidFill>
                  <a:srgbClr val="000000"/>
                </a:solidFill>
                <a:latin typeface="Calibri" pitchFamily="34" charset="0"/>
              </a:rPr>
              <a:t>Be aware</a:t>
            </a:r>
            <a:r>
              <a:rPr lang="en-AU" sz="1200" dirty="0">
                <a:solidFill>
                  <a:srgbClr val="000000"/>
                </a:solidFill>
                <a:latin typeface="Calibri" pitchFamily="34" charset="0"/>
              </a:rPr>
              <a:t> of the image size you are importing. The average colour photo (13 x 18cm at 180dpi) would be about 3Mb (1Mb for B/W greyscale). </a:t>
            </a:r>
            <a:r>
              <a:rPr lang="en-AU" sz="1200" dirty="0" smtClean="0">
                <a:solidFill>
                  <a:srgbClr val="000000"/>
                </a:solidFill>
                <a:latin typeface="Calibri" pitchFamily="34" charset="0"/>
              </a:rPr>
              <a:t>Files that are too large cannot be sent by email.</a:t>
            </a:r>
          </a:p>
          <a:p>
            <a:pPr marL="171450" indent="-171450" eaLnBrk="0" fontAlgn="base" hangingPunct="0">
              <a:spcBef>
                <a:spcPct val="5000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AU" sz="1200" dirty="0">
                <a:solidFill>
                  <a:srgbClr val="000000"/>
                </a:solidFill>
                <a:latin typeface="Calibri" pitchFamily="34" charset="0"/>
              </a:rPr>
              <a:t>Do </a:t>
            </a:r>
            <a:r>
              <a:rPr lang="en-AU" sz="1200" b="1" dirty="0">
                <a:solidFill>
                  <a:srgbClr val="000000"/>
                </a:solidFill>
                <a:latin typeface="Calibri" pitchFamily="34" charset="0"/>
              </a:rPr>
              <a:t>not </a:t>
            </a:r>
            <a:r>
              <a:rPr lang="en-AU" sz="1200" dirty="0">
                <a:solidFill>
                  <a:srgbClr val="000000"/>
                </a:solidFill>
                <a:latin typeface="Calibri" pitchFamily="34" charset="0"/>
              </a:rPr>
              <a:t>use images from the web.</a:t>
            </a:r>
          </a:p>
          <a:p>
            <a:pPr marL="171450" indent="-171450" eaLnBrk="0" fontAlgn="base" hangingPunct="0">
              <a:spcBef>
                <a:spcPct val="50000"/>
              </a:spcBef>
              <a:spcAft>
                <a:spcPct val="0"/>
              </a:spcAft>
              <a:buFont typeface="Arial" pitchFamily="34" charset="0"/>
              <a:buChar char="•"/>
            </a:pPr>
            <a:endParaRPr lang="en-US" sz="12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265394" y="1124745"/>
            <a:ext cx="2742284" cy="518457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688" tIns="72688" rIns="72688" bIns="72688"/>
          <a:lstStyle>
            <a:lvl1pPr defTabSz="1047750">
              <a:spcBef>
                <a:spcPct val="0"/>
              </a:spcBef>
              <a:defRPr sz="2400">
                <a:solidFill>
                  <a:schemeClr val="tx1"/>
                </a:solidFill>
                <a:latin typeface="Times" charset="0"/>
              </a:defRPr>
            </a:lvl1pPr>
            <a:lvl2pPr marL="523875" defTabSz="1047750">
              <a:spcBef>
                <a:spcPct val="0"/>
              </a:spcBef>
              <a:defRPr sz="2400">
                <a:solidFill>
                  <a:schemeClr val="tx1"/>
                </a:solidFill>
                <a:latin typeface="Times" charset="0"/>
              </a:defRPr>
            </a:lvl2pPr>
            <a:lvl3pPr marL="1047750" defTabSz="1047750">
              <a:spcBef>
                <a:spcPct val="0"/>
              </a:spcBef>
              <a:defRPr sz="2400">
                <a:solidFill>
                  <a:schemeClr val="tx1"/>
                </a:solidFill>
                <a:latin typeface="Times" charset="0"/>
              </a:defRPr>
            </a:lvl3pPr>
            <a:lvl4pPr marL="1571625" defTabSz="1047750">
              <a:spcBef>
                <a:spcPct val="0"/>
              </a:spcBef>
              <a:defRPr sz="2400">
                <a:solidFill>
                  <a:schemeClr val="tx1"/>
                </a:solidFill>
                <a:latin typeface="Times" charset="0"/>
              </a:defRPr>
            </a:lvl4pPr>
            <a:lvl5pPr marL="2095500" defTabSz="1047750">
              <a:spcBef>
                <a:spcPct val="0"/>
              </a:spcBef>
              <a:defRPr sz="2400">
                <a:solidFill>
                  <a:schemeClr val="tx1"/>
                </a:solidFill>
                <a:latin typeface="Times" charset="0"/>
              </a:defRPr>
            </a:lvl5pPr>
            <a:lvl6pPr marL="2552700" defTabSz="1047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6pPr>
            <a:lvl7pPr marL="3009900" defTabSz="1047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7pPr>
            <a:lvl8pPr marL="3467100" defTabSz="1047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8pPr>
            <a:lvl9pPr marL="3924300" defTabSz="1047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9pPr>
          </a:lstStyle>
          <a:p>
            <a:pPr fontAlgn="base">
              <a:spcAft>
                <a:spcPct val="0"/>
              </a:spcAft>
            </a:pPr>
            <a:r>
              <a:rPr lang="en-AU" sz="1200" b="1" dirty="0" smtClean="0">
                <a:solidFill>
                  <a:srgbClr val="C00000"/>
                </a:solidFill>
                <a:latin typeface="Calibri" pitchFamily="34" charset="0"/>
              </a:rPr>
              <a:t>How </a:t>
            </a:r>
            <a:r>
              <a:rPr lang="en-AU" sz="1200" b="1" dirty="0">
                <a:solidFill>
                  <a:srgbClr val="C00000"/>
                </a:solidFill>
                <a:latin typeface="Calibri" pitchFamily="34" charset="0"/>
              </a:rPr>
              <a:t>to use this poster template</a:t>
            </a:r>
            <a:r>
              <a:rPr lang="en-AU" sz="1200" b="1" dirty="0" smtClean="0">
                <a:solidFill>
                  <a:srgbClr val="C00000"/>
                </a:solidFill>
                <a:latin typeface="Calibri" pitchFamily="34" charset="0"/>
              </a:rPr>
              <a:t>…</a:t>
            </a:r>
            <a:endParaRPr lang="en-AU" sz="1200" b="1" dirty="0">
              <a:solidFill>
                <a:srgbClr val="C00000"/>
              </a:solidFill>
              <a:latin typeface="Calibri" pitchFamily="34" charset="0"/>
            </a:endParaRPr>
          </a:p>
          <a:p>
            <a:pPr fontAlgn="base">
              <a:spcAft>
                <a:spcPct val="0"/>
              </a:spcAft>
              <a:buFontTx/>
              <a:buChar char="•"/>
            </a:pPr>
            <a:r>
              <a:rPr lang="en-AU" sz="1200" dirty="0" smtClean="0">
                <a:solidFill>
                  <a:srgbClr val="000000"/>
                </a:solidFill>
                <a:latin typeface="Calibri" pitchFamily="34" charset="0"/>
              </a:rPr>
              <a:t> Simply </a:t>
            </a:r>
            <a:r>
              <a:rPr lang="en-AU" sz="1200" dirty="0">
                <a:solidFill>
                  <a:srgbClr val="000000"/>
                </a:solidFill>
                <a:latin typeface="Calibri" pitchFamily="34" charset="0"/>
              </a:rPr>
              <a:t>highlight </a:t>
            </a:r>
            <a:r>
              <a:rPr lang="en-AU" sz="1200" dirty="0" smtClean="0">
                <a:solidFill>
                  <a:srgbClr val="000000"/>
                </a:solidFill>
                <a:latin typeface="Calibri" pitchFamily="34" charset="0"/>
              </a:rPr>
              <a:t>the </a:t>
            </a:r>
            <a:r>
              <a:rPr lang="en-AU" sz="1200" dirty="0">
                <a:solidFill>
                  <a:srgbClr val="000000"/>
                </a:solidFill>
                <a:latin typeface="Calibri" pitchFamily="34" charset="0"/>
              </a:rPr>
              <a:t>text and replace it by typing in your own text, or copy and paste your text from a MS Word document or a PowerPoint slide presentation. </a:t>
            </a:r>
          </a:p>
          <a:p>
            <a:pPr fontAlgn="base">
              <a:lnSpc>
                <a:spcPct val="50000"/>
              </a:lnSpc>
              <a:spcAft>
                <a:spcPct val="0"/>
              </a:spcAft>
              <a:buFontTx/>
              <a:buChar char="•"/>
            </a:pPr>
            <a:endParaRPr lang="en-AU" sz="1200" dirty="0">
              <a:solidFill>
                <a:srgbClr val="000000"/>
              </a:solidFill>
              <a:latin typeface="Calibri" pitchFamily="34" charset="0"/>
            </a:endParaRPr>
          </a:p>
          <a:p>
            <a:pPr fontAlgn="base">
              <a:spcAft>
                <a:spcPct val="0"/>
              </a:spcAft>
              <a:buFontTx/>
              <a:buChar char="•"/>
            </a:pPr>
            <a:r>
              <a:rPr lang="en-AU" sz="1200" dirty="0">
                <a:solidFill>
                  <a:srgbClr val="000000"/>
                </a:solidFill>
                <a:latin typeface="Calibri" pitchFamily="34" charset="0"/>
              </a:rPr>
              <a:t>The </a:t>
            </a:r>
            <a:r>
              <a:rPr lang="en-AU" sz="1200" dirty="0" smtClean="0">
                <a:solidFill>
                  <a:srgbClr val="000000"/>
                </a:solidFill>
                <a:latin typeface="Calibri" pitchFamily="34" charset="0"/>
              </a:rPr>
              <a:t>sizes of the sub-title </a:t>
            </a:r>
            <a:r>
              <a:rPr lang="en-AU" sz="1200" dirty="0">
                <a:solidFill>
                  <a:srgbClr val="000000"/>
                </a:solidFill>
                <a:latin typeface="Calibri" pitchFamily="34" charset="0"/>
              </a:rPr>
              <a:t>text boxes can be moved up or down depending on how big or small your ‘Introduction’, ‘Aim’, ‘Method’, ‘Results’ and ‘Conclusion’ are.</a:t>
            </a:r>
          </a:p>
          <a:p>
            <a:pPr fontAlgn="base">
              <a:lnSpc>
                <a:spcPct val="50000"/>
              </a:lnSpc>
              <a:spcAft>
                <a:spcPct val="0"/>
              </a:spcAft>
              <a:buFontTx/>
              <a:buChar char="•"/>
            </a:pPr>
            <a:endParaRPr lang="en-AU" sz="1200" dirty="0">
              <a:solidFill>
                <a:srgbClr val="000000"/>
              </a:solidFill>
              <a:latin typeface="Calibri" pitchFamily="34" charset="0"/>
            </a:endParaRPr>
          </a:p>
          <a:p>
            <a:pPr fontAlgn="base">
              <a:spcAft>
                <a:spcPct val="0"/>
              </a:spcAft>
              <a:buFontTx/>
              <a:buChar char="•"/>
            </a:pPr>
            <a:r>
              <a:rPr lang="en-AU" sz="1200" dirty="0">
                <a:solidFill>
                  <a:srgbClr val="000000"/>
                </a:solidFill>
                <a:latin typeface="Calibri" pitchFamily="34" charset="0"/>
              </a:rPr>
              <a:t>The body text / font size should be between 24 and 32 points. Calibri, Arial, or similar. </a:t>
            </a:r>
          </a:p>
          <a:p>
            <a:pPr fontAlgn="base">
              <a:lnSpc>
                <a:spcPct val="50000"/>
              </a:lnSpc>
              <a:spcAft>
                <a:spcPct val="0"/>
              </a:spcAft>
              <a:buFontTx/>
              <a:buChar char="•"/>
            </a:pPr>
            <a:endParaRPr lang="en-AU" sz="1200" dirty="0">
              <a:solidFill>
                <a:srgbClr val="000000"/>
              </a:solidFill>
              <a:latin typeface="Calibri" pitchFamily="34" charset="0"/>
            </a:endParaRPr>
          </a:p>
          <a:p>
            <a:pPr fontAlgn="base">
              <a:spcAft>
                <a:spcPct val="0"/>
              </a:spcAft>
              <a:buFontTx/>
              <a:buChar char="•"/>
            </a:pPr>
            <a:r>
              <a:rPr lang="en-AU" sz="1200" dirty="0">
                <a:solidFill>
                  <a:srgbClr val="000000"/>
                </a:solidFill>
                <a:latin typeface="Calibri" pitchFamily="34" charset="0"/>
              </a:rPr>
              <a:t>The colour of the text, title and poster background can be changed to the colour of your choice</a:t>
            </a:r>
            <a:r>
              <a:rPr lang="en-AU" sz="1200" dirty="0" smtClean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AU" sz="1200" dirty="0">
              <a:solidFill>
                <a:srgbClr val="000000"/>
              </a:solidFill>
              <a:latin typeface="Calibri" pitchFamily="34" charset="0"/>
            </a:endParaRPr>
          </a:p>
          <a:p>
            <a:pPr marL="76928" indent="-76928" eaLnBrk="0" fontAlgn="base" hangingPunct="0">
              <a:spcBef>
                <a:spcPct val="50000"/>
              </a:spcBef>
              <a:spcAft>
                <a:spcPct val="0"/>
              </a:spcAft>
              <a:buSzPct val="60000"/>
            </a:pPr>
            <a:r>
              <a:rPr lang="en-AU" sz="1200" b="1" dirty="0" smtClean="0">
                <a:solidFill>
                  <a:srgbClr val="C00000"/>
                </a:solidFill>
                <a:latin typeface="Calibri" pitchFamily="34" charset="0"/>
              </a:rPr>
              <a:t>Top tips for a </a:t>
            </a:r>
            <a:r>
              <a:rPr lang="en-AU" sz="1200" b="1" dirty="0">
                <a:solidFill>
                  <a:srgbClr val="C00000"/>
                </a:solidFill>
                <a:latin typeface="Calibri" pitchFamily="34" charset="0"/>
              </a:rPr>
              <a:t>successful poster…</a:t>
            </a:r>
          </a:p>
          <a:p>
            <a:pPr marL="171450" indent="-171450" eaLnBrk="0" fontAlgn="base" hangingPunct="0">
              <a:spcBef>
                <a:spcPct val="5000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AU" sz="1200" dirty="0">
                <a:solidFill>
                  <a:srgbClr val="000000"/>
                </a:solidFill>
                <a:latin typeface="Calibri" pitchFamily="34" charset="0"/>
              </a:rPr>
              <a:t>Simplify everything, avoid data overkill.</a:t>
            </a:r>
          </a:p>
          <a:p>
            <a:pPr marL="171450" indent="-171450" eaLnBrk="0" fontAlgn="base" hangingPunct="0">
              <a:spcBef>
                <a:spcPct val="5000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AU" sz="1200" dirty="0">
                <a:solidFill>
                  <a:srgbClr val="000000"/>
                </a:solidFill>
                <a:latin typeface="Calibri" pitchFamily="34" charset="0"/>
              </a:rPr>
              <a:t>Headings of more than 6 words should be in upper and lower case, not all capitals.</a:t>
            </a:r>
          </a:p>
          <a:p>
            <a:pPr marL="171450" indent="-171450" eaLnBrk="0" fontAlgn="base" hangingPunct="0">
              <a:spcBef>
                <a:spcPct val="5000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AU" sz="1200" dirty="0">
                <a:solidFill>
                  <a:srgbClr val="000000"/>
                </a:solidFill>
                <a:latin typeface="Calibri" pitchFamily="34" charset="0"/>
              </a:rPr>
              <a:t>Never do whole sentences in capitals or underline to stress your point, use </a:t>
            </a:r>
            <a:r>
              <a:rPr lang="en-AU" sz="1200" b="1" dirty="0">
                <a:solidFill>
                  <a:srgbClr val="000000"/>
                </a:solidFill>
                <a:latin typeface="Calibri" pitchFamily="34" charset="0"/>
              </a:rPr>
              <a:t>bold</a:t>
            </a:r>
            <a:r>
              <a:rPr lang="en-AU" sz="1200" dirty="0">
                <a:solidFill>
                  <a:srgbClr val="000000"/>
                </a:solidFill>
                <a:latin typeface="Calibri" pitchFamily="34" charset="0"/>
              </a:rPr>
              <a:t> characters instead.</a:t>
            </a:r>
          </a:p>
          <a:p>
            <a:pPr fontAlgn="base">
              <a:spcAft>
                <a:spcPct val="0"/>
              </a:spcAft>
            </a:pPr>
            <a:endParaRPr lang="en-GB" sz="12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3290300" y="6450287"/>
            <a:ext cx="2568898" cy="1417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9231" rIns="0" bIns="9231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AU" sz="400" i="1">
                <a:solidFill>
                  <a:srgbClr val="000000"/>
                </a:solidFill>
                <a:latin typeface="Times New Roman" pitchFamily="18" charset="0"/>
              </a:rPr>
              <a:t>Captions to be set in Times or Times New Roman or equivalent, italic, 18 to 24 points, to the length of the column in case a figure takes more than 2/3 of column width.</a:t>
            </a:r>
          </a:p>
        </p:txBody>
      </p:sp>
      <p:sp>
        <p:nvSpPr>
          <p:cNvPr id="6164" name="Rectangle 20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463" tIns="9231" rIns="18463" bIns="9231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GB" sz="800" b="1">
              <a:solidFill>
                <a:srgbClr val="A50021"/>
              </a:solidFill>
              <a:latin typeface="Arial" charset="0"/>
            </a:endParaRPr>
          </a:p>
        </p:txBody>
      </p:sp>
      <p:sp>
        <p:nvSpPr>
          <p:cNvPr id="6165" name="Text Box 21"/>
          <p:cNvSpPr txBox="1">
            <a:spLocks noChangeArrowheads="1"/>
          </p:cNvSpPr>
          <p:nvPr/>
        </p:nvSpPr>
        <p:spPr bwMode="auto">
          <a:xfrm>
            <a:off x="0" y="-10997"/>
            <a:ext cx="9144000" cy="946016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 defTabSz="4271963">
              <a:spcBef>
                <a:spcPct val="0"/>
              </a:spcBef>
              <a:defRPr sz="2400">
                <a:solidFill>
                  <a:schemeClr val="tx1"/>
                </a:solidFill>
                <a:latin typeface="Times" charset="0"/>
              </a:defRPr>
            </a:lvl1pPr>
            <a:lvl2pPr marL="2135188" defTabSz="4271963">
              <a:spcBef>
                <a:spcPct val="0"/>
              </a:spcBef>
              <a:defRPr sz="2400">
                <a:solidFill>
                  <a:schemeClr val="tx1"/>
                </a:solidFill>
                <a:latin typeface="Times" charset="0"/>
              </a:defRPr>
            </a:lvl2pPr>
            <a:lvl3pPr marL="4271963" defTabSz="4271963">
              <a:spcBef>
                <a:spcPct val="0"/>
              </a:spcBef>
              <a:defRPr sz="2400">
                <a:solidFill>
                  <a:schemeClr val="tx1"/>
                </a:solidFill>
                <a:latin typeface="Times" charset="0"/>
              </a:defRPr>
            </a:lvl3pPr>
            <a:lvl4pPr marL="6407150" defTabSz="4271963">
              <a:spcBef>
                <a:spcPct val="0"/>
              </a:spcBef>
              <a:defRPr sz="2400">
                <a:solidFill>
                  <a:schemeClr val="tx1"/>
                </a:solidFill>
                <a:latin typeface="Times" charset="0"/>
              </a:defRPr>
            </a:lvl4pPr>
            <a:lvl5pPr marL="8542338" defTabSz="4271963">
              <a:spcBef>
                <a:spcPct val="0"/>
              </a:spcBef>
              <a:defRPr sz="2400">
                <a:solidFill>
                  <a:schemeClr val="tx1"/>
                </a:solidFill>
                <a:latin typeface="Times" charset="0"/>
              </a:defRPr>
            </a:lvl5pPr>
            <a:lvl6pPr marL="8999538" defTabSz="42719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6pPr>
            <a:lvl7pPr marL="9456738" defTabSz="42719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7pPr>
            <a:lvl8pPr marL="9913938" defTabSz="42719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8pPr>
            <a:lvl9pPr marL="10371138" defTabSz="42719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9pPr>
          </a:lstStyle>
          <a:p>
            <a:pPr algn="ctr" eaLnBrk="0" fontAlgn="base" hangingPunct="0">
              <a:spcAft>
                <a:spcPct val="0"/>
              </a:spcAft>
            </a:pPr>
            <a:r>
              <a:rPr lang="en-GB" sz="2300" b="1" dirty="0">
                <a:solidFill>
                  <a:srgbClr val="003399"/>
                </a:solidFill>
                <a:latin typeface="Calibri" pitchFamily="34" charset="0"/>
              </a:rPr>
              <a:t>How to use this poster template</a:t>
            </a:r>
            <a:endParaRPr lang="en-AU" sz="2300" b="1" dirty="0">
              <a:solidFill>
                <a:srgbClr val="003399"/>
              </a:solidFill>
              <a:latin typeface="Calibri" pitchFamily="34" charset="0"/>
            </a:endParaRPr>
          </a:p>
        </p:txBody>
      </p:sp>
      <p:sp>
        <p:nvSpPr>
          <p:cNvPr id="6168" name="Text Box 24"/>
          <p:cNvSpPr txBox="1">
            <a:spLocks noChangeArrowheads="1"/>
          </p:cNvSpPr>
          <p:nvPr/>
        </p:nvSpPr>
        <p:spPr bwMode="auto">
          <a:xfrm>
            <a:off x="0" y="6453587"/>
            <a:ext cx="9144000" cy="404415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 defTabSz="4271963">
              <a:spcBef>
                <a:spcPct val="0"/>
              </a:spcBef>
              <a:defRPr sz="2400">
                <a:solidFill>
                  <a:schemeClr val="tx1"/>
                </a:solidFill>
                <a:latin typeface="Times" charset="0"/>
              </a:defRPr>
            </a:lvl1pPr>
            <a:lvl2pPr marL="2135188" defTabSz="4271963">
              <a:spcBef>
                <a:spcPct val="0"/>
              </a:spcBef>
              <a:defRPr sz="2400">
                <a:solidFill>
                  <a:schemeClr val="tx1"/>
                </a:solidFill>
                <a:latin typeface="Times" charset="0"/>
              </a:defRPr>
            </a:lvl2pPr>
            <a:lvl3pPr marL="4271963" defTabSz="4271963">
              <a:spcBef>
                <a:spcPct val="0"/>
              </a:spcBef>
              <a:defRPr sz="2400">
                <a:solidFill>
                  <a:schemeClr val="tx1"/>
                </a:solidFill>
                <a:latin typeface="Times" charset="0"/>
              </a:defRPr>
            </a:lvl3pPr>
            <a:lvl4pPr marL="6407150" defTabSz="4271963">
              <a:spcBef>
                <a:spcPct val="0"/>
              </a:spcBef>
              <a:defRPr sz="2400">
                <a:solidFill>
                  <a:schemeClr val="tx1"/>
                </a:solidFill>
                <a:latin typeface="Times" charset="0"/>
              </a:defRPr>
            </a:lvl4pPr>
            <a:lvl5pPr marL="8542338" defTabSz="4271963">
              <a:spcBef>
                <a:spcPct val="0"/>
              </a:spcBef>
              <a:defRPr sz="2400">
                <a:solidFill>
                  <a:schemeClr val="tx1"/>
                </a:solidFill>
                <a:latin typeface="Times" charset="0"/>
              </a:defRPr>
            </a:lvl5pPr>
            <a:lvl6pPr marL="8999538" defTabSz="42719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6pPr>
            <a:lvl7pPr marL="9456738" defTabSz="42719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7pPr>
            <a:lvl8pPr marL="9913938" defTabSz="42719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8pPr>
            <a:lvl9pPr marL="10371138" defTabSz="42719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GB" sz="170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6169" name="Picture 25" descr="uosblue_jpg_officia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2356" y="6557784"/>
            <a:ext cx="1633420" cy="249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6284208" y="1119276"/>
            <a:ext cx="2742284" cy="518457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688" tIns="72688" rIns="72688" bIns="72688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AU" sz="1200" b="1" dirty="0" smtClean="0">
                <a:solidFill>
                  <a:srgbClr val="C00000"/>
                </a:solidFill>
                <a:latin typeface="Calibri" pitchFamily="34" charset="0"/>
              </a:rPr>
              <a:t>Notes </a:t>
            </a:r>
            <a:r>
              <a:rPr lang="en-AU" sz="1200" b="1" dirty="0">
                <a:solidFill>
                  <a:srgbClr val="C00000"/>
                </a:solidFill>
                <a:latin typeface="Calibri" pitchFamily="34" charset="0"/>
              </a:rPr>
              <a:t>about graphs…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AU" sz="1200" dirty="0">
                <a:solidFill>
                  <a:srgbClr val="000000"/>
                </a:solidFill>
                <a:latin typeface="Calibri" pitchFamily="34" charset="0"/>
              </a:rPr>
              <a:t>For simple graphs use MS Excel, or do the graph directly in PowerPoint.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AU" sz="1200" dirty="0">
                <a:solidFill>
                  <a:srgbClr val="000000"/>
                </a:solidFill>
                <a:latin typeface="Calibri" pitchFamily="34" charset="0"/>
              </a:rPr>
              <a:t>Graphs done in a scientific graphing programs (</a:t>
            </a:r>
            <a:r>
              <a:rPr lang="en-AU" sz="1200" dirty="0" err="1">
                <a:solidFill>
                  <a:srgbClr val="000000"/>
                </a:solidFill>
                <a:latin typeface="Calibri" pitchFamily="34" charset="0"/>
              </a:rPr>
              <a:t>eg</a:t>
            </a:r>
            <a:r>
              <a:rPr lang="en-AU" sz="1200" dirty="0">
                <a:solidFill>
                  <a:srgbClr val="000000"/>
                </a:solidFill>
                <a:latin typeface="Calibri" pitchFamily="34" charset="0"/>
              </a:rPr>
              <a:t>. Sigma Plot, Prism, SPSS, </a:t>
            </a:r>
            <a:r>
              <a:rPr lang="en-AU" sz="1200" dirty="0" err="1" smtClean="0">
                <a:solidFill>
                  <a:srgbClr val="000000"/>
                </a:solidFill>
                <a:latin typeface="Calibri" pitchFamily="34" charset="0"/>
              </a:rPr>
              <a:t>Statistica</a:t>
            </a:r>
            <a:r>
              <a:rPr lang="en-AU" sz="1200" dirty="0" smtClean="0">
                <a:solidFill>
                  <a:srgbClr val="000000"/>
                </a:solidFill>
                <a:latin typeface="Calibri" pitchFamily="34" charset="0"/>
              </a:rPr>
              <a:t>) </a:t>
            </a:r>
            <a:r>
              <a:rPr lang="en-AU" sz="1200" dirty="0">
                <a:solidFill>
                  <a:srgbClr val="000000"/>
                </a:solidFill>
                <a:latin typeface="Calibri" pitchFamily="34" charset="0"/>
              </a:rPr>
              <a:t>should be saved as JPEG or TIFF if possible. </a:t>
            </a:r>
            <a:endParaRPr lang="en-AU" sz="1200" dirty="0" smtClean="0">
              <a:solidFill>
                <a:srgbClr val="000000"/>
              </a:solidFill>
              <a:latin typeface="Calibri" pitchFamily="34" charset="0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AU" sz="1200" b="1" dirty="0" smtClean="0">
                <a:solidFill>
                  <a:srgbClr val="C00000"/>
                </a:solidFill>
                <a:latin typeface="Calibri" pitchFamily="34" charset="0"/>
              </a:rPr>
              <a:t>Captions</a:t>
            </a:r>
            <a:endParaRPr lang="en-AU" sz="1200" b="1" dirty="0" smtClean="0">
              <a:solidFill>
                <a:srgbClr val="C00000"/>
              </a:solidFill>
              <a:latin typeface="Calibri" pitchFamily="34" charset="0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AU" sz="1200" i="1" dirty="0">
                <a:solidFill>
                  <a:srgbClr val="000000"/>
                </a:solidFill>
                <a:latin typeface="Times New Roman" pitchFamily="18" charset="0"/>
              </a:rPr>
              <a:t>Captions to be set in Times or Times New Roman or equivalent, italic, between 18 and 24 points. </a:t>
            </a:r>
            <a:endParaRPr lang="en-AU" sz="1200" i="1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AU" sz="1200" i="1" dirty="0" smtClean="0">
                <a:solidFill>
                  <a:srgbClr val="000000"/>
                </a:solidFill>
                <a:latin typeface="Times New Roman" pitchFamily="18" charset="0"/>
              </a:rPr>
              <a:t>Captions should  start right </a:t>
            </a:r>
            <a:r>
              <a:rPr lang="en-AU" sz="1200" i="1" dirty="0">
                <a:solidFill>
                  <a:srgbClr val="000000"/>
                </a:solidFill>
                <a:latin typeface="Times New Roman" pitchFamily="18" charset="0"/>
              </a:rPr>
              <a:t>at the top edge of the picture (graph or photo</a:t>
            </a:r>
            <a:r>
              <a:rPr lang="en-AU" sz="1200" i="1" dirty="0" smtClean="0">
                <a:solidFill>
                  <a:srgbClr val="000000"/>
                </a:solidFill>
                <a:latin typeface="Times New Roman" pitchFamily="18" charset="0"/>
              </a:rPr>
              <a:t>).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AU" sz="1200" i="1" dirty="0">
              <a:solidFill>
                <a:srgbClr val="000000"/>
              </a:solidFill>
              <a:latin typeface="Times New Roman" pitchFamily="18" charset="0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AU" sz="1200" i="1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AU" sz="1200" i="1" dirty="0">
              <a:solidFill>
                <a:srgbClr val="000000"/>
              </a:solidFill>
              <a:latin typeface="Times New Roman" pitchFamily="18" charset="0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AU" sz="1200" i="1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AU" sz="1200" i="1" dirty="0">
              <a:solidFill>
                <a:srgbClr val="000000"/>
              </a:solidFill>
              <a:latin typeface="Times New Roman" pitchFamily="18" charset="0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AU" sz="1200" i="1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AU" sz="1200" i="1" dirty="0">
              <a:solidFill>
                <a:srgbClr val="000000"/>
              </a:solidFill>
              <a:latin typeface="Times New Roman" pitchFamily="18" charset="0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AU" sz="1200" i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4366"/>
            <a:ext cx="1944216" cy="842372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6355460" y="4162196"/>
            <a:ext cx="2550432" cy="1396471"/>
            <a:chOff x="6355460" y="3864606"/>
            <a:chExt cx="2550432" cy="1396471"/>
          </a:xfrm>
        </p:grpSpPr>
        <p:sp>
          <p:nvSpPr>
            <p:cNvPr id="6155" name="Rectangle 11"/>
            <p:cNvSpPr>
              <a:spLocks noChangeArrowheads="1"/>
            </p:cNvSpPr>
            <p:nvPr/>
          </p:nvSpPr>
          <p:spPr bwMode="auto">
            <a:xfrm>
              <a:off x="6372184" y="3864606"/>
              <a:ext cx="720096" cy="574273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463" tIns="9231" rIns="18463" bIns="9231" anchor="ctr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endParaRPr lang="en-GB" sz="800" b="1">
                <a:solidFill>
                  <a:srgbClr val="A50021"/>
                </a:solidFill>
                <a:latin typeface="Arial" charset="0"/>
              </a:endParaRPr>
            </a:p>
          </p:txBody>
        </p:sp>
        <p:sp>
          <p:nvSpPr>
            <p:cNvPr id="6159" name="Text Box 15"/>
            <p:cNvSpPr txBox="1">
              <a:spLocks noChangeArrowheads="1"/>
            </p:cNvSpPr>
            <p:nvPr/>
          </p:nvSpPr>
          <p:spPr bwMode="auto">
            <a:xfrm>
              <a:off x="7147504" y="3864606"/>
              <a:ext cx="1753792" cy="5350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36344" tIns="36344" rIns="36344" bIns="36344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AU" sz="1000" i="1" dirty="0" smtClean="0">
                  <a:solidFill>
                    <a:srgbClr val="000000"/>
                  </a:solidFill>
                  <a:latin typeface="Times New Roman" pitchFamily="18" charset="0"/>
                </a:rPr>
                <a:t>Captions should be left </a:t>
              </a:r>
              <a:r>
                <a:rPr lang="en-AU" sz="1000" i="1" dirty="0">
                  <a:solidFill>
                    <a:srgbClr val="000000"/>
                  </a:solidFill>
                  <a:latin typeface="Times New Roman" pitchFamily="18" charset="0"/>
                </a:rPr>
                <a:t>aligned if </a:t>
              </a:r>
              <a:r>
                <a:rPr lang="en-AU" sz="1000" i="1" dirty="0" smtClean="0">
                  <a:solidFill>
                    <a:srgbClr val="000000"/>
                  </a:solidFill>
                  <a:latin typeface="Times New Roman" pitchFamily="18" charset="0"/>
                </a:rPr>
                <a:t>they refer </a:t>
              </a:r>
              <a:r>
                <a:rPr lang="en-AU" sz="1000" i="1" dirty="0">
                  <a:solidFill>
                    <a:srgbClr val="000000"/>
                  </a:solidFill>
                  <a:latin typeface="Times New Roman" pitchFamily="18" charset="0"/>
                </a:rPr>
                <a:t>to a figure on </a:t>
              </a:r>
              <a:r>
                <a:rPr lang="en-AU" sz="1000" i="1" dirty="0" smtClean="0">
                  <a:solidFill>
                    <a:srgbClr val="000000"/>
                  </a:solidFill>
                  <a:latin typeface="Times New Roman" pitchFamily="18" charset="0"/>
                </a:rPr>
                <a:t>the left</a:t>
              </a:r>
              <a:r>
                <a:rPr lang="en-AU" sz="1000" i="1" dirty="0">
                  <a:solidFill>
                    <a:srgbClr val="000000"/>
                  </a:solidFill>
                  <a:latin typeface="Times New Roman" pitchFamily="18" charset="0"/>
                </a:rPr>
                <a:t>. </a:t>
              </a:r>
            </a:p>
          </p:txBody>
        </p:sp>
        <p:sp>
          <p:nvSpPr>
            <p:cNvPr id="26" name="Rectangle 11"/>
            <p:cNvSpPr>
              <a:spLocks noChangeArrowheads="1"/>
            </p:cNvSpPr>
            <p:nvPr/>
          </p:nvSpPr>
          <p:spPr bwMode="auto">
            <a:xfrm>
              <a:off x="8185796" y="4686804"/>
              <a:ext cx="720096" cy="574273"/>
            </a:xfrm>
            <a:prstGeom prst="rect">
              <a:avLst/>
            </a:prstGeom>
            <a:solidFill>
              <a:srgbClr val="EEEEE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8463" tIns="9231" rIns="18463" bIns="9231" anchor="ctr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endParaRPr lang="en-GB" sz="800" b="1">
                <a:solidFill>
                  <a:srgbClr val="A50021"/>
                </a:solidFill>
                <a:latin typeface="Arial" charset="0"/>
              </a:endParaRPr>
            </a:p>
          </p:txBody>
        </p:sp>
        <p:sp>
          <p:nvSpPr>
            <p:cNvPr id="27" name="Text Box 15"/>
            <p:cNvSpPr txBox="1">
              <a:spLocks noChangeArrowheads="1"/>
            </p:cNvSpPr>
            <p:nvPr/>
          </p:nvSpPr>
          <p:spPr bwMode="auto">
            <a:xfrm>
              <a:off x="6355460" y="4686804"/>
              <a:ext cx="1753792" cy="5350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36344" tIns="36344" rIns="36344" bIns="36344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AU" sz="1000" i="1" dirty="0" smtClean="0">
                  <a:solidFill>
                    <a:srgbClr val="000000"/>
                  </a:solidFill>
                  <a:latin typeface="Times New Roman" pitchFamily="18" charset="0"/>
                </a:rPr>
                <a:t>Captions should be right </a:t>
              </a:r>
              <a:r>
                <a:rPr lang="en-AU" sz="1000" i="1" dirty="0">
                  <a:solidFill>
                    <a:srgbClr val="000000"/>
                  </a:solidFill>
                  <a:latin typeface="Times New Roman" pitchFamily="18" charset="0"/>
                </a:rPr>
                <a:t>aligned if </a:t>
              </a:r>
              <a:r>
                <a:rPr lang="en-AU" sz="1000" i="1" dirty="0" smtClean="0">
                  <a:solidFill>
                    <a:srgbClr val="000000"/>
                  </a:solidFill>
                  <a:latin typeface="Times New Roman" pitchFamily="18" charset="0"/>
                </a:rPr>
                <a:t>they </a:t>
              </a:r>
              <a:r>
                <a:rPr lang="en-AU" sz="1000" i="1" dirty="0">
                  <a:solidFill>
                    <a:srgbClr val="000000"/>
                  </a:solidFill>
                  <a:latin typeface="Times New Roman" pitchFamily="18" charset="0"/>
                </a:rPr>
                <a:t>refers to a figure on </a:t>
              </a:r>
              <a:r>
                <a:rPr lang="en-AU" sz="1000" i="1" dirty="0" smtClean="0">
                  <a:solidFill>
                    <a:srgbClr val="000000"/>
                  </a:solidFill>
                  <a:latin typeface="Times New Roman" pitchFamily="18" charset="0"/>
                </a:rPr>
                <a:t>the right.</a:t>
              </a:r>
              <a:endParaRPr lang="en-AU" sz="1000" i="1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01935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D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4" name="Rectangle 26"/>
          <p:cNvSpPr>
            <a:spLocks noChangeArrowheads="1"/>
          </p:cNvSpPr>
          <p:nvPr/>
        </p:nvSpPr>
        <p:spPr bwMode="auto">
          <a:xfrm>
            <a:off x="0" y="923747"/>
            <a:ext cx="9144000" cy="65982"/>
          </a:xfrm>
          <a:prstGeom prst="rect">
            <a:avLst/>
          </a:prstGeom>
          <a:solidFill>
            <a:srgbClr val="AAAAA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463" tIns="9231" rIns="18463" bIns="9231" anchor="ctr"/>
          <a:lstStyle/>
          <a:p>
            <a:pPr algn="ctr" defTabSz="184709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500">
              <a:solidFill>
                <a:srgbClr val="009999"/>
              </a:solidFill>
            </a:endParaRPr>
          </a:p>
        </p:txBody>
      </p:sp>
      <p:sp>
        <p:nvSpPr>
          <p:cNvPr id="2154" name="Rectangle 106"/>
          <p:cNvSpPr>
            <a:spLocks noChangeArrowheads="1"/>
          </p:cNvSpPr>
          <p:nvPr/>
        </p:nvSpPr>
        <p:spPr bwMode="auto">
          <a:xfrm>
            <a:off x="237904" y="1662746"/>
            <a:ext cx="2742283" cy="190028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E1F4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688" tIns="72688" rIns="72688" bIns="72688"/>
          <a:lstStyle/>
          <a:p>
            <a:pPr defTabSz="184709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1200" b="1" dirty="0">
                <a:solidFill>
                  <a:srgbClr val="A50021"/>
                </a:solidFill>
                <a:latin typeface="Calibri" pitchFamily="34" charset="0"/>
              </a:rPr>
              <a:t>Introduction</a:t>
            </a:r>
            <a:endParaRPr lang="en-US" sz="1200" dirty="0">
              <a:solidFill>
                <a:srgbClr val="A50021"/>
              </a:solidFill>
              <a:latin typeface="Calibri" pitchFamily="34" charset="0"/>
            </a:endParaRPr>
          </a:p>
          <a:p>
            <a:pPr defTabSz="184709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AU" sz="1100" dirty="0">
                <a:solidFill>
                  <a:srgbClr val="000000"/>
                </a:solidFill>
                <a:latin typeface="Calibri" pitchFamily="34" charset="0"/>
              </a:rPr>
              <a:t>You should include some background knowledge, so that the people looking at your poster can understand WHY you carried out this investigation</a:t>
            </a:r>
          </a:p>
          <a:p>
            <a:pPr defTabSz="184709" eaLnBrk="0" fontAlgn="base" hangingPunct="0">
              <a:lnSpc>
                <a:spcPct val="50000"/>
              </a:lnSpc>
              <a:spcBef>
                <a:spcPct val="50000"/>
              </a:spcBef>
              <a:spcAft>
                <a:spcPct val="0"/>
              </a:spcAft>
            </a:pPr>
            <a:endParaRPr lang="en-AU" sz="1100" dirty="0">
              <a:solidFill>
                <a:srgbClr val="000000"/>
              </a:solidFill>
              <a:latin typeface="Calibri" pitchFamily="34" charset="0"/>
            </a:endParaRPr>
          </a:p>
          <a:p>
            <a:pPr defTabSz="184709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AU" sz="1100" dirty="0">
                <a:solidFill>
                  <a:srgbClr val="000000"/>
                </a:solidFill>
                <a:latin typeface="Calibri" pitchFamily="34" charset="0"/>
              </a:rPr>
              <a:t>Keep it simple and use diagrams if possible</a:t>
            </a:r>
          </a:p>
          <a:p>
            <a:pPr defTabSz="184709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AU" sz="1100" dirty="0" smtClean="0">
                <a:solidFill>
                  <a:srgbClr val="000000"/>
                </a:solidFill>
                <a:latin typeface="Calibri" pitchFamily="34" charset="0"/>
              </a:rPr>
              <a:t>You </a:t>
            </a:r>
            <a:r>
              <a:rPr lang="en-AU" sz="1100" dirty="0">
                <a:solidFill>
                  <a:srgbClr val="000000"/>
                </a:solidFill>
                <a:latin typeface="Calibri" pitchFamily="34" charset="0"/>
              </a:rPr>
              <a:t>should state your </a:t>
            </a:r>
            <a:r>
              <a:rPr lang="en-AU" sz="1100" i="1" dirty="0">
                <a:solidFill>
                  <a:srgbClr val="000000"/>
                </a:solidFill>
                <a:latin typeface="Calibri" pitchFamily="34" charset="0"/>
              </a:rPr>
              <a:t>hypothesis</a:t>
            </a:r>
            <a:r>
              <a:rPr lang="en-AU" sz="1100" dirty="0">
                <a:solidFill>
                  <a:srgbClr val="000000"/>
                </a:solidFill>
                <a:latin typeface="Calibri" pitchFamily="34" charset="0"/>
              </a:rPr>
              <a:t> in this section.</a:t>
            </a:r>
          </a:p>
        </p:txBody>
      </p:sp>
      <p:sp>
        <p:nvSpPr>
          <p:cNvPr id="2155" name="Rectangle 107"/>
          <p:cNvSpPr>
            <a:spLocks noChangeArrowheads="1"/>
          </p:cNvSpPr>
          <p:nvPr/>
        </p:nvSpPr>
        <p:spPr bwMode="auto">
          <a:xfrm>
            <a:off x="6151718" y="4048270"/>
            <a:ext cx="2742284" cy="1049113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E1F4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688" tIns="72688" rIns="72688" bIns="72688"/>
          <a:lstStyle/>
          <a:p>
            <a:pPr defTabSz="184709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GB" sz="1200" b="1">
                <a:solidFill>
                  <a:srgbClr val="A50021"/>
                </a:solidFill>
                <a:latin typeface="Calibri" pitchFamily="34" charset="0"/>
              </a:rPr>
              <a:t>Acknowledgements</a:t>
            </a:r>
          </a:p>
          <a:p>
            <a:pPr defTabSz="184709" eaLnBrk="0" fontAlgn="base" hangingPunct="0">
              <a:spcBef>
                <a:spcPct val="40000"/>
              </a:spcBef>
              <a:spcAft>
                <a:spcPct val="0"/>
              </a:spcAft>
              <a:buFontTx/>
              <a:buChar char="•"/>
            </a:pPr>
            <a:r>
              <a:rPr lang="en-GB" sz="1100">
                <a:solidFill>
                  <a:srgbClr val="000000"/>
                </a:solidFill>
                <a:latin typeface="Calibri" pitchFamily="34" charset="0"/>
                <a:cs typeface="Arial" charset="0"/>
              </a:rPr>
              <a:t>Who helped you carry out your investigation/gave you the equipment you needed?</a:t>
            </a:r>
          </a:p>
          <a:p>
            <a:pPr defTabSz="184709" eaLnBrk="0" fontAlgn="base" hangingPunct="0">
              <a:spcBef>
                <a:spcPct val="40000"/>
              </a:spcBef>
              <a:spcAft>
                <a:spcPct val="0"/>
              </a:spcAft>
              <a:buFontTx/>
              <a:buChar char="•"/>
            </a:pPr>
            <a:r>
              <a:rPr lang="en-GB" sz="1100">
                <a:solidFill>
                  <a:srgbClr val="000000"/>
                </a:solidFill>
                <a:latin typeface="Calibri" pitchFamily="34" charset="0"/>
                <a:cs typeface="Arial" charset="0"/>
              </a:rPr>
              <a:t>Who answered any questions you had?</a:t>
            </a:r>
            <a:endParaRPr lang="en-GB" sz="800">
              <a:solidFill>
                <a:srgbClr val="000000"/>
              </a:solidFill>
              <a:latin typeface="Arial" charset="0"/>
            </a:endParaRPr>
          </a:p>
          <a:p>
            <a:pPr defTabSz="184709" eaLnBrk="0" fontAlgn="base" hangingPunct="0">
              <a:spcBef>
                <a:spcPct val="40000"/>
              </a:spcBef>
              <a:spcAft>
                <a:spcPct val="0"/>
              </a:spcAft>
            </a:pPr>
            <a:endParaRPr lang="en-GB" sz="8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156" name="Rectangle 108"/>
          <p:cNvSpPr>
            <a:spLocks noChangeArrowheads="1"/>
          </p:cNvSpPr>
          <p:nvPr/>
        </p:nvSpPr>
        <p:spPr bwMode="auto">
          <a:xfrm>
            <a:off x="3202324" y="1662746"/>
            <a:ext cx="2742284" cy="4622586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E1F4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688" tIns="72688" rIns="72688" bIns="72688"/>
          <a:lstStyle/>
          <a:p>
            <a:pPr defTabSz="184709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1200" b="1">
                <a:solidFill>
                  <a:srgbClr val="A50021"/>
                </a:solidFill>
                <a:latin typeface="Calibri" pitchFamily="34" charset="0"/>
              </a:rPr>
              <a:t>Results</a:t>
            </a:r>
            <a:endParaRPr lang="en-US" sz="1200">
              <a:solidFill>
                <a:srgbClr val="A50021"/>
              </a:solidFill>
              <a:latin typeface="Calibri" pitchFamily="34" charset="0"/>
            </a:endParaRPr>
          </a:p>
          <a:p>
            <a:pPr defTabSz="184709" eaLnBrk="0" fontAlgn="base" hangingPunct="0">
              <a:spcBef>
                <a:spcPct val="40000"/>
              </a:spcBef>
              <a:spcAft>
                <a:spcPct val="0"/>
              </a:spcAft>
            </a:pPr>
            <a:r>
              <a:rPr lang="en-AU" sz="1100">
                <a:solidFill>
                  <a:srgbClr val="000000"/>
                </a:solidFill>
                <a:latin typeface="Calibri" pitchFamily="34" charset="0"/>
                <a:cs typeface="Arial" charset="0"/>
              </a:rPr>
              <a:t>What were your results?</a:t>
            </a:r>
          </a:p>
          <a:p>
            <a:pPr defTabSz="184709" eaLnBrk="0" fontAlgn="base" hangingPunct="0">
              <a:spcBef>
                <a:spcPct val="40000"/>
              </a:spcBef>
              <a:spcAft>
                <a:spcPct val="0"/>
              </a:spcAft>
            </a:pPr>
            <a:r>
              <a:rPr lang="en-AU" sz="1100">
                <a:solidFill>
                  <a:srgbClr val="000000"/>
                </a:solidFill>
                <a:latin typeface="Calibri" pitchFamily="34" charset="0"/>
                <a:cs typeface="Arial" charset="0"/>
              </a:rPr>
              <a:t>Use diagrams, graphs and photographs to illustrate them.</a:t>
            </a:r>
          </a:p>
        </p:txBody>
      </p:sp>
      <p:sp>
        <p:nvSpPr>
          <p:cNvPr id="2157" name="Rectangle 109"/>
          <p:cNvSpPr>
            <a:spLocks noChangeArrowheads="1"/>
          </p:cNvSpPr>
          <p:nvPr/>
        </p:nvSpPr>
        <p:spPr bwMode="auto">
          <a:xfrm>
            <a:off x="263928" y="4658328"/>
            <a:ext cx="2742284" cy="1652023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E1F4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688" tIns="72688" rIns="72688" bIns="72688"/>
          <a:lstStyle/>
          <a:p>
            <a:pPr marL="338483" indent="-323097" defTabSz="184709" eaLnBrk="0" fontAlgn="base" hangingPunct="0">
              <a:spcBef>
                <a:spcPct val="50000"/>
              </a:spcBef>
              <a:spcAft>
                <a:spcPct val="0"/>
              </a:spcAft>
              <a:tabLst>
                <a:tab pos="307712" algn="l"/>
              </a:tabLst>
            </a:pPr>
            <a:r>
              <a:rPr lang="en-US" sz="1200" b="1" dirty="0">
                <a:solidFill>
                  <a:srgbClr val="A50021"/>
                </a:solidFill>
                <a:latin typeface="Calibri" pitchFamily="34" charset="0"/>
              </a:rPr>
              <a:t>Methods</a:t>
            </a:r>
          </a:p>
          <a:p>
            <a:pPr marL="338483" indent="-323097" defTabSz="184709" eaLnBrk="0" fontAlgn="base" hangingPunct="0">
              <a:spcBef>
                <a:spcPct val="50000"/>
              </a:spcBef>
              <a:spcAft>
                <a:spcPct val="0"/>
              </a:spcAft>
              <a:buFontTx/>
              <a:buChar char="•"/>
              <a:tabLst>
                <a:tab pos="307712" algn="l"/>
              </a:tabLst>
            </a:pPr>
            <a:r>
              <a:rPr lang="en-GB" sz="1000" dirty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Write instructions so that someone else could carry out the same investigation</a:t>
            </a:r>
            <a:r>
              <a:rPr lang="en-GB" sz="1000" dirty="0" smtClean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.</a:t>
            </a:r>
            <a:endParaRPr lang="en-GB" sz="1000" dirty="0">
              <a:solidFill>
                <a:srgbClr val="000000"/>
              </a:solidFill>
              <a:latin typeface="Calibri" pitchFamily="34" charset="0"/>
              <a:cs typeface="Arial" charset="0"/>
            </a:endParaRPr>
          </a:p>
          <a:p>
            <a:pPr marL="338483" indent="-323097" defTabSz="184709" fontAlgn="base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307712" algn="l"/>
              </a:tabLst>
            </a:pPr>
            <a:r>
              <a:rPr lang="en-GB" sz="1000" dirty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Think about how you made sure your investigation would give you results that were </a:t>
            </a:r>
            <a:r>
              <a:rPr lang="en-GB" sz="1000" i="1" dirty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VALID</a:t>
            </a:r>
            <a:r>
              <a:rPr lang="en-GB" sz="1000" dirty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, </a:t>
            </a:r>
            <a:r>
              <a:rPr lang="en-GB" sz="1000" i="1" dirty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ACCURATE,</a:t>
            </a:r>
            <a:r>
              <a:rPr lang="en-GB" sz="1000" dirty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 </a:t>
            </a:r>
            <a:r>
              <a:rPr lang="en-GB" sz="1000" i="1" dirty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PRECISE </a:t>
            </a:r>
            <a:r>
              <a:rPr lang="en-GB" sz="1000">
                <a:solidFill>
                  <a:srgbClr val="000000"/>
                </a:solidFill>
                <a:latin typeface="Calibri" pitchFamily="34" charset="0"/>
                <a:cs typeface="Arial" charset="0"/>
              </a:rPr>
              <a:t>and </a:t>
            </a:r>
            <a:r>
              <a:rPr lang="en-GB" sz="1000" i="1" smtClean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RELIABLE</a:t>
            </a:r>
            <a:endParaRPr lang="en-GB" sz="1000" dirty="0">
              <a:solidFill>
                <a:srgbClr val="000000"/>
              </a:solidFill>
              <a:latin typeface="Calibri" pitchFamily="34" charset="0"/>
              <a:cs typeface="Arial" charset="0"/>
            </a:endParaRPr>
          </a:p>
          <a:p>
            <a:pPr marL="338483" indent="-323097" defTabSz="184709" fontAlgn="base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307712" algn="l"/>
              </a:tabLst>
            </a:pPr>
            <a:r>
              <a:rPr lang="en-GB" sz="1000" dirty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To keep it simple, you could use bullet points</a:t>
            </a:r>
            <a:endParaRPr lang="en-US" sz="1000" dirty="0">
              <a:solidFill>
                <a:srgbClr val="000000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2158" name="Rectangle 110"/>
          <p:cNvSpPr>
            <a:spLocks noChangeArrowheads="1"/>
          </p:cNvSpPr>
          <p:nvPr/>
        </p:nvSpPr>
        <p:spPr bwMode="auto">
          <a:xfrm>
            <a:off x="6151718" y="1662748"/>
            <a:ext cx="2742284" cy="2328063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E1F4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688" tIns="72688" rIns="72688" bIns="72688"/>
          <a:lstStyle/>
          <a:p>
            <a:pPr defTabSz="184709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1200" b="1">
                <a:solidFill>
                  <a:srgbClr val="A50021"/>
                </a:solidFill>
                <a:latin typeface="Calibri" pitchFamily="34" charset="0"/>
              </a:rPr>
              <a:t>Conclusion</a:t>
            </a:r>
          </a:p>
          <a:p>
            <a:pPr defTabSz="184709" eaLnBrk="0" fontAlgn="base" hangingPunct="0">
              <a:spcBef>
                <a:spcPct val="40000"/>
              </a:spcBef>
              <a:spcAft>
                <a:spcPct val="0"/>
              </a:spcAft>
            </a:pPr>
            <a:r>
              <a:rPr lang="en-GB" sz="1100">
                <a:solidFill>
                  <a:srgbClr val="000000"/>
                </a:solidFill>
                <a:latin typeface="Calibri" pitchFamily="34" charset="0"/>
                <a:cs typeface="Arial" charset="0"/>
              </a:rPr>
              <a:t>What did your investigation show</a:t>
            </a:r>
          </a:p>
          <a:p>
            <a:pPr defTabSz="184709" eaLnBrk="0" fontAlgn="base" hangingPunct="0">
              <a:spcBef>
                <a:spcPct val="40000"/>
              </a:spcBef>
              <a:spcAft>
                <a:spcPct val="0"/>
              </a:spcAft>
              <a:buFontTx/>
              <a:buChar char="•"/>
            </a:pPr>
            <a:r>
              <a:rPr lang="en-GB" sz="1100">
                <a:solidFill>
                  <a:srgbClr val="000000"/>
                </a:solidFill>
                <a:latin typeface="Calibri" pitchFamily="34" charset="0"/>
                <a:cs typeface="Arial" charset="0"/>
              </a:rPr>
              <a:t>Do your results give you more questions to answer - what would you investigate next? </a:t>
            </a:r>
          </a:p>
          <a:p>
            <a:pPr defTabSz="184709" eaLnBrk="0" fontAlgn="base" hangingPunct="0">
              <a:spcBef>
                <a:spcPct val="40000"/>
              </a:spcBef>
              <a:spcAft>
                <a:spcPct val="0"/>
              </a:spcAft>
              <a:buFontTx/>
              <a:buChar char="•"/>
            </a:pPr>
            <a:r>
              <a:rPr lang="en-GB" sz="1100">
                <a:solidFill>
                  <a:srgbClr val="000000"/>
                </a:solidFill>
                <a:latin typeface="Calibri" pitchFamily="34" charset="0"/>
                <a:cs typeface="Arial" charset="0"/>
              </a:rPr>
              <a:t>Did you answer you aim?</a:t>
            </a:r>
          </a:p>
          <a:p>
            <a:pPr defTabSz="184709" eaLnBrk="0" fontAlgn="base" hangingPunct="0">
              <a:spcBef>
                <a:spcPct val="40000"/>
              </a:spcBef>
              <a:spcAft>
                <a:spcPct val="0"/>
              </a:spcAft>
              <a:buFontTx/>
              <a:buChar char="•"/>
            </a:pPr>
            <a:r>
              <a:rPr lang="en-GB" sz="1100">
                <a:solidFill>
                  <a:srgbClr val="000000"/>
                </a:solidFill>
                <a:latin typeface="Calibri" pitchFamily="34" charset="0"/>
                <a:cs typeface="Arial" charset="0"/>
              </a:rPr>
              <a:t>Do your results agree with your hypothesis</a:t>
            </a:r>
          </a:p>
          <a:p>
            <a:pPr marL="92314" lvl="1" defTabSz="184709" eaLnBrk="0" fontAlgn="base" hangingPunct="0">
              <a:spcBef>
                <a:spcPct val="40000"/>
              </a:spcBef>
              <a:spcAft>
                <a:spcPct val="0"/>
              </a:spcAft>
              <a:buFontTx/>
              <a:buChar char="•"/>
            </a:pPr>
            <a:r>
              <a:rPr lang="en-GB" sz="1100">
                <a:solidFill>
                  <a:srgbClr val="000000"/>
                </a:solidFill>
                <a:latin typeface="Calibri" pitchFamily="34" charset="0"/>
                <a:cs typeface="Arial" charset="0"/>
              </a:rPr>
              <a:t>If not, do you need to re-think your hypothesis and write a new one</a:t>
            </a:r>
          </a:p>
          <a:p>
            <a:pPr marL="92314" lvl="1" defTabSz="184709" eaLnBrk="0" fontAlgn="base" hangingPunct="0">
              <a:spcBef>
                <a:spcPct val="40000"/>
              </a:spcBef>
              <a:spcAft>
                <a:spcPct val="0"/>
              </a:spcAft>
              <a:buFontTx/>
              <a:buChar char="•"/>
            </a:pPr>
            <a:r>
              <a:rPr lang="en-GB" sz="1100">
                <a:solidFill>
                  <a:srgbClr val="000000"/>
                </a:solidFill>
                <a:latin typeface="Calibri" pitchFamily="34" charset="0"/>
                <a:cs typeface="Arial" charset="0"/>
              </a:rPr>
              <a:t>How could you investigate this new hypothesis?</a:t>
            </a:r>
          </a:p>
        </p:txBody>
      </p:sp>
      <p:sp>
        <p:nvSpPr>
          <p:cNvPr id="2159" name="Rectangle 111"/>
          <p:cNvSpPr>
            <a:spLocks noChangeArrowheads="1"/>
          </p:cNvSpPr>
          <p:nvPr/>
        </p:nvSpPr>
        <p:spPr bwMode="auto">
          <a:xfrm>
            <a:off x="6151718" y="5151541"/>
            <a:ext cx="2742284" cy="113489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E1F4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688" tIns="72688" rIns="72688" bIns="72688"/>
          <a:lstStyle/>
          <a:p>
            <a:pPr defTabSz="184709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GB" sz="1200" b="1">
                <a:solidFill>
                  <a:srgbClr val="A50021"/>
                </a:solidFill>
                <a:latin typeface="Calibri" pitchFamily="34" charset="0"/>
              </a:rPr>
              <a:t>References</a:t>
            </a:r>
          </a:p>
          <a:p>
            <a:pPr defTabSz="184709" eaLnBrk="0" fontAlgn="base" hangingPunct="0">
              <a:spcBef>
                <a:spcPct val="40000"/>
              </a:spcBef>
              <a:spcAft>
                <a:spcPct val="0"/>
              </a:spcAft>
              <a:buFontTx/>
              <a:buChar char="•"/>
            </a:pPr>
            <a:r>
              <a:rPr lang="en-GB" sz="1100">
                <a:solidFill>
                  <a:srgbClr val="000000"/>
                </a:solidFill>
                <a:latin typeface="Calibri" pitchFamily="34" charset="0"/>
                <a:cs typeface="Arial" charset="0"/>
              </a:rPr>
              <a:t>What books did you use?</a:t>
            </a:r>
          </a:p>
          <a:p>
            <a:pPr defTabSz="184709" eaLnBrk="0" fontAlgn="base" hangingPunct="0">
              <a:spcBef>
                <a:spcPct val="40000"/>
              </a:spcBef>
              <a:spcAft>
                <a:spcPct val="0"/>
              </a:spcAft>
              <a:buFontTx/>
              <a:buChar char="•"/>
            </a:pPr>
            <a:r>
              <a:rPr lang="en-GB" sz="1100">
                <a:solidFill>
                  <a:srgbClr val="000000"/>
                </a:solidFill>
                <a:latin typeface="Calibri" pitchFamily="34" charset="0"/>
                <a:cs typeface="Arial" charset="0"/>
              </a:rPr>
              <a:t>What websites did you use?</a:t>
            </a:r>
          </a:p>
          <a:p>
            <a:pPr defTabSz="184709" eaLnBrk="0" fontAlgn="base" hangingPunct="0">
              <a:spcBef>
                <a:spcPct val="40000"/>
              </a:spcBef>
              <a:spcAft>
                <a:spcPct val="0"/>
              </a:spcAft>
              <a:buFontTx/>
              <a:buChar char="•"/>
            </a:pPr>
            <a:r>
              <a:rPr lang="en-GB" sz="1100">
                <a:solidFill>
                  <a:srgbClr val="000000"/>
                </a:solidFill>
                <a:latin typeface="Calibri" pitchFamily="34" charset="0"/>
                <a:cs typeface="Arial" charset="0"/>
              </a:rPr>
              <a:t>Where did any other information you used come from?</a:t>
            </a:r>
          </a:p>
          <a:p>
            <a:pPr defTabSz="184709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GB" sz="1100" b="1">
              <a:solidFill>
                <a:srgbClr val="A50021"/>
              </a:solidFill>
              <a:latin typeface="Arial" charset="0"/>
            </a:endParaRPr>
          </a:p>
        </p:txBody>
      </p:sp>
      <p:sp>
        <p:nvSpPr>
          <p:cNvPr id="2160" name="Text Box 112"/>
          <p:cNvSpPr txBox="1">
            <a:spLocks noChangeArrowheads="1"/>
          </p:cNvSpPr>
          <p:nvPr/>
        </p:nvSpPr>
        <p:spPr bwMode="auto">
          <a:xfrm>
            <a:off x="263928" y="3701590"/>
            <a:ext cx="2742284" cy="746971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E1F4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688" tIns="72688" rIns="72688" bIns="72688"/>
          <a:lstStyle>
            <a:lvl1pPr defTabSz="1047750">
              <a:spcBef>
                <a:spcPct val="0"/>
              </a:spcBef>
              <a:defRPr sz="2400">
                <a:solidFill>
                  <a:schemeClr val="tx1"/>
                </a:solidFill>
                <a:latin typeface="Times" charset="0"/>
              </a:defRPr>
            </a:lvl1pPr>
            <a:lvl2pPr marL="523875" defTabSz="1047750">
              <a:spcBef>
                <a:spcPct val="0"/>
              </a:spcBef>
              <a:defRPr sz="2400">
                <a:solidFill>
                  <a:schemeClr val="tx1"/>
                </a:solidFill>
                <a:latin typeface="Times" charset="0"/>
              </a:defRPr>
            </a:lvl2pPr>
            <a:lvl3pPr marL="1047750" defTabSz="1047750">
              <a:spcBef>
                <a:spcPct val="0"/>
              </a:spcBef>
              <a:defRPr sz="2400">
                <a:solidFill>
                  <a:schemeClr val="tx1"/>
                </a:solidFill>
                <a:latin typeface="Times" charset="0"/>
              </a:defRPr>
            </a:lvl3pPr>
            <a:lvl4pPr marL="1571625" defTabSz="1047750">
              <a:spcBef>
                <a:spcPct val="0"/>
              </a:spcBef>
              <a:defRPr sz="2400">
                <a:solidFill>
                  <a:schemeClr val="tx1"/>
                </a:solidFill>
                <a:latin typeface="Times" charset="0"/>
              </a:defRPr>
            </a:lvl4pPr>
            <a:lvl5pPr marL="2095500" defTabSz="1047750">
              <a:spcBef>
                <a:spcPct val="0"/>
              </a:spcBef>
              <a:defRPr sz="2400">
                <a:solidFill>
                  <a:schemeClr val="tx1"/>
                </a:solidFill>
                <a:latin typeface="Times" charset="0"/>
              </a:defRPr>
            </a:lvl5pPr>
            <a:lvl6pPr marL="2552700" defTabSz="1047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6pPr>
            <a:lvl7pPr marL="3009900" defTabSz="1047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7pPr>
            <a:lvl8pPr marL="3467100" defTabSz="1047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8pPr>
            <a:lvl9pPr marL="3924300" defTabSz="1047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GB" sz="1200" b="1">
                <a:solidFill>
                  <a:srgbClr val="A50021"/>
                </a:solidFill>
                <a:latin typeface="Calibri" pitchFamily="34" charset="0"/>
              </a:rPr>
              <a:t>Aim</a:t>
            </a:r>
          </a:p>
          <a:p>
            <a:pPr fontAlgn="base">
              <a:spcAft>
                <a:spcPct val="0"/>
              </a:spcAft>
            </a:pPr>
            <a:r>
              <a:rPr lang="en-GB" sz="1100">
                <a:solidFill>
                  <a:srgbClr val="000000"/>
                </a:solidFill>
                <a:latin typeface="Calibri" pitchFamily="34" charset="0"/>
                <a:cs typeface="Arial" charset="0"/>
              </a:rPr>
              <a:t>A short sentence setting out what you were investigating.</a:t>
            </a:r>
          </a:p>
        </p:txBody>
      </p:sp>
      <p:sp>
        <p:nvSpPr>
          <p:cNvPr id="2162" name="Rectangle 114"/>
          <p:cNvSpPr>
            <a:spLocks noChangeArrowheads="1"/>
          </p:cNvSpPr>
          <p:nvPr/>
        </p:nvSpPr>
        <p:spPr bwMode="auto">
          <a:xfrm>
            <a:off x="4345645" y="3883315"/>
            <a:ext cx="1495958" cy="797557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463" tIns="9231" rIns="18463" bIns="9231" anchor="ctr"/>
          <a:lstStyle/>
          <a:p>
            <a:pPr defTabSz="184709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GB" sz="800" b="1">
              <a:solidFill>
                <a:srgbClr val="A50021"/>
              </a:solidFill>
              <a:latin typeface="Arial" charset="0"/>
            </a:endParaRPr>
          </a:p>
        </p:txBody>
      </p:sp>
      <p:sp>
        <p:nvSpPr>
          <p:cNvPr id="2163" name="Rectangle 115"/>
          <p:cNvSpPr>
            <a:spLocks noChangeArrowheads="1"/>
          </p:cNvSpPr>
          <p:nvPr/>
        </p:nvSpPr>
        <p:spPr bwMode="auto">
          <a:xfrm>
            <a:off x="3290300" y="4988236"/>
            <a:ext cx="2568898" cy="873986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463" tIns="9231" rIns="18463" bIns="9231" anchor="ctr"/>
          <a:lstStyle/>
          <a:p>
            <a:pPr defTabSz="184709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GB" sz="800" b="1">
              <a:solidFill>
                <a:srgbClr val="A50021"/>
              </a:solidFill>
              <a:latin typeface="Arial" charset="0"/>
            </a:endParaRPr>
          </a:p>
        </p:txBody>
      </p:sp>
      <p:sp>
        <p:nvSpPr>
          <p:cNvPr id="2164" name="Text Box 116"/>
          <p:cNvSpPr txBox="1">
            <a:spLocks noChangeArrowheads="1"/>
          </p:cNvSpPr>
          <p:nvPr/>
        </p:nvSpPr>
        <p:spPr bwMode="auto">
          <a:xfrm>
            <a:off x="3290300" y="6450287"/>
            <a:ext cx="2568898" cy="1417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9231" rIns="0" bIns="9231">
            <a:spAutoFit/>
          </a:bodyPr>
          <a:lstStyle/>
          <a:p>
            <a:pPr defTabSz="184709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AU" sz="400" i="1">
                <a:solidFill>
                  <a:srgbClr val="000000"/>
                </a:solidFill>
                <a:latin typeface="Times New Roman" pitchFamily="18" charset="0"/>
              </a:rPr>
              <a:t>Captions to be set in Times or Times New Roman or equivalent, italic, 18 to 24 points, to the length of the column in case a figure takes more than 2/3 of column width.</a:t>
            </a:r>
          </a:p>
        </p:txBody>
      </p:sp>
      <p:sp>
        <p:nvSpPr>
          <p:cNvPr id="2165" name="Rectangle 117"/>
          <p:cNvSpPr>
            <a:spLocks noChangeArrowheads="1"/>
          </p:cNvSpPr>
          <p:nvPr/>
        </p:nvSpPr>
        <p:spPr bwMode="auto">
          <a:xfrm>
            <a:off x="3307895" y="2725880"/>
            <a:ext cx="1495958" cy="797557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463" tIns="9231" rIns="18463" bIns="9231" anchor="ctr"/>
          <a:lstStyle/>
          <a:p>
            <a:pPr defTabSz="184709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GB" sz="800" b="1">
              <a:solidFill>
                <a:srgbClr val="A50021"/>
              </a:solidFill>
              <a:latin typeface="Arial" charset="0"/>
            </a:endParaRPr>
          </a:p>
        </p:txBody>
      </p:sp>
      <p:sp>
        <p:nvSpPr>
          <p:cNvPr id="2166" name="Text Box 118"/>
          <p:cNvSpPr txBox="1">
            <a:spLocks noChangeArrowheads="1"/>
          </p:cNvSpPr>
          <p:nvPr/>
        </p:nvSpPr>
        <p:spPr bwMode="auto">
          <a:xfrm>
            <a:off x="4836113" y="2707185"/>
            <a:ext cx="1055711" cy="812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344" tIns="36344" rIns="36344" bIns="36344">
            <a:spAutoFit/>
          </a:bodyPr>
          <a:lstStyle/>
          <a:p>
            <a:pPr defTabSz="18470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600" i="1">
                <a:solidFill>
                  <a:srgbClr val="000000"/>
                </a:solidFill>
                <a:latin typeface="Calibri" pitchFamily="34" charset="0"/>
              </a:rPr>
              <a:t>Captions to be set in Times or Times New Roman or equivalent, italic, between 18 and 24 points. </a:t>
            </a:r>
          </a:p>
          <a:p>
            <a:pPr defTabSz="18470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600" i="1">
                <a:solidFill>
                  <a:srgbClr val="000000"/>
                </a:solidFill>
                <a:latin typeface="Calibri" pitchFamily="34" charset="0"/>
              </a:rPr>
              <a:t>Caption starts right at the top edge of the picture (graph or photo).</a:t>
            </a:r>
          </a:p>
          <a:p>
            <a:pPr defTabSz="184709" eaLnBrk="0" fontAlgn="base" hangingPunct="0">
              <a:spcBef>
                <a:spcPct val="0"/>
              </a:spcBef>
              <a:spcAft>
                <a:spcPct val="0"/>
              </a:spcAft>
            </a:pPr>
            <a:endParaRPr lang="en-AU" sz="600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171" name="Rectangle 123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463" tIns="9231" rIns="18463" bIns="9231" anchor="ctr"/>
          <a:lstStyle/>
          <a:p>
            <a:pPr defTabSz="184709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GB" sz="800" b="1">
              <a:solidFill>
                <a:srgbClr val="A50021"/>
              </a:solidFill>
              <a:latin typeface="Arial" charset="0"/>
            </a:endParaRPr>
          </a:p>
        </p:txBody>
      </p:sp>
      <p:sp>
        <p:nvSpPr>
          <p:cNvPr id="2172" name="Text Box 124"/>
          <p:cNvSpPr txBox="1">
            <a:spLocks noChangeArrowheads="1"/>
          </p:cNvSpPr>
          <p:nvPr/>
        </p:nvSpPr>
        <p:spPr bwMode="auto">
          <a:xfrm>
            <a:off x="0" y="-10997"/>
            <a:ext cx="9144000" cy="946016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 defTabSz="4271963">
              <a:spcBef>
                <a:spcPct val="0"/>
              </a:spcBef>
              <a:defRPr sz="2400">
                <a:solidFill>
                  <a:schemeClr val="tx1"/>
                </a:solidFill>
                <a:latin typeface="Times" charset="0"/>
              </a:defRPr>
            </a:lvl1pPr>
            <a:lvl2pPr marL="2135188" defTabSz="4271963">
              <a:spcBef>
                <a:spcPct val="0"/>
              </a:spcBef>
              <a:defRPr sz="2400">
                <a:solidFill>
                  <a:schemeClr val="tx1"/>
                </a:solidFill>
                <a:latin typeface="Times" charset="0"/>
              </a:defRPr>
            </a:lvl2pPr>
            <a:lvl3pPr marL="4271963" defTabSz="4271963">
              <a:spcBef>
                <a:spcPct val="0"/>
              </a:spcBef>
              <a:defRPr sz="2400">
                <a:solidFill>
                  <a:schemeClr val="tx1"/>
                </a:solidFill>
                <a:latin typeface="Times" charset="0"/>
              </a:defRPr>
            </a:lvl3pPr>
            <a:lvl4pPr marL="6407150" defTabSz="4271963">
              <a:spcBef>
                <a:spcPct val="0"/>
              </a:spcBef>
              <a:defRPr sz="2400">
                <a:solidFill>
                  <a:schemeClr val="tx1"/>
                </a:solidFill>
                <a:latin typeface="Times" charset="0"/>
              </a:defRPr>
            </a:lvl4pPr>
            <a:lvl5pPr marL="8542338" defTabSz="4271963">
              <a:spcBef>
                <a:spcPct val="0"/>
              </a:spcBef>
              <a:defRPr sz="2400">
                <a:solidFill>
                  <a:schemeClr val="tx1"/>
                </a:solidFill>
                <a:latin typeface="Times" charset="0"/>
              </a:defRPr>
            </a:lvl5pPr>
            <a:lvl6pPr marL="8999538" defTabSz="42719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6pPr>
            <a:lvl7pPr marL="9456738" defTabSz="42719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7pPr>
            <a:lvl8pPr marL="9913938" defTabSz="42719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8pPr>
            <a:lvl9pPr marL="10371138" defTabSz="42719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9pPr>
          </a:lstStyle>
          <a:p>
            <a:pPr algn="ctr" eaLnBrk="0" fontAlgn="base" hangingPunct="0">
              <a:spcAft>
                <a:spcPct val="0"/>
              </a:spcAft>
            </a:pPr>
            <a:r>
              <a:rPr lang="en-GB" sz="2300" b="1">
                <a:solidFill>
                  <a:srgbClr val="003399"/>
                </a:solidFill>
                <a:latin typeface="Calibri" pitchFamily="34" charset="0"/>
              </a:rPr>
              <a:t>Poster title goes here</a:t>
            </a:r>
            <a:endParaRPr lang="en-AU" sz="2300" b="1">
              <a:solidFill>
                <a:srgbClr val="003399"/>
              </a:solidFill>
              <a:latin typeface="Calibri" pitchFamily="34" charset="0"/>
            </a:endParaRPr>
          </a:p>
        </p:txBody>
      </p:sp>
      <p:sp>
        <p:nvSpPr>
          <p:cNvPr id="2175" name="Text Box 127"/>
          <p:cNvSpPr txBox="1">
            <a:spLocks noChangeArrowheads="1"/>
          </p:cNvSpPr>
          <p:nvPr/>
        </p:nvSpPr>
        <p:spPr bwMode="auto">
          <a:xfrm>
            <a:off x="0" y="6453587"/>
            <a:ext cx="9144000" cy="404415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 defTabSz="4271963">
              <a:spcBef>
                <a:spcPct val="0"/>
              </a:spcBef>
              <a:defRPr sz="2400">
                <a:solidFill>
                  <a:schemeClr val="tx1"/>
                </a:solidFill>
                <a:latin typeface="Times" charset="0"/>
              </a:defRPr>
            </a:lvl1pPr>
            <a:lvl2pPr marL="2135188" defTabSz="4271963">
              <a:spcBef>
                <a:spcPct val="0"/>
              </a:spcBef>
              <a:defRPr sz="2400">
                <a:solidFill>
                  <a:schemeClr val="tx1"/>
                </a:solidFill>
                <a:latin typeface="Times" charset="0"/>
              </a:defRPr>
            </a:lvl2pPr>
            <a:lvl3pPr marL="4271963" defTabSz="4271963">
              <a:spcBef>
                <a:spcPct val="0"/>
              </a:spcBef>
              <a:defRPr sz="2400">
                <a:solidFill>
                  <a:schemeClr val="tx1"/>
                </a:solidFill>
                <a:latin typeface="Times" charset="0"/>
              </a:defRPr>
            </a:lvl3pPr>
            <a:lvl4pPr marL="6407150" defTabSz="4271963">
              <a:spcBef>
                <a:spcPct val="0"/>
              </a:spcBef>
              <a:defRPr sz="2400">
                <a:solidFill>
                  <a:schemeClr val="tx1"/>
                </a:solidFill>
                <a:latin typeface="Times" charset="0"/>
              </a:defRPr>
            </a:lvl4pPr>
            <a:lvl5pPr marL="8542338" defTabSz="4271963">
              <a:spcBef>
                <a:spcPct val="0"/>
              </a:spcBef>
              <a:defRPr sz="2400">
                <a:solidFill>
                  <a:schemeClr val="tx1"/>
                </a:solidFill>
                <a:latin typeface="Times" charset="0"/>
              </a:defRPr>
            </a:lvl5pPr>
            <a:lvl6pPr marL="8999538" defTabSz="42719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6pPr>
            <a:lvl7pPr marL="9456738" defTabSz="42719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7pPr>
            <a:lvl8pPr marL="9913938" defTabSz="42719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8pPr>
            <a:lvl9pPr marL="10371138" defTabSz="42719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GB" sz="17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pic>
        <p:nvPicPr>
          <p:cNvPr id="2176" name="Picture 128" descr="uosblue_jpg_officia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2356" y="6557784"/>
            <a:ext cx="1633420" cy="249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78" name="Text Box 130"/>
          <p:cNvSpPr txBox="1">
            <a:spLocks noChangeArrowheads="1"/>
          </p:cNvSpPr>
          <p:nvPr/>
        </p:nvSpPr>
        <p:spPr bwMode="auto">
          <a:xfrm>
            <a:off x="3307896" y="5926555"/>
            <a:ext cx="2516112" cy="203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9231" rIns="0" bIns="9231">
            <a:spAutoFit/>
          </a:bodyPr>
          <a:lstStyle/>
          <a:p>
            <a:pPr defTabSz="184709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AU" sz="600" i="1">
                <a:solidFill>
                  <a:srgbClr val="000000"/>
                </a:solidFill>
                <a:latin typeface="Calibri" pitchFamily="34" charset="0"/>
              </a:rPr>
              <a:t>Captions to be set in Times or Times New Roman or equivalent, italic, 18 to 24 points</a:t>
            </a:r>
          </a:p>
        </p:txBody>
      </p:sp>
      <p:sp>
        <p:nvSpPr>
          <p:cNvPr id="2179" name="Text Box 131"/>
          <p:cNvSpPr txBox="1">
            <a:spLocks noChangeArrowheads="1"/>
          </p:cNvSpPr>
          <p:nvPr/>
        </p:nvSpPr>
        <p:spPr bwMode="auto">
          <a:xfrm>
            <a:off x="3232017" y="3879465"/>
            <a:ext cx="1038116" cy="812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344" tIns="36344" rIns="36344" bIns="36344">
            <a:spAutoFit/>
          </a:bodyPr>
          <a:lstStyle/>
          <a:p>
            <a:pPr algn="r" defTabSz="18470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600" i="1">
                <a:solidFill>
                  <a:srgbClr val="000000"/>
                </a:solidFill>
                <a:latin typeface="Calibri" pitchFamily="34" charset="0"/>
              </a:rPr>
              <a:t>Captions to be set in Times or Times New Roman or equivalent, italic, between 18 and 24 points. </a:t>
            </a:r>
          </a:p>
          <a:p>
            <a:pPr algn="r" defTabSz="18470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600" i="1">
                <a:solidFill>
                  <a:srgbClr val="000000"/>
                </a:solidFill>
                <a:latin typeface="Calibri" pitchFamily="34" charset="0"/>
              </a:rPr>
              <a:t>Caption starts right at the top edge of the picture (graph or photo).</a:t>
            </a:r>
          </a:p>
          <a:p>
            <a:pPr algn="r" defTabSz="184709" eaLnBrk="0" fontAlgn="base" hangingPunct="0">
              <a:spcBef>
                <a:spcPct val="0"/>
              </a:spcBef>
              <a:spcAft>
                <a:spcPct val="0"/>
              </a:spcAft>
            </a:pPr>
            <a:endParaRPr lang="en-AU" sz="600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183" name="Text Box 135"/>
          <p:cNvSpPr txBox="1">
            <a:spLocks noChangeArrowheads="1"/>
          </p:cNvSpPr>
          <p:nvPr/>
        </p:nvSpPr>
        <p:spPr bwMode="auto">
          <a:xfrm>
            <a:off x="345672" y="1093103"/>
            <a:ext cx="8445324" cy="3414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4271963">
              <a:spcBef>
                <a:spcPct val="0"/>
              </a:spcBef>
              <a:defRPr sz="2400">
                <a:solidFill>
                  <a:schemeClr val="tx1"/>
                </a:solidFill>
                <a:latin typeface="Times" charset="0"/>
              </a:defRPr>
            </a:lvl1pPr>
            <a:lvl2pPr marL="2135188" defTabSz="4271963">
              <a:spcBef>
                <a:spcPct val="0"/>
              </a:spcBef>
              <a:defRPr sz="2400">
                <a:solidFill>
                  <a:schemeClr val="tx1"/>
                </a:solidFill>
                <a:latin typeface="Times" charset="0"/>
              </a:defRPr>
            </a:lvl2pPr>
            <a:lvl3pPr marL="4271963" defTabSz="4271963">
              <a:spcBef>
                <a:spcPct val="0"/>
              </a:spcBef>
              <a:defRPr sz="2400">
                <a:solidFill>
                  <a:schemeClr val="tx1"/>
                </a:solidFill>
                <a:latin typeface="Times" charset="0"/>
              </a:defRPr>
            </a:lvl3pPr>
            <a:lvl4pPr marL="6407150" defTabSz="4271963">
              <a:spcBef>
                <a:spcPct val="0"/>
              </a:spcBef>
              <a:defRPr sz="2400">
                <a:solidFill>
                  <a:schemeClr val="tx1"/>
                </a:solidFill>
                <a:latin typeface="Times" charset="0"/>
              </a:defRPr>
            </a:lvl4pPr>
            <a:lvl5pPr marL="8542338" defTabSz="4271963">
              <a:spcBef>
                <a:spcPct val="0"/>
              </a:spcBef>
              <a:defRPr sz="2400">
                <a:solidFill>
                  <a:schemeClr val="tx1"/>
                </a:solidFill>
                <a:latin typeface="Times" charset="0"/>
              </a:defRPr>
            </a:lvl5pPr>
            <a:lvl6pPr marL="8999538" defTabSz="42719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6pPr>
            <a:lvl7pPr marL="9456738" defTabSz="42719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7pPr>
            <a:lvl8pPr marL="9913938" defTabSz="42719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8pPr>
            <a:lvl9pPr marL="10371138" defTabSz="42719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9pPr>
          </a:lstStyle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GB" sz="2100" b="1" dirty="0">
                <a:solidFill>
                  <a:srgbClr val="FFFFFF"/>
                </a:solidFill>
                <a:latin typeface="Calibri" pitchFamily="34" charset="0"/>
              </a:rPr>
              <a:t>Author’s names go here </a:t>
            </a:r>
          </a:p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GB" sz="1500" dirty="0" smtClean="0">
                <a:solidFill>
                  <a:srgbClr val="FFFFFF"/>
                </a:solidFill>
                <a:latin typeface="Calibri" pitchFamily="34" charset="0"/>
              </a:rPr>
              <a:t>addresses go here </a:t>
            </a:r>
            <a:endParaRPr lang="en-GB" sz="1500" dirty="0">
              <a:solidFill>
                <a:srgbClr val="FFFFFF"/>
              </a:solidFill>
              <a:latin typeface="Calibri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904" y="148354"/>
            <a:ext cx="1944687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237904" y="1027945"/>
            <a:ext cx="805704" cy="6001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100" dirty="0" smtClean="0"/>
              <a:t>Your school logo here</a:t>
            </a:r>
            <a:endParaRPr lang="en-GB" sz="1100" dirty="0"/>
          </a:p>
        </p:txBody>
      </p:sp>
      <p:sp>
        <p:nvSpPr>
          <p:cNvPr id="29" name="TextBox 28"/>
          <p:cNvSpPr txBox="1"/>
          <p:nvPr/>
        </p:nvSpPr>
        <p:spPr>
          <a:xfrm>
            <a:off x="8060072" y="1027945"/>
            <a:ext cx="805704" cy="6001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100" dirty="0" smtClean="0"/>
              <a:t>Your school logo here</a:t>
            </a:r>
            <a:endParaRPr lang="en-GB" sz="1100" dirty="0"/>
          </a:p>
        </p:txBody>
      </p:sp>
    </p:spTree>
    <p:extLst>
      <p:ext uri="{BB962C8B-B14F-4D97-AF65-F5344CB8AC3E}">
        <p14:creationId xmlns:p14="http://schemas.microsoft.com/office/powerpoint/2010/main" val="2492460610"/>
      </p:ext>
    </p:extLst>
  </p:cSld>
  <p:clrMapOvr>
    <a:masterClrMapping/>
  </p:clrMapOvr>
</p:sld>
</file>

<file path=ppt/theme/theme1.xml><?xml version="1.0" encoding="utf-8"?>
<a:theme xmlns:a="http://schemas.openxmlformats.org/drawingml/2006/main" name="1_Blank">
  <a:themeElements>
    <a:clrScheme name="1_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Blank">
      <a:majorFont>
        <a:latin typeface="Times"/>
        <a:ea typeface=""/>
        <a:cs typeface="Arial"/>
      </a:majorFont>
      <a:minorFont>
        <a:latin typeface="Times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bg1"/>
            </a:gs>
            <a:gs pos="100000">
              <a:srgbClr val="E1F4FF"/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360000" tIns="360000" rIns="360000" bIns="3600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AU" sz="4000" b="1" i="0" u="none" strike="noStrike" cap="none" normalizeH="0" baseline="0" smtClean="0">
            <a:ln>
              <a:noFill/>
            </a:ln>
            <a:solidFill>
              <a:srgbClr val="A5002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bg1"/>
            </a:gs>
            <a:gs pos="100000">
              <a:srgbClr val="E1F4FF"/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360000" tIns="360000" rIns="360000" bIns="3600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AU" sz="4000" b="1" i="0" u="none" strike="noStrike" cap="none" normalizeH="0" baseline="0" smtClean="0">
            <a:ln>
              <a:noFill/>
            </a:ln>
            <a:solidFill>
              <a:srgbClr val="A5002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bg1"/>
            </a:gs>
            <a:gs pos="100000">
              <a:srgbClr val="E1F4FF"/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360000" tIns="360000" rIns="360000" bIns="3600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AU" sz="4000" b="1" i="0" u="none" strike="noStrike" cap="none" normalizeH="0" baseline="0" smtClean="0">
            <a:ln>
              <a:noFill/>
            </a:ln>
            <a:solidFill>
              <a:srgbClr val="A5002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bg1"/>
            </a:gs>
            <a:gs pos="100000">
              <a:srgbClr val="E1F4FF"/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360000" tIns="360000" rIns="360000" bIns="3600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AU" sz="4000" b="1" i="0" u="none" strike="noStrike" cap="none" normalizeH="0" baseline="0" smtClean="0">
            <a:ln>
              <a:noFill/>
            </a:ln>
            <a:solidFill>
              <a:srgbClr val="A5002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860</Words>
  <Application>Microsoft Office PowerPoint</Application>
  <PresentationFormat>On-screen Show (4:3)</PresentationFormat>
  <Paragraphs>76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1_Blank</vt:lpstr>
      <vt:lpstr>Blank</vt:lpstr>
      <vt:lpstr>PowerPoint Presentation</vt:lpstr>
      <vt:lpstr>PowerPoint Presentation</vt:lpstr>
    </vt:vector>
  </TitlesOfParts>
  <Company>University of Southampton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Lindsay Wager</dc:creator>
  <cp:lastModifiedBy>Lindsay Wager</cp:lastModifiedBy>
  <cp:revision>4</cp:revision>
  <dcterms:created xsi:type="dcterms:W3CDTF">2013-11-11T08:51:02Z</dcterms:created>
  <dcterms:modified xsi:type="dcterms:W3CDTF">2013-11-11T09:27:00Z</dcterms:modified>
</cp:coreProperties>
</file>