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06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9144000" cy="2933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0" y="2925286"/>
            <a:ext cx="9144000" cy="1588"/>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2514600" y="236220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smtClean="0">
              <a:solidFill>
                <a:schemeClr val="bg1"/>
              </a:solidFill>
              <a:latin typeface="+mj-lt"/>
              <a:ea typeface="+mj-ea"/>
              <a:cs typeface="Tunga" pitchFamily="2"/>
            </a:endParaRPr>
          </a:p>
        </p:txBody>
      </p:sp>
      <p:sp>
        <p:nvSpPr>
          <p:cNvPr id="3" name="Subtitle 2"/>
          <p:cNvSpPr>
            <a:spLocks noGrp="1"/>
          </p:cNvSpPr>
          <p:nvPr>
            <p:ph type="subTitle" idx="1"/>
          </p:nvPr>
        </p:nvSpPr>
        <p:spPr>
          <a:xfrm>
            <a:off x="2565400" y="3045460"/>
            <a:ext cx="4013200" cy="428625"/>
          </a:xfrm>
        </p:spPr>
        <p:txBody>
          <a:bodyPr tIns="0" anchor="t">
            <a:noAutofit/>
          </a:bodyPr>
          <a:lstStyle>
            <a:lvl1pPr marL="0" indent="0" algn="ctr">
              <a:buNone/>
              <a:defRPr sz="1600" b="0" i="0" cap="none" spc="0" baseline="0">
                <a:solidFill>
                  <a:schemeClr val="bg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2" name="Title 11"/>
          <p:cNvSpPr>
            <a:spLocks noGrp="1"/>
          </p:cNvSpPr>
          <p:nvPr>
            <p:ph type="title"/>
          </p:nvPr>
        </p:nvSpPr>
        <p:spPr>
          <a:xfrm>
            <a:off x="2565400" y="2397760"/>
            <a:ext cx="4013200" cy="599440"/>
          </a:xfrm>
          <a:noFill/>
          <a:ln>
            <a:noFill/>
          </a:ln>
        </p:spPr>
        <p:txBody>
          <a:bodyPr bIns="0" anchor="b"/>
          <a:lstStyle>
            <a:lvl1pPr>
              <a:defRPr>
                <a:effectLst>
                  <a:glow rad="88900">
                    <a:schemeClr val="tx1">
                      <a:alpha val="60000"/>
                    </a:schemeClr>
                  </a:glow>
                </a:effectLst>
              </a:defRPr>
            </a:lvl1pPr>
          </a:lstStyle>
          <a:p>
            <a:r>
              <a:rPr lang="en-US" smtClean="0"/>
              <a:t>Click to edit Master title style</a:t>
            </a:r>
            <a:endParaRPr lang="en-US" dirty="0"/>
          </a:p>
        </p:txBody>
      </p:sp>
      <p:sp>
        <p:nvSpPr>
          <p:cNvPr id="11" name="Date Placeholder 10"/>
          <p:cNvSpPr>
            <a:spLocks noGrp="1"/>
          </p:cNvSpPr>
          <p:nvPr>
            <p:ph type="dt" sz="half" idx="10"/>
          </p:nvPr>
        </p:nvSpPr>
        <p:spPr bwMode="black"/>
        <p:txBody>
          <a:bodyPr/>
          <a:lstStyle/>
          <a:p>
            <a:fld id="{DC1AF539-B490-423A-A8F1-CDC605A027EC}" type="datetimeFigureOut">
              <a:rPr lang="en-GB" smtClean="0"/>
              <a:t>07/03/2012</a:t>
            </a:fld>
            <a:endParaRPr lang="en-GB"/>
          </a:p>
        </p:txBody>
      </p:sp>
      <p:sp>
        <p:nvSpPr>
          <p:cNvPr id="17" name="Slide Number Placeholder 16"/>
          <p:cNvSpPr>
            <a:spLocks noGrp="1"/>
          </p:cNvSpPr>
          <p:nvPr>
            <p:ph type="sldNum" sz="quarter" idx="11"/>
          </p:nvPr>
        </p:nvSpPr>
        <p:spPr/>
        <p:txBody>
          <a:bodyPr/>
          <a:lstStyle/>
          <a:p>
            <a:fld id="{0A75B242-5E54-4273-8E76-CAEA1789BD0E}" type="slidenum">
              <a:rPr lang="en-GB" smtClean="0"/>
              <a:t>‹#›</a:t>
            </a:fld>
            <a:endParaRPr lang="en-GB"/>
          </a:p>
        </p:txBody>
      </p:sp>
      <p:sp>
        <p:nvSpPr>
          <p:cNvPr id="19" name="Footer Placeholder 18"/>
          <p:cNvSpPr>
            <a:spLocks noGrp="1"/>
          </p:cNvSpPr>
          <p:nvPr>
            <p:ph type="ftr" sz="quarter" idx="12"/>
          </p:nvPr>
        </p:nvSpPr>
        <p:spPr/>
        <p:txBody>
          <a:bodyPr/>
          <a:lstStyle/>
          <a:p>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1AF539-B490-423A-A8F1-CDC605A027EC}" type="datetimeFigureOut">
              <a:rPr lang="en-GB" smtClean="0"/>
              <a:t>07/03/2012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75B242-5E54-4273-8E76-CAEA1789BD0E}"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cxnSp>
        <p:nvCxnSpPr>
          <p:cNvPr id="9" name="Straight Connector 8"/>
          <p:cNvCxnSpPr/>
          <p:nvPr/>
        </p:nvCxnSpPr>
        <p:spPr>
          <a:xfrm rot="5400000">
            <a:off x="4267200" y="3429000"/>
            <a:ext cx="6858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bwMode="hidden">
          <a:xfrm>
            <a:off x="0" y="1"/>
            <a:ext cx="7696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Vertical Text Placeholder 2"/>
          <p:cNvSpPr>
            <a:spLocks noGrp="1"/>
          </p:cNvSpPr>
          <p:nvPr>
            <p:ph type="body" orient="vert" idx="1"/>
          </p:nvPr>
        </p:nvSpPr>
        <p:spPr>
          <a:xfrm>
            <a:off x="457200" y="914401"/>
            <a:ext cx="66294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1AF539-B490-423A-A8F1-CDC605A027EC}" type="datetimeFigureOut">
              <a:rPr lang="en-GB" smtClean="0"/>
              <a:t>07/03/2012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A75B242-5E54-4273-8E76-CAEA1789BD0E}" type="slidenum">
              <a:rPr lang="en-GB" smtClean="0"/>
              <a:t>‹#›</a:t>
            </a:fld>
            <a:endParaRPr lang="en-GB"/>
          </a:p>
        </p:txBody>
      </p:sp>
      <p:sp>
        <p:nvSpPr>
          <p:cNvPr id="2" name="Vertical Title 1"/>
          <p:cNvSpPr>
            <a:spLocks noGrp="1"/>
          </p:cNvSpPr>
          <p:nvPr>
            <p:ph type="title" orient="vert"/>
          </p:nvPr>
        </p:nvSpPr>
        <p:spPr>
          <a:xfrm>
            <a:off x="7239000" y="914401"/>
            <a:ext cx="926980" cy="5029200"/>
          </a:xfrm>
        </p:spPr>
        <p:txBody>
          <a:bodyPr vert="eaVert"/>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1" name="Content Placeholder 30"/>
          <p:cNvSpPr>
            <a:spLocks noGrp="1"/>
          </p:cNvSpPr>
          <p:nvPr>
            <p:ph sz="quarter" idx="13"/>
          </p:nvPr>
        </p:nvSpPr>
        <p:spPr>
          <a:xfrm>
            <a:off x="457200" y="2020824"/>
            <a:ext cx="8229600" cy="40751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itle 8"/>
          <p:cNvSpPr>
            <a:spLocks noGrp="1"/>
          </p:cNvSpPr>
          <p:nvPr>
            <p:ph type="title"/>
          </p:nvPr>
        </p:nvSpPr>
        <p:spPr/>
        <p:txBody>
          <a:bodyPr/>
          <a:lstStyle/>
          <a:p>
            <a:r>
              <a:rPr lang="en-US" smtClean="0"/>
              <a:t>Click to edit Master title style</a:t>
            </a:r>
            <a:endParaRPr lang="en-US"/>
          </a:p>
        </p:txBody>
      </p:sp>
      <p:sp>
        <p:nvSpPr>
          <p:cNvPr id="11" name="Date Placeholder 10"/>
          <p:cNvSpPr>
            <a:spLocks noGrp="1"/>
          </p:cNvSpPr>
          <p:nvPr>
            <p:ph type="dt" sz="half" idx="14"/>
          </p:nvPr>
        </p:nvSpPr>
        <p:spPr/>
        <p:txBody>
          <a:bodyPr/>
          <a:lstStyle/>
          <a:p>
            <a:fld id="{DC1AF539-B490-423A-A8F1-CDC605A027EC}" type="datetimeFigureOut">
              <a:rPr lang="en-GB" smtClean="0"/>
              <a:t>07/03/2012</a:t>
            </a:fld>
            <a:endParaRPr lang="en-GB"/>
          </a:p>
        </p:txBody>
      </p:sp>
      <p:sp>
        <p:nvSpPr>
          <p:cNvPr id="12" name="Slide Number Placeholder 11"/>
          <p:cNvSpPr>
            <a:spLocks noGrp="1"/>
          </p:cNvSpPr>
          <p:nvPr>
            <p:ph type="sldNum" sz="quarter" idx="15"/>
          </p:nvPr>
        </p:nvSpPr>
        <p:spPr/>
        <p:txBody>
          <a:bodyPr/>
          <a:lstStyle/>
          <a:p>
            <a:fld id="{0A75B242-5E54-4273-8E76-CAEA1789BD0E}" type="slidenum">
              <a:rPr lang="en-GB" smtClean="0"/>
              <a:t>‹#›</a:t>
            </a:fld>
            <a:endParaRPr lang="en-GB"/>
          </a:p>
        </p:txBody>
      </p:sp>
      <p:sp>
        <p:nvSpPr>
          <p:cNvPr id="13" name="Footer Placeholder 12"/>
          <p:cNvSpPr>
            <a:spLocks noGrp="1"/>
          </p:cNvSpPr>
          <p:nvPr>
            <p:ph type="ftr" sz="quarter" idx="16"/>
          </p:nvPr>
        </p:nvSpPr>
        <p:spPr/>
        <p:txBody>
          <a:bodyPr/>
          <a:lstStyle/>
          <a:p>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8" name="Rectangle 7"/>
          <p:cNvSpPr/>
          <p:nvPr/>
        </p:nvSpPr>
        <p:spPr>
          <a:xfrm>
            <a:off x="0" y="3922776"/>
            <a:ext cx="9144000" cy="2935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0" y="3921760"/>
            <a:ext cx="9144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514600" y="336804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smtClean="0">
              <a:solidFill>
                <a:schemeClr val="bg1"/>
              </a:solidFill>
              <a:latin typeface="+mj-lt"/>
              <a:ea typeface="+mj-ea"/>
              <a:cs typeface="Tunga" pitchFamily="2"/>
            </a:endParaRPr>
          </a:p>
        </p:txBody>
      </p:sp>
      <p:sp>
        <p:nvSpPr>
          <p:cNvPr id="9" name="Title Placeholder 1"/>
          <p:cNvSpPr>
            <a:spLocks noGrp="1"/>
          </p:cNvSpPr>
          <p:nvPr>
            <p:ph type="title"/>
          </p:nvPr>
        </p:nvSpPr>
        <p:spPr bwMode="black">
          <a:xfrm>
            <a:off x="2529052" y="3367246"/>
            <a:ext cx="4085897" cy="706821"/>
          </a:xfrm>
          <a:prstGeom prst="rect">
            <a:avLst/>
          </a:prstGeom>
          <a:noFill/>
          <a:ln w="98425" cmpd="thinThick">
            <a:noFill/>
            <a:miter lim="800000"/>
          </a:ln>
        </p:spPr>
        <p:txBody>
          <a:bodyPr vert="horz" lIns="91440" tIns="45720" rIns="91440" bIns="0" rtlCol="0" anchor="b" anchorCtr="0">
            <a:normAutofit/>
          </a:bodyPr>
          <a:lstStyle>
            <a:lvl1pPr>
              <a:defRPr kumimoji="0" lang="en-US" sz="1800" b="1" i="0" u="none" strike="noStrike" kern="1200" cap="all" spc="0" normalizeH="0" baseline="0" noProof="0" dirty="0" smtClean="0">
                <a:ln>
                  <a:noFill/>
                </a:ln>
                <a:solidFill>
                  <a:schemeClr val="bg1"/>
                </a:solidFill>
                <a:effectLst/>
                <a:uLnTx/>
                <a:uFillTx/>
                <a:latin typeface="+mj-lt"/>
                <a:ea typeface="+mj-ea"/>
                <a:cs typeface="Tunga" pitchFamily="2"/>
              </a:defRPr>
            </a:lvl1pPr>
          </a:lstStyle>
          <a:p>
            <a:r>
              <a:rPr lang="en-US" smtClean="0"/>
              <a:t>Click to edit Master title style</a:t>
            </a:r>
            <a:endParaRPr lang="en-US" dirty="0"/>
          </a:p>
        </p:txBody>
      </p:sp>
      <p:sp>
        <p:nvSpPr>
          <p:cNvPr id="10" name="Subtitle 2"/>
          <p:cNvSpPr>
            <a:spLocks noGrp="1"/>
          </p:cNvSpPr>
          <p:nvPr>
            <p:ph type="subTitle" idx="1"/>
          </p:nvPr>
        </p:nvSpPr>
        <p:spPr bwMode="black">
          <a:xfrm>
            <a:off x="2518542" y="4084577"/>
            <a:ext cx="4106917" cy="397094"/>
          </a:xfrm>
        </p:spPr>
        <p:txBody>
          <a:bodyPr tIns="0" anchor="t" anchorCtr="0">
            <a:normAutofit/>
          </a:bodyPr>
          <a:lstStyle>
            <a:lvl1pPr marL="0" indent="0" algn="ctr">
              <a:buNone/>
              <a:defRPr kumimoji="0" lang="en-US" sz="1600" b="0" i="0" u="none" strike="noStrike" kern="1200" cap="none" spc="0" normalizeH="0" baseline="0" noProof="0" dirty="0">
                <a:ln>
                  <a:noFill/>
                </a:ln>
                <a:solidFill>
                  <a:schemeClr val="bg1"/>
                </a:solidFill>
                <a:effectLst/>
                <a:uLnTx/>
                <a:uFillTx/>
                <a:latin typeface="+mn-lt"/>
                <a:ea typeface="+mn-ea"/>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Date Placeholder 12"/>
          <p:cNvSpPr>
            <a:spLocks noGrp="1"/>
          </p:cNvSpPr>
          <p:nvPr>
            <p:ph type="dt" sz="half" idx="10"/>
          </p:nvPr>
        </p:nvSpPr>
        <p:spPr/>
        <p:txBody>
          <a:bodyPr/>
          <a:lstStyle/>
          <a:p>
            <a:fld id="{DC1AF539-B490-423A-A8F1-CDC605A027EC}" type="datetimeFigureOut">
              <a:rPr lang="en-GB" smtClean="0"/>
              <a:t>07/03/2012</a:t>
            </a:fld>
            <a:endParaRPr lang="en-GB"/>
          </a:p>
        </p:txBody>
      </p:sp>
      <p:sp>
        <p:nvSpPr>
          <p:cNvPr id="14" name="Slide Number Placeholder 13"/>
          <p:cNvSpPr>
            <a:spLocks noGrp="1"/>
          </p:cNvSpPr>
          <p:nvPr>
            <p:ph type="sldNum" sz="quarter" idx="11"/>
          </p:nvPr>
        </p:nvSpPr>
        <p:spPr/>
        <p:txBody>
          <a:bodyPr/>
          <a:lstStyle/>
          <a:p>
            <a:fld id="{0A75B242-5E54-4273-8E76-CAEA1789BD0E}" type="slidenum">
              <a:rPr lang="en-GB" smtClean="0"/>
              <a:t>‹#›</a:t>
            </a:fld>
            <a:endParaRPr lang="en-GB"/>
          </a:p>
        </p:txBody>
      </p:sp>
      <p:sp>
        <p:nvSpPr>
          <p:cNvPr id="15" name="Footer Placeholder 14"/>
          <p:cNvSpPr>
            <a:spLocks noGrp="1"/>
          </p:cNvSpPr>
          <p:nvPr>
            <p:ph type="ftr" sz="quarter" idx="12"/>
          </p:nvPr>
        </p:nvSpPr>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4" name="Content Placeholder 30"/>
          <p:cNvSpPr>
            <a:spLocks noGrp="1"/>
          </p:cNvSpPr>
          <p:nvPr>
            <p:ph sz="quarter" idx="13"/>
          </p:nvPr>
        </p:nvSpPr>
        <p:spPr>
          <a:xfrm>
            <a:off x="457201"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30"/>
          <p:cNvSpPr>
            <a:spLocks noGrp="1"/>
          </p:cNvSpPr>
          <p:nvPr>
            <p:ph sz="quarter" idx="14"/>
          </p:nvPr>
        </p:nvSpPr>
        <p:spPr>
          <a:xfrm>
            <a:off x="4663440" y="2020824"/>
            <a:ext cx="4023360" cy="40050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8"/>
          <p:cNvSpPr>
            <a:spLocks noGrp="1"/>
          </p:cNvSpPr>
          <p:nvPr>
            <p:ph type="dt" sz="half" idx="15"/>
          </p:nvPr>
        </p:nvSpPr>
        <p:spPr/>
        <p:txBody>
          <a:bodyPr/>
          <a:lstStyle/>
          <a:p>
            <a:fld id="{DC1AF539-B490-423A-A8F1-CDC605A027EC}" type="datetimeFigureOut">
              <a:rPr lang="en-GB" smtClean="0"/>
              <a:t>07/03/2012</a:t>
            </a:fld>
            <a:endParaRPr lang="en-GB"/>
          </a:p>
        </p:txBody>
      </p:sp>
      <p:sp>
        <p:nvSpPr>
          <p:cNvPr id="12" name="Slide Number Placeholder 11"/>
          <p:cNvSpPr>
            <a:spLocks noGrp="1"/>
          </p:cNvSpPr>
          <p:nvPr>
            <p:ph type="sldNum" sz="quarter" idx="16"/>
          </p:nvPr>
        </p:nvSpPr>
        <p:spPr/>
        <p:txBody>
          <a:bodyPr/>
          <a:lstStyle/>
          <a:p>
            <a:fld id="{0A75B242-5E54-4273-8E76-CAEA1789BD0E}" type="slidenum">
              <a:rPr lang="en-GB" smtClean="0"/>
              <a:t>‹#›</a:t>
            </a:fld>
            <a:endParaRPr lang="en-GB"/>
          </a:p>
        </p:txBody>
      </p:sp>
      <p:sp>
        <p:nvSpPr>
          <p:cNvPr id="13" name="Footer Placeholder 12"/>
          <p:cNvSpPr>
            <a:spLocks noGrp="1"/>
          </p:cNvSpPr>
          <p:nvPr>
            <p:ph type="ftr" sz="quarter" idx="17"/>
          </p:nvPr>
        </p:nvSpPr>
        <p:spPr/>
        <p:txBody>
          <a:bodyPr/>
          <a:lstStyle/>
          <a:p>
            <a:endParaRPr lang="en-GB"/>
          </a:p>
        </p:txBody>
      </p:sp>
      <p:sp>
        <p:nvSpPr>
          <p:cNvPr id="16" name="Title 1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3" name="Content Placeholder 30"/>
          <p:cNvSpPr>
            <a:spLocks noGrp="1"/>
          </p:cNvSpPr>
          <p:nvPr>
            <p:ph sz="quarter" idx="13"/>
          </p:nvPr>
        </p:nvSpPr>
        <p:spPr>
          <a:xfrm>
            <a:off x="457201" y="2819400"/>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Content Placeholder 30"/>
          <p:cNvSpPr>
            <a:spLocks noGrp="1"/>
          </p:cNvSpPr>
          <p:nvPr>
            <p:ph sz="quarter" idx="14"/>
          </p:nvPr>
        </p:nvSpPr>
        <p:spPr>
          <a:xfrm>
            <a:off x="4663440" y="2816352"/>
            <a:ext cx="4023360" cy="320954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Text Placeholder 3"/>
          <p:cNvSpPr>
            <a:spLocks noGrp="1"/>
          </p:cNvSpPr>
          <p:nvPr>
            <p:ph type="body" sz="half" idx="2"/>
          </p:nvPr>
        </p:nvSpPr>
        <p:spPr>
          <a:xfrm>
            <a:off x="45720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kern="1200" cap="none" spc="200" baseline="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1" name="Text Placeholder 3"/>
          <p:cNvSpPr>
            <a:spLocks noGrp="1"/>
          </p:cNvSpPr>
          <p:nvPr>
            <p:ph type="body" sz="half" idx="15"/>
          </p:nvPr>
        </p:nvSpPr>
        <p:spPr>
          <a:xfrm>
            <a:off x="466344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i="0" kern="1200" cap="none" spc="200" baseline="0" dirty="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400"/>
              </a:spcBef>
              <a:spcAft>
                <a:spcPts val="0"/>
              </a:spcAft>
              <a:buClr>
                <a:schemeClr val="accent1"/>
              </a:buClr>
              <a:buFontTx/>
              <a:buNone/>
            </a:pPr>
            <a:r>
              <a:rPr lang="en-US" smtClean="0"/>
              <a:t>Click to edit Master text styles</a:t>
            </a:r>
          </a:p>
        </p:txBody>
      </p:sp>
      <p:sp>
        <p:nvSpPr>
          <p:cNvPr id="11" name="Date Placeholder 10"/>
          <p:cNvSpPr>
            <a:spLocks noGrp="1"/>
          </p:cNvSpPr>
          <p:nvPr>
            <p:ph type="dt" sz="half" idx="16"/>
          </p:nvPr>
        </p:nvSpPr>
        <p:spPr/>
        <p:txBody>
          <a:bodyPr/>
          <a:lstStyle/>
          <a:p>
            <a:fld id="{DC1AF539-B490-423A-A8F1-CDC605A027EC}" type="datetimeFigureOut">
              <a:rPr lang="en-GB" smtClean="0"/>
              <a:t>07/03/2012</a:t>
            </a:fld>
            <a:endParaRPr lang="en-GB"/>
          </a:p>
        </p:txBody>
      </p:sp>
      <p:sp>
        <p:nvSpPr>
          <p:cNvPr id="12" name="Slide Number Placeholder 11"/>
          <p:cNvSpPr>
            <a:spLocks noGrp="1"/>
          </p:cNvSpPr>
          <p:nvPr>
            <p:ph type="sldNum" sz="quarter" idx="17"/>
          </p:nvPr>
        </p:nvSpPr>
        <p:spPr/>
        <p:txBody>
          <a:bodyPr/>
          <a:lstStyle/>
          <a:p>
            <a:fld id="{0A75B242-5E54-4273-8E76-CAEA1789BD0E}" type="slidenum">
              <a:rPr lang="en-GB" smtClean="0"/>
              <a:t>‹#›</a:t>
            </a:fld>
            <a:endParaRPr lang="en-GB"/>
          </a:p>
        </p:txBody>
      </p:sp>
      <p:sp>
        <p:nvSpPr>
          <p:cNvPr id="13" name="Footer Placeholder 12"/>
          <p:cNvSpPr>
            <a:spLocks noGrp="1"/>
          </p:cNvSpPr>
          <p:nvPr>
            <p:ph type="ftr" sz="quarter" idx="18"/>
          </p:nvPr>
        </p:nvSpPr>
        <p:spPr/>
        <p:txBody>
          <a:bodyPr/>
          <a:lstStyle/>
          <a:p>
            <a:endParaRPr lang="en-GB"/>
          </a:p>
        </p:txBody>
      </p:sp>
      <p:sp>
        <p:nvSpPr>
          <p:cNvPr id="18" name="Title 1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smtClean="0"/>
              <a:t>Click to edit Master title style</a:t>
            </a:r>
            <a:endParaRPr lang="en-US"/>
          </a:p>
        </p:txBody>
      </p:sp>
      <p:sp>
        <p:nvSpPr>
          <p:cNvPr id="15" name="Date Placeholder 14"/>
          <p:cNvSpPr>
            <a:spLocks noGrp="1"/>
          </p:cNvSpPr>
          <p:nvPr>
            <p:ph type="dt" sz="half" idx="10"/>
          </p:nvPr>
        </p:nvSpPr>
        <p:spPr/>
        <p:txBody>
          <a:bodyPr/>
          <a:lstStyle/>
          <a:p>
            <a:fld id="{DC1AF539-B490-423A-A8F1-CDC605A027EC}" type="datetimeFigureOut">
              <a:rPr lang="en-GB" smtClean="0"/>
              <a:t>07/03/2012</a:t>
            </a:fld>
            <a:endParaRPr lang="en-GB"/>
          </a:p>
        </p:txBody>
      </p:sp>
      <p:sp>
        <p:nvSpPr>
          <p:cNvPr id="16" name="Slide Number Placeholder 15"/>
          <p:cNvSpPr>
            <a:spLocks noGrp="1"/>
          </p:cNvSpPr>
          <p:nvPr>
            <p:ph type="sldNum" sz="quarter" idx="11"/>
          </p:nvPr>
        </p:nvSpPr>
        <p:spPr/>
        <p:txBody>
          <a:bodyPr/>
          <a:lstStyle/>
          <a:p>
            <a:fld id="{0A75B242-5E54-4273-8E76-CAEA1789BD0E}" type="slidenum">
              <a:rPr lang="en-GB" smtClean="0"/>
              <a:t>‹#›</a:t>
            </a:fld>
            <a:endParaRPr lang="en-GB"/>
          </a:p>
        </p:txBody>
      </p:sp>
      <p:sp>
        <p:nvSpPr>
          <p:cNvPr id="17" name="Footer Placeholder 16"/>
          <p:cNvSpPr>
            <a:spLocks noGrp="1"/>
          </p:cNvSpPr>
          <p:nvPr>
            <p:ph type="ftr" sz="quarter" idx="12"/>
          </p:nvPr>
        </p:nvSpPr>
        <p:spPr/>
        <p:txBody>
          <a:bodyPr/>
          <a:lstStyle/>
          <a:p>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DC1AF539-B490-423A-A8F1-CDC605A027EC}" type="datetimeFigureOut">
              <a:rPr lang="en-GB" smtClean="0"/>
              <a:t>07/03/2012</a:t>
            </a:fld>
            <a:endParaRPr lang="en-GB"/>
          </a:p>
        </p:txBody>
      </p:sp>
      <p:sp>
        <p:nvSpPr>
          <p:cNvPr id="8" name="Slide Number Placeholder 7"/>
          <p:cNvSpPr>
            <a:spLocks noGrp="1"/>
          </p:cNvSpPr>
          <p:nvPr>
            <p:ph type="sldNum" sz="quarter" idx="11"/>
          </p:nvPr>
        </p:nvSpPr>
        <p:spPr/>
        <p:txBody>
          <a:bodyPr/>
          <a:lstStyle/>
          <a:p>
            <a:fld id="{0A75B242-5E54-4273-8E76-CAEA1789BD0E}" type="slidenum">
              <a:rPr lang="en-GB" smtClean="0"/>
              <a:t>‹#›</a:t>
            </a:fld>
            <a:endParaRPr lang="en-GB"/>
          </a:p>
        </p:txBody>
      </p:sp>
      <p:sp>
        <p:nvSpPr>
          <p:cNvPr id="9" name="Footer Placeholder 8"/>
          <p:cNvSpPr>
            <a:spLocks noGrp="1"/>
          </p:cNvSpPr>
          <p:nvPr>
            <p:ph type="ftr" sz="quarter" idx="12"/>
          </p:nvPr>
        </p:nvSpPr>
        <p:spPr/>
        <p:txBody>
          <a:bodyPr/>
          <a:lstStyle/>
          <a:p>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4" name="Content Placeholder 30"/>
          <p:cNvSpPr>
            <a:spLocks noGrp="1"/>
          </p:cNvSpPr>
          <p:nvPr>
            <p:ph sz="quarter" idx="14"/>
          </p:nvPr>
        </p:nvSpPr>
        <p:spPr>
          <a:xfrm>
            <a:off x="1485900" y="1914525"/>
            <a:ext cx="6172200" cy="351091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3"/>
          <p:cNvSpPr>
            <a:spLocks noGrp="1"/>
          </p:cNvSpPr>
          <p:nvPr>
            <p:ph type="body" sz="half" idx="2"/>
          </p:nvPr>
        </p:nvSpPr>
        <p:spPr>
          <a:xfrm>
            <a:off x="1737360" y="5513832"/>
            <a:ext cx="5669280" cy="548640"/>
          </a:xfrm>
        </p:spPr>
        <p:txBody>
          <a:bodyPr vert="horz" lIns="91440" tIns="0" rIns="91440" bIns="45720" rtlCol="0" anchor="ctr">
            <a:normAutofit/>
          </a:bodyPr>
          <a:lstStyle>
            <a:lvl1pPr marL="0" indent="0" algn="ctr" defTabSz="914400" rtl="0" eaLnBrk="1" latinLnBrk="0" hangingPunct="1">
              <a:lnSpc>
                <a:spcPct val="100000"/>
              </a:lnSpc>
              <a:spcBef>
                <a:spcPts val="0"/>
              </a:spcBef>
              <a:buClr>
                <a:schemeClr val="accent1"/>
              </a:buClr>
              <a:buFont typeface="Arial" pitchFamily="34" charset="0"/>
              <a:buNone/>
              <a:defRPr lang="en-US" sz="1400" b="0" i="0" kern="1200" cap="none" spc="0" baseline="0" smtClean="0">
                <a:solidFill>
                  <a:schemeClr val="tx1"/>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3" name="Title 12"/>
          <p:cNvSpPr>
            <a:spLocks noGrp="1"/>
          </p:cNvSpPr>
          <p:nvPr>
            <p:ph type="title"/>
          </p:nvPr>
        </p:nvSpPr>
        <p:spPr/>
        <p:txBody>
          <a:bodyPr/>
          <a:lstStyle/>
          <a:p>
            <a:r>
              <a:rPr lang="en-US" smtClean="0"/>
              <a:t>Click to edit Master title style</a:t>
            </a:r>
            <a:endParaRPr lang="en-US"/>
          </a:p>
        </p:txBody>
      </p:sp>
      <p:sp>
        <p:nvSpPr>
          <p:cNvPr id="16" name="Date Placeholder 15"/>
          <p:cNvSpPr>
            <a:spLocks noGrp="1"/>
          </p:cNvSpPr>
          <p:nvPr>
            <p:ph type="dt" sz="half" idx="15"/>
          </p:nvPr>
        </p:nvSpPr>
        <p:spPr/>
        <p:txBody>
          <a:bodyPr/>
          <a:lstStyle/>
          <a:p>
            <a:fld id="{DC1AF539-B490-423A-A8F1-CDC605A027EC}" type="datetimeFigureOut">
              <a:rPr lang="en-GB" smtClean="0"/>
              <a:t>07/03/2012</a:t>
            </a:fld>
            <a:endParaRPr lang="en-GB"/>
          </a:p>
        </p:txBody>
      </p:sp>
      <p:sp>
        <p:nvSpPr>
          <p:cNvPr id="19" name="Slide Number Placeholder 18"/>
          <p:cNvSpPr>
            <a:spLocks noGrp="1"/>
          </p:cNvSpPr>
          <p:nvPr>
            <p:ph type="sldNum" sz="quarter" idx="16"/>
          </p:nvPr>
        </p:nvSpPr>
        <p:spPr/>
        <p:txBody>
          <a:bodyPr/>
          <a:lstStyle/>
          <a:p>
            <a:fld id="{0A75B242-5E54-4273-8E76-CAEA1789BD0E}" type="slidenum">
              <a:rPr lang="en-GB" smtClean="0"/>
              <a:t>‹#›</a:t>
            </a:fld>
            <a:endParaRPr lang="en-GB"/>
          </a:p>
        </p:txBody>
      </p:sp>
      <p:sp>
        <p:nvSpPr>
          <p:cNvPr id="23" name="Footer Placeholder 22"/>
          <p:cNvSpPr>
            <a:spLocks noGrp="1"/>
          </p:cNvSpPr>
          <p:nvPr>
            <p:ph type="ftr" sz="quarter" idx="17"/>
          </p:nvPr>
        </p:nvSpPr>
        <p:spPr/>
        <p:txBody>
          <a:bodyPr/>
          <a:lstStyle/>
          <a:p>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1852209" y="2026918"/>
            <a:ext cx="5439582" cy="3263750"/>
          </a:xfrm>
          <a:solidFill>
            <a:schemeClr val="tx1"/>
          </a:solidFill>
          <a:ln w="69850" cmpd="dbl">
            <a:solidFill>
              <a:schemeClr val="tx1"/>
            </a:solid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0" kern="1200" cap="none" spc="0" baseline="0" dirty="0">
                <a:solidFill>
                  <a:schemeClr val="bg1"/>
                </a:solidFill>
                <a:latin typeface="+mj-lt"/>
                <a:ea typeface="+mj-ea"/>
                <a:cs typeface="Tunga" pitchFamily="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1737360" y="5516880"/>
            <a:ext cx="5669280" cy="548640"/>
          </a:xfrm>
        </p:spPr>
        <p:txBody>
          <a:bodyPr vert="horz" lIns="91440" tIns="0" rIns="91440" bIns="0" rtlCol="0" anchor="ctr" anchorCtr="0">
            <a:normAutofit/>
          </a:bodyPr>
          <a:lstStyle>
            <a:lvl1pPr marL="0" indent="0">
              <a:spcBef>
                <a:spcPts val="0"/>
              </a:spcBef>
              <a:buNone/>
              <a:defRPr lang="en-US" sz="1400" b="0" i="0" kern="1200" cap="none" spc="30" baseline="0" smtClean="0">
                <a:solidFill>
                  <a:schemeClr val="tx2"/>
                </a:solidFill>
                <a:latin typeface="+mn-lt"/>
                <a:ea typeface="+mn-ea"/>
                <a:cs typeface="Tahoma" pitchFamily="34" charset="0"/>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marL="0" lvl="0" indent="0" algn="ctr" defTabSz="914400" rtl="0" eaLnBrk="1" latinLnBrk="0" hangingPunct="1">
              <a:spcBef>
                <a:spcPts val="600"/>
              </a:spcBef>
              <a:spcAft>
                <a:spcPts val="0"/>
              </a:spcAft>
              <a:buClr>
                <a:schemeClr val="accent1"/>
              </a:buClr>
              <a:buFont typeface="Arial" pitchFamily="34" charset="0"/>
              <a:buNone/>
            </a:pPr>
            <a:r>
              <a:rPr lang="en-US" smtClean="0"/>
              <a:t>Click to edit Master text styles</a:t>
            </a:r>
          </a:p>
        </p:txBody>
      </p:sp>
      <p:sp>
        <p:nvSpPr>
          <p:cNvPr id="12" name="Title 11"/>
          <p:cNvSpPr>
            <a:spLocks noGrp="1"/>
          </p:cNvSpPr>
          <p:nvPr>
            <p:ph type="title"/>
          </p:nvPr>
        </p:nvSpPr>
        <p:spPr>
          <a:xfrm>
            <a:off x="2514600" y="975360"/>
            <a:ext cx="4114800" cy="701040"/>
          </a:xfrm>
        </p:spPr>
        <p:txBody>
          <a:bodyPr/>
          <a:lstStyle/>
          <a:p>
            <a:r>
              <a:rPr lang="en-US" smtClean="0"/>
              <a:t>Click to edit Master title style</a:t>
            </a:r>
            <a:endParaRPr lang="en-US"/>
          </a:p>
        </p:txBody>
      </p:sp>
      <p:sp>
        <p:nvSpPr>
          <p:cNvPr id="13" name="Date Placeholder 12"/>
          <p:cNvSpPr>
            <a:spLocks noGrp="1"/>
          </p:cNvSpPr>
          <p:nvPr>
            <p:ph type="dt" sz="half" idx="14"/>
          </p:nvPr>
        </p:nvSpPr>
        <p:spPr>
          <a:xfrm>
            <a:off x="2981325" y="273180"/>
            <a:ext cx="3181350" cy="292100"/>
          </a:xfrm>
        </p:spPr>
        <p:txBody>
          <a:bodyPr/>
          <a:lstStyle/>
          <a:p>
            <a:fld id="{DC1AF539-B490-423A-A8F1-CDC605A027EC}" type="datetimeFigureOut">
              <a:rPr lang="en-GB" smtClean="0"/>
              <a:t>07/03/2012</a:t>
            </a:fld>
            <a:endParaRPr lang="en-GB"/>
          </a:p>
        </p:txBody>
      </p:sp>
      <p:sp>
        <p:nvSpPr>
          <p:cNvPr id="14" name="Slide Number Placeholder 13"/>
          <p:cNvSpPr>
            <a:spLocks noGrp="1"/>
          </p:cNvSpPr>
          <p:nvPr>
            <p:ph type="sldNum" sz="quarter" idx="15"/>
          </p:nvPr>
        </p:nvSpPr>
        <p:spPr>
          <a:xfrm>
            <a:off x="4038600" y="6172200"/>
            <a:ext cx="1066800" cy="304800"/>
          </a:xfrm>
        </p:spPr>
        <p:txBody>
          <a:bodyPr/>
          <a:lstStyle/>
          <a:p>
            <a:fld id="{0A75B242-5E54-4273-8E76-CAEA1789BD0E}" type="slidenum">
              <a:rPr lang="en-GB" smtClean="0"/>
              <a:t>‹#›</a:t>
            </a:fld>
            <a:endParaRPr lang="en-GB"/>
          </a:p>
        </p:txBody>
      </p:sp>
      <p:sp>
        <p:nvSpPr>
          <p:cNvPr id="15" name="Footer Placeholder 14"/>
          <p:cNvSpPr>
            <a:spLocks noGrp="1"/>
          </p:cNvSpPr>
          <p:nvPr>
            <p:ph type="ftr" sz="quarter" idx="16"/>
          </p:nvPr>
        </p:nvSpPr>
        <p:spPr>
          <a:xfrm>
            <a:off x="1447800" y="6486525"/>
            <a:ext cx="6248400" cy="292100"/>
          </a:xfrm>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8" name="Rectangle 7"/>
          <p:cNvSpPr/>
          <p:nvPr/>
        </p:nvSpPr>
        <p:spPr bwMode="hidden">
          <a:xfrm>
            <a:off x="0" y="1335973"/>
            <a:ext cx="9144000" cy="55220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2019301"/>
            <a:ext cx="8229600" cy="41173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981325" y="273180"/>
            <a:ext cx="3181350" cy="292100"/>
          </a:xfrm>
          <a:prstGeom prst="rect">
            <a:avLst/>
          </a:prstGeom>
        </p:spPr>
        <p:txBody>
          <a:bodyPr vert="horz" lIns="91440" tIns="45720" rIns="91440" bIns="45720" rtlCol="0" anchor="ctr">
            <a:noAutofit/>
          </a:bodyPr>
          <a:lstStyle>
            <a:lvl1pPr algn="ctr">
              <a:defRPr sz="1200" b="0" cap="all" spc="300" baseline="0">
                <a:solidFill>
                  <a:schemeClr val="tx1"/>
                </a:solidFill>
              </a:defRPr>
            </a:lvl1pPr>
          </a:lstStyle>
          <a:p>
            <a:fld id="{DC1AF539-B490-423A-A8F1-CDC605A027EC}" type="datetimeFigureOut">
              <a:rPr lang="en-GB" smtClean="0"/>
              <a:t>07/03/2012</a:t>
            </a:fld>
            <a:endParaRPr lang="en-GB"/>
          </a:p>
        </p:txBody>
      </p:sp>
      <p:sp>
        <p:nvSpPr>
          <p:cNvPr id="5" name="Footer Placeholder 4"/>
          <p:cNvSpPr>
            <a:spLocks noGrp="1"/>
          </p:cNvSpPr>
          <p:nvPr>
            <p:ph type="ftr" sz="quarter" idx="3"/>
          </p:nvPr>
        </p:nvSpPr>
        <p:spPr>
          <a:xfrm>
            <a:off x="1447800" y="6486525"/>
            <a:ext cx="6248400" cy="292100"/>
          </a:xfrm>
          <a:prstGeom prst="rect">
            <a:avLst/>
          </a:prstGeom>
        </p:spPr>
        <p:txBody>
          <a:bodyPr vert="horz" lIns="91440" tIns="45720" rIns="91440" bIns="45720" rtlCol="0" anchor="ctr">
            <a:normAutofit/>
          </a:bodyPr>
          <a:lstStyle>
            <a:lvl1pPr algn="ctr">
              <a:defRPr sz="1100" b="0" cap="all" spc="300" baseline="0">
                <a:solidFill>
                  <a:schemeClr val="tx1"/>
                </a:solidFill>
              </a:defRPr>
            </a:lvl1pPr>
          </a:lstStyle>
          <a:p>
            <a:endParaRPr lang="en-GB"/>
          </a:p>
        </p:txBody>
      </p:sp>
      <p:sp>
        <p:nvSpPr>
          <p:cNvPr id="6" name="Slide Number Placeholder 5"/>
          <p:cNvSpPr>
            <a:spLocks noGrp="1"/>
          </p:cNvSpPr>
          <p:nvPr>
            <p:ph type="sldNum" sz="quarter" idx="4"/>
          </p:nvPr>
        </p:nvSpPr>
        <p:spPr>
          <a:xfrm>
            <a:off x="4038600" y="6172200"/>
            <a:ext cx="1066800" cy="304800"/>
          </a:xfrm>
          <a:prstGeom prst="rect">
            <a:avLst/>
          </a:prstGeom>
          <a:ln>
            <a:noFill/>
          </a:ln>
        </p:spPr>
        <p:txBody>
          <a:bodyPr vert="horz" lIns="0" tIns="0" rIns="0" bIns="0" rtlCol="0" anchor="ctr">
            <a:normAutofit/>
          </a:bodyPr>
          <a:lstStyle>
            <a:lvl1pPr algn="ctr">
              <a:defRPr sz="1200" b="1">
                <a:solidFill>
                  <a:schemeClr val="tx1"/>
                </a:solidFill>
              </a:defRPr>
            </a:lvl1pPr>
          </a:lstStyle>
          <a:p>
            <a:fld id="{0A75B242-5E54-4273-8E76-CAEA1789BD0E}" type="slidenum">
              <a:rPr lang="en-GB" smtClean="0"/>
              <a:t>‹#›</a:t>
            </a:fld>
            <a:endParaRPr lang="en-GB"/>
          </a:p>
        </p:txBody>
      </p:sp>
      <p:cxnSp>
        <p:nvCxnSpPr>
          <p:cNvPr id="10" name="Straight Connector 9"/>
          <p:cNvCxnSpPr/>
          <p:nvPr/>
        </p:nvCxnSpPr>
        <p:spPr>
          <a:xfrm>
            <a:off x="0" y="1331436"/>
            <a:ext cx="9144000" cy="1588"/>
          </a:xfrm>
          <a:prstGeom prst="line">
            <a:avLst/>
          </a:prstGeom>
          <a:ln w="12700">
            <a:solidFill>
              <a:schemeClr val="tx2">
                <a:lumMod val="75000"/>
              </a:schemeClr>
            </a:solidFill>
          </a:ln>
          <a:effectLst/>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2514600" y="975360"/>
            <a:ext cx="4114800"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r>
              <a:rPr lang="en-US" smtClean="0"/>
              <a:t>Click to edit Master title style</a:t>
            </a:r>
            <a:endParaRPr lang="en-US" dirty="0"/>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p:titleStyle>
    <p:bodyStyle>
      <a:lvl1pPr marL="0" indent="0" algn="ctr" defTabSz="914400" rtl="0" eaLnBrk="1" latinLnBrk="0" hangingPunct="1">
        <a:lnSpc>
          <a:spcPct val="100000"/>
        </a:lnSpc>
        <a:spcBef>
          <a:spcPts val="600"/>
        </a:spcBef>
        <a:spcAft>
          <a:spcPts val="0"/>
        </a:spcAft>
        <a:buClr>
          <a:schemeClr val="accent1"/>
        </a:buClr>
        <a:buFontTx/>
        <a:buNone/>
        <a:defRPr sz="2000" b="0" i="0" kern="1200" cap="none" spc="30" baseline="0">
          <a:solidFill>
            <a:schemeClr val="tx1"/>
          </a:solidFill>
          <a:latin typeface="+mn-lt"/>
          <a:ea typeface="+mn-ea"/>
          <a:cs typeface="Tahoma" pitchFamily="34" charset="0"/>
        </a:defRPr>
      </a:lvl1pPr>
      <a:lvl2pPr marL="0" indent="0" algn="ctr" defTabSz="914400" rtl="0" eaLnBrk="1" latinLnBrk="0" hangingPunct="1">
        <a:lnSpc>
          <a:spcPct val="100000"/>
        </a:lnSpc>
        <a:spcBef>
          <a:spcPts val="1200"/>
        </a:spcBef>
        <a:buClr>
          <a:schemeClr val="accent1"/>
        </a:buClr>
        <a:buFontTx/>
        <a:buNone/>
        <a:defRPr sz="1800" kern="1200">
          <a:solidFill>
            <a:schemeClr val="tx2"/>
          </a:solidFill>
          <a:latin typeface="+mn-lt"/>
          <a:ea typeface="+mn-ea"/>
          <a:cs typeface="Tahoma" pitchFamily="34" charset="0"/>
        </a:defRPr>
      </a:lvl2pPr>
      <a:lvl3pPr marL="0" indent="0" algn="ctr" defTabSz="914400" rtl="0" eaLnBrk="1" latinLnBrk="0" hangingPunct="1">
        <a:lnSpc>
          <a:spcPct val="100000"/>
        </a:lnSpc>
        <a:spcBef>
          <a:spcPts val="1200"/>
        </a:spcBef>
        <a:buClr>
          <a:schemeClr val="accent1"/>
        </a:buClr>
        <a:buFontTx/>
        <a:buNone/>
        <a:defRPr sz="1600" kern="1200">
          <a:solidFill>
            <a:schemeClr val="tx1"/>
          </a:solidFill>
          <a:latin typeface="+mn-lt"/>
          <a:ea typeface="+mn-ea"/>
          <a:cs typeface="Tahoma" pitchFamily="34" charset="0"/>
        </a:defRPr>
      </a:lvl3pPr>
      <a:lvl4pPr marL="0" indent="0" algn="ctr" defTabSz="914400" rtl="0" eaLnBrk="1" latinLnBrk="0" hangingPunct="1">
        <a:lnSpc>
          <a:spcPct val="100000"/>
        </a:lnSpc>
        <a:spcBef>
          <a:spcPts val="1200"/>
        </a:spcBef>
        <a:buClr>
          <a:schemeClr val="accent1"/>
        </a:buClr>
        <a:buFontTx/>
        <a:buNone/>
        <a:defRPr sz="1400" kern="1200">
          <a:solidFill>
            <a:schemeClr val="tx2"/>
          </a:solidFill>
          <a:latin typeface="+mn-lt"/>
          <a:ea typeface="+mn-ea"/>
          <a:cs typeface="Tahoma" pitchFamily="34" charset="0"/>
        </a:defRPr>
      </a:lvl4pPr>
      <a:lvl5pPr marL="0" indent="0" algn="ctr" defTabSz="914400" rtl="0" eaLnBrk="1" latinLnBrk="0" hangingPunct="1">
        <a:lnSpc>
          <a:spcPct val="100000"/>
        </a:lnSpc>
        <a:spcBef>
          <a:spcPts val="1200"/>
        </a:spcBef>
        <a:buClr>
          <a:schemeClr val="accent1"/>
        </a:buClr>
        <a:buFontTx/>
        <a:buNone/>
        <a:defRPr sz="1400" kern="1200" baseline="0">
          <a:solidFill>
            <a:schemeClr val="tx1"/>
          </a:solidFill>
          <a:latin typeface="+mn-lt"/>
          <a:ea typeface="+mn-ea"/>
          <a:cs typeface="Tahoma" pitchFamily="34" charset="0"/>
        </a:defRPr>
      </a:lvl5pPr>
      <a:lvl6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6pPr>
      <a:lvl7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7pPr>
      <a:lvl8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8pPr>
      <a:lvl9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slide" Target="slide13.xml"/><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slide" Target="slide16.xml"/><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2.wav"/></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 Target="slide4.xml"/><Relationship Id="rId1" Type="http://schemas.openxmlformats.org/officeDocument/2006/relationships/slideLayout" Target="../slideLayouts/slideLayout2.xml"/><Relationship Id="rId5" Type="http://schemas.openxmlformats.org/officeDocument/2006/relationships/audio" Target="../media/audio2.wav"/><Relationship Id="rId4" Type="http://schemas.openxmlformats.org/officeDocument/2006/relationships/slide" Target="slide3.xml"/></Relationships>
</file>

<file path=ppt/slides/_rels/slide20.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2.wav"/></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slide" Target="slide25.xml"/><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slide" Target="slide28.xml"/><Relationship Id="rId1" Type="http://schemas.openxmlformats.org/officeDocument/2006/relationships/slideLayout" Target="../slideLayouts/slideLayout2.xml"/><Relationship Id="rId5" Type="http://schemas.openxmlformats.org/officeDocument/2006/relationships/audio" Target="../media/audio1.wav"/><Relationship Id="rId4" Type="http://schemas.openxmlformats.org/officeDocument/2006/relationships/slide" Target="slide2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slide" Target="slide31.xml"/><Relationship Id="rId1" Type="http://schemas.openxmlformats.org/officeDocument/2006/relationships/slideLayout" Target="../slideLayouts/slideLayout2.xml"/><Relationship Id="rId5" Type="http://schemas.openxmlformats.org/officeDocument/2006/relationships/audio" Target="../media/audio1.wav"/><Relationship Id="rId4" Type="http://schemas.openxmlformats.org/officeDocument/2006/relationships/slide" Target="slide30.xml"/></Relationships>
</file>

<file path=ppt/slides/_rels/slide3.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slide" Target="slide7.xml"/><Relationship Id="rId1" Type="http://schemas.openxmlformats.org/officeDocument/2006/relationships/slideLayout" Target="../slideLayouts/slideLayout2.xml"/><Relationship Id="rId4" Type="http://schemas.openxmlformats.org/officeDocument/2006/relationships/audio" Target="../media/audio1.wav"/></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2.wav"/></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65400" y="2924944"/>
            <a:ext cx="4013200" cy="549141"/>
          </a:xfrm>
        </p:spPr>
        <p:txBody>
          <a:bodyPr/>
          <a:lstStyle/>
          <a:p>
            <a:r>
              <a:rPr lang="en-GB" dirty="0" smtClean="0"/>
              <a:t>Sandra Walker</a:t>
            </a:r>
          </a:p>
          <a:p>
            <a:r>
              <a:rPr lang="en-GB" dirty="0" smtClean="0"/>
              <a:t>Faculty of Health Sciences</a:t>
            </a:r>
          </a:p>
          <a:p>
            <a:r>
              <a:rPr lang="en-GB" dirty="0" smtClean="0"/>
              <a:t>2012</a:t>
            </a:r>
          </a:p>
        </p:txBody>
      </p:sp>
      <p:sp>
        <p:nvSpPr>
          <p:cNvPr id="2" name="Title 1"/>
          <p:cNvSpPr>
            <a:spLocks noGrp="1"/>
          </p:cNvSpPr>
          <p:nvPr>
            <p:ph type="title"/>
          </p:nvPr>
        </p:nvSpPr>
        <p:spPr>
          <a:xfrm>
            <a:off x="2565400" y="2397760"/>
            <a:ext cx="4013200" cy="311160"/>
          </a:xfrm>
        </p:spPr>
        <p:txBody>
          <a:bodyPr>
            <a:noAutofit/>
          </a:bodyPr>
          <a:lstStyle/>
          <a:p>
            <a:r>
              <a:rPr lang="en-GB" sz="2000" dirty="0" err="1" smtClean="0"/>
              <a:t>Mythbuster</a:t>
            </a:r>
            <a:r>
              <a:rPr lang="en-GB" sz="2000" dirty="0" smtClean="0"/>
              <a:t> </a:t>
            </a:r>
            <a:endParaRPr lang="en-GB" sz="2000" dirty="0"/>
          </a:p>
        </p:txBody>
      </p:sp>
    </p:spTree>
    <p:extLst>
      <p:ext uri="{BB962C8B-B14F-4D97-AF65-F5344CB8AC3E}">
        <p14:creationId xmlns:p14="http://schemas.microsoft.com/office/powerpoint/2010/main" val="29076759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pPr marL="0" indent="0" algn="ctr">
              <a:buNone/>
            </a:pPr>
            <a:r>
              <a:rPr lang="en-GB" sz="2800" dirty="0" smtClean="0"/>
              <a:t>When we exercise our bodies release endorphins into our blood stream which help us to feel better and can affect our mood long term.</a:t>
            </a:r>
            <a:endParaRPr lang="en-GB" sz="2800" dirty="0"/>
          </a:p>
        </p:txBody>
      </p:sp>
      <p:sp>
        <p:nvSpPr>
          <p:cNvPr id="2" name="Title 1"/>
          <p:cNvSpPr>
            <a:spLocks noGrp="1"/>
          </p:cNvSpPr>
          <p:nvPr>
            <p:ph type="title"/>
          </p:nvPr>
        </p:nvSpPr>
        <p:spPr/>
        <p:txBody>
          <a:bodyPr/>
          <a:lstStyle/>
          <a:p>
            <a:r>
              <a:rPr lang="en-GB" dirty="0" smtClean="0"/>
              <a:t>Correct!</a:t>
            </a:r>
            <a:endParaRPr lang="en-GB" dirty="0"/>
          </a:p>
        </p:txBody>
      </p:sp>
      <p:sp>
        <p:nvSpPr>
          <p:cNvPr id="5" name="Action Button: Forward or Next 4">
            <a:hlinkClick r:id="" action="ppaction://hlinkshowjump?jump=nextslide" highlightClick="1"/>
          </p:cNvPr>
          <p:cNvSpPr/>
          <p:nvPr/>
        </p:nvSpPr>
        <p:spPr bwMode="auto">
          <a:xfrm>
            <a:off x="6012160" y="4941168"/>
            <a:ext cx="1008112" cy="648072"/>
          </a:xfrm>
          <a:prstGeom prst="actionButtonForwardNext">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3365389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endParaRPr lang="en-GB" dirty="0" smtClean="0"/>
          </a:p>
          <a:p>
            <a:endParaRPr lang="en-GB" dirty="0"/>
          </a:p>
          <a:p>
            <a:endParaRPr lang="en-GB" dirty="0" smtClean="0"/>
          </a:p>
          <a:p>
            <a:endParaRPr lang="en-GB" dirty="0"/>
          </a:p>
          <a:p>
            <a:endParaRPr lang="en-GB" dirty="0" smtClean="0"/>
          </a:p>
          <a:p>
            <a:endParaRPr lang="en-GB" dirty="0"/>
          </a:p>
          <a:p>
            <a:endParaRPr lang="en-GB" dirty="0" smtClean="0"/>
          </a:p>
        </p:txBody>
      </p:sp>
      <p:sp>
        <p:nvSpPr>
          <p:cNvPr id="2" name="Title 1"/>
          <p:cNvSpPr>
            <a:spLocks noGrp="1"/>
          </p:cNvSpPr>
          <p:nvPr>
            <p:ph type="title"/>
          </p:nvPr>
        </p:nvSpPr>
        <p:spPr/>
        <p:txBody>
          <a:bodyPr>
            <a:normAutofit fontScale="90000"/>
          </a:bodyPr>
          <a:lstStyle/>
          <a:p>
            <a:r>
              <a:rPr lang="en-GB" dirty="0" smtClean="0"/>
              <a:t>Hallucinations only happen to people with mental health problems</a:t>
            </a:r>
            <a:endParaRPr lang="en-GB" dirty="0"/>
          </a:p>
        </p:txBody>
      </p:sp>
      <p:sp>
        <p:nvSpPr>
          <p:cNvPr id="4" name="Action Button: Custom 3">
            <a:hlinkClick r:id="rId2" action="ppaction://hlinksldjump" highlightClick="1">
              <a:snd r:embed="rId3" name="chimes.wav"/>
            </a:hlinkClick>
          </p:cNvPr>
          <p:cNvSpPr/>
          <p:nvPr/>
        </p:nvSpPr>
        <p:spPr bwMode="auto">
          <a:xfrm>
            <a:off x="1460747" y="2636777"/>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FALSE</a:t>
            </a:r>
          </a:p>
        </p:txBody>
      </p:sp>
      <p:sp>
        <p:nvSpPr>
          <p:cNvPr id="5" name="Action Button: Custom 4">
            <a:hlinkClick r:id="" action="ppaction://hlinkshowjump?jump=nextslide" highlightClick="1">
              <a:snd r:embed="rId4" name="bomb.wav"/>
            </a:hlinkClick>
          </p:cNvPr>
          <p:cNvSpPr/>
          <p:nvPr/>
        </p:nvSpPr>
        <p:spPr bwMode="auto">
          <a:xfrm>
            <a:off x="5220072" y="2636912"/>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lang="en-GB" dirty="0">
                <a:latin typeface="Arial" charset="0"/>
              </a:rPr>
              <a:t> </a:t>
            </a:r>
            <a:r>
              <a:rPr lang="en-GB" dirty="0" smtClean="0">
                <a:latin typeface="Arial" charset="0"/>
              </a:rPr>
              <a:t>     </a:t>
            </a:r>
            <a:r>
              <a:rPr kumimoji="0" lang="en-GB" sz="1800" b="0" i="0" u="none" strike="noStrike" cap="none" normalizeH="0" baseline="0" dirty="0" smtClean="0">
                <a:ln>
                  <a:noFill/>
                </a:ln>
                <a:solidFill>
                  <a:schemeClr val="tx1"/>
                </a:solidFill>
                <a:effectLst/>
                <a:latin typeface="Arial" charset="0"/>
              </a:rPr>
              <a:t>TRUE</a:t>
            </a:r>
          </a:p>
        </p:txBody>
      </p:sp>
    </p:spTree>
    <p:extLst>
      <p:ext uri="{BB962C8B-B14F-4D97-AF65-F5344CB8AC3E}">
        <p14:creationId xmlns:p14="http://schemas.microsoft.com/office/powerpoint/2010/main" val="25906032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pPr marL="0" indent="0">
              <a:buNone/>
            </a:pPr>
            <a:r>
              <a:rPr lang="en-GB" sz="2800" dirty="0" smtClean="0"/>
              <a:t>People with mental illnesses that have some form of psychosis often have hallucinations but they are not the only ones.</a:t>
            </a:r>
            <a:endParaRPr lang="en-GB" sz="2800" dirty="0"/>
          </a:p>
        </p:txBody>
      </p:sp>
      <p:sp>
        <p:nvSpPr>
          <p:cNvPr id="2" name="Title 1"/>
          <p:cNvSpPr>
            <a:spLocks noGrp="1"/>
          </p:cNvSpPr>
          <p:nvPr>
            <p:ph type="title"/>
          </p:nvPr>
        </p:nvSpPr>
        <p:spPr/>
        <p:txBody>
          <a:bodyPr/>
          <a:lstStyle/>
          <a:p>
            <a:r>
              <a:rPr lang="en-GB" dirty="0" smtClean="0"/>
              <a:t>Incorrect</a:t>
            </a:r>
            <a:endParaRPr lang="en-GB" dirty="0"/>
          </a:p>
        </p:txBody>
      </p:sp>
      <p:sp>
        <p:nvSpPr>
          <p:cNvPr id="4" name="Action Button: Custom 3">
            <a:hlinkClick r:id="" action="ppaction://hlinkshowjump?jump=previousslide" highlightClick="1"/>
          </p:cNvPr>
          <p:cNvSpPr/>
          <p:nvPr/>
        </p:nvSpPr>
        <p:spPr bwMode="auto">
          <a:xfrm>
            <a:off x="5868144" y="4149080"/>
            <a:ext cx="1368152" cy="1080120"/>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TRY AGAIN!</a:t>
            </a:r>
          </a:p>
        </p:txBody>
      </p:sp>
    </p:spTree>
    <p:extLst>
      <p:ext uri="{BB962C8B-B14F-4D97-AF65-F5344CB8AC3E}">
        <p14:creationId xmlns:p14="http://schemas.microsoft.com/office/powerpoint/2010/main" val="30779734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pPr marL="0" indent="0" algn="ctr">
              <a:buNone/>
            </a:pPr>
            <a:r>
              <a:rPr lang="en-GB" sz="2800" dirty="0" smtClean="0"/>
              <a:t>There are other causes of hallucinations apart from mental illness. Some forms of mind altering drugs cause them and some physical health problems </a:t>
            </a:r>
            <a:r>
              <a:rPr lang="en-GB" sz="2800" dirty="0" err="1" smtClean="0"/>
              <a:t>eg</a:t>
            </a:r>
            <a:r>
              <a:rPr lang="en-GB" sz="2800" dirty="0" smtClean="0"/>
              <a:t>. urinary infections can cause hallucinations.</a:t>
            </a:r>
            <a:endParaRPr lang="en-GB" sz="2800" dirty="0"/>
          </a:p>
        </p:txBody>
      </p:sp>
      <p:sp>
        <p:nvSpPr>
          <p:cNvPr id="2" name="Title 1"/>
          <p:cNvSpPr>
            <a:spLocks noGrp="1"/>
          </p:cNvSpPr>
          <p:nvPr>
            <p:ph type="title"/>
          </p:nvPr>
        </p:nvSpPr>
        <p:spPr/>
        <p:txBody>
          <a:bodyPr/>
          <a:lstStyle/>
          <a:p>
            <a:r>
              <a:rPr lang="en-GB" dirty="0" smtClean="0"/>
              <a:t>Correct</a:t>
            </a:r>
            <a:endParaRPr lang="en-GB" dirty="0"/>
          </a:p>
        </p:txBody>
      </p:sp>
      <p:sp>
        <p:nvSpPr>
          <p:cNvPr id="4" name="Action Button: Forward or Next 3">
            <a:hlinkClick r:id="" action="ppaction://hlinkshowjump?jump=nextslide" highlightClick="1"/>
          </p:cNvPr>
          <p:cNvSpPr/>
          <p:nvPr/>
        </p:nvSpPr>
        <p:spPr bwMode="auto">
          <a:xfrm>
            <a:off x="6012160" y="4941168"/>
            <a:ext cx="1008112" cy="648072"/>
          </a:xfrm>
          <a:prstGeom prst="actionButtonForwardNext">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648244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endParaRPr lang="en-GB" dirty="0"/>
          </a:p>
        </p:txBody>
      </p:sp>
      <p:sp>
        <p:nvSpPr>
          <p:cNvPr id="2" name="Title 1"/>
          <p:cNvSpPr>
            <a:spLocks noGrp="1"/>
          </p:cNvSpPr>
          <p:nvPr>
            <p:ph type="title"/>
          </p:nvPr>
        </p:nvSpPr>
        <p:spPr/>
        <p:txBody>
          <a:bodyPr>
            <a:normAutofit/>
          </a:bodyPr>
          <a:lstStyle/>
          <a:p>
            <a:r>
              <a:rPr lang="en-GB" dirty="0" smtClean="0"/>
              <a:t>Self-Harm is attention seeking behaviour</a:t>
            </a:r>
            <a:endParaRPr lang="en-GB" dirty="0"/>
          </a:p>
        </p:txBody>
      </p:sp>
      <p:sp>
        <p:nvSpPr>
          <p:cNvPr id="4" name="Action Button: Custom 3">
            <a:hlinkClick r:id="rId2" action="ppaction://hlinksldjump" highlightClick="1">
              <a:snd r:embed="rId3" name="chimes.wav"/>
            </a:hlinkClick>
          </p:cNvPr>
          <p:cNvSpPr/>
          <p:nvPr/>
        </p:nvSpPr>
        <p:spPr bwMode="auto">
          <a:xfrm>
            <a:off x="1460747" y="2636777"/>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FALSE</a:t>
            </a:r>
          </a:p>
        </p:txBody>
      </p:sp>
      <p:sp>
        <p:nvSpPr>
          <p:cNvPr id="5" name="Action Button: Custom 4">
            <a:hlinkClick r:id="" action="ppaction://hlinkshowjump?jump=nextslide" highlightClick="1">
              <a:snd r:embed="rId4" name="bomb.wav"/>
            </a:hlinkClick>
          </p:cNvPr>
          <p:cNvSpPr/>
          <p:nvPr/>
        </p:nvSpPr>
        <p:spPr bwMode="auto">
          <a:xfrm>
            <a:off x="5220072" y="2636912"/>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lang="en-GB" dirty="0">
                <a:latin typeface="Arial" charset="0"/>
              </a:rPr>
              <a:t> </a:t>
            </a:r>
            <a:r>
              <a:rPr lang="en-GB" dirty="0" smtClean="0">
                <a:latin typeface="Arial" charset="0"/>
              </a:rPr>
              <a:t>     </a:t>
            </a:r>
            <a:r>
              <a:rPr kumimoji="0" lang="en-GB" sz="1800" b="0" i="0" u="none" strike="noStrike" cap="none" normalizeH="0" baseline="0" dirty="0" smtClean="0">
                <a:ln>
                  <a:noFill/>
                </a:ln>
                <a:solidFill>
                  <a:schemeClr val="tx1"/>
                </a:solidFill>
                <a:effectLst/>
                <a:latin typeface="Arial" charset="0"/>
              </a:rPr>
              <a:t>TRUE</a:t>
            </a:r>
          </a:p>
        </p:txBody>
      </p:sp>
    </p:spTree>
    <p:extLst>
      <p:ext uri="{BB962C8B-B14F-4D97-AF65-F5344CB8AC3E}">
        <p14:creationId xmlns:p14="http://schemas.microsoft.com/office/powerpoint/2010/main" val="34819522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pPr marL="0" indent="0" algn="ctr">
              <a:buNone/>
            </a:pPr>
            <a:r>
              <a:rPr lang="en-GB" sz="2800" dirty="0" smtClean="0"/>
              <a:t>Many people who self-harm do so in secret as a way of dealing with difficult emotions and to help them cope with problems.</a:t>
            </a:r>
            <a:endParaRPr lang="en-GB" sz="2800" dirty="0"/>
          </a:p>
        </p:txBody>
      </p:sp>
      <p:sp>
        <p:nvSpPr>
          <p:cNvPr id="2" name="Title 1"/>
          <p:cNvSpPr>
            <a:spLocks noGrp="1"/>
          </p:cNvSpPr>
          <p:nvPr>
            <p:ph type="title"/>
          </p:nvPr>
        </p:nvSpPr>
        <p:spPr/>
        <p:txBody>
          <a:bodyPr/>
          <a:lstStyle/>
          <a:p>
            <a:r>
              <a:rPr lang="en-GB" dirty="0" smtClean="0"/>
              <a:t>Incorrect</a:t>
            </a:r>
            <a:endParaRPr lang="en-GB" dirty="0"/>
          </a:p>
        </p:txBody>
      </p:sp>
      <p:sp>
        <p:nvSpPr>
          <p:cNvPr id="5" name="Action Button: Custom 4">
            <a:hlinkClick r:id="" action="ppaction://hlinkshowjump?jump=previousslide" highlightClick="1"/>
          </p:cNvPr>
          <p:cNvSpPr/>
          <p:nvPr/>
        </p:nvSpPr>
        <p:spPr bwMode="auto">
          <a:xfrm>
            <a:off x="5868144" y="4149080"/>
            <a:ext cx="1368152" cy="1080120"/>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TRY AGAIN!</a:t>
            </a:r>
          </a:p>
        </p:txBody>
      </p:sp>
    </p:spTree>
    <p:extLst>
      <p:ext uri="{BB962C8B-B14F-4D97-AF65-F5344CB8AC3E}">
        <p14:creationId xmlns:p14="http://schemas.microsoft.com/office/powerpoint/2010/main" val="39688866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pPr marL="0" indent="0" algn="ctr">
              <a:buNone/>
            </a:pPr>
            <a:r>
              <a:rPr lang="en-GB" sz="2800" dirty="0" smtClean="0"/>
              <a:t>Sometimes people self-harm to try to communicate with others but very often it is a solitary and secret event which people use to manage day to day difficulties. It is difficult for others to cope with especially if they care for the person who is self-harming.</a:t>
            </a:r>
            <a:endParaRPr lang="en-GB" sz="2800" dirty="0"/>
          </a:p>
        </p:txBody>
      </p:sp>
      <p:sp>
        <p:nvSpPr>
          <p:cNvPr id="2" name="Title 1"/>
          <p:cNvSpPr>
            <a:spLocks noGrp="1"/>
          </p:cNvSpPr>
          <p:nvPr>
            <p:ph type="title"/>
          </p:nvPr>
        </p:nvSpPr>
        <p:spPr/>
        <p:txBody>
          <a:bodyPr/>
          <a:lstStyle/>
          <a:p>
            <a:r>
              <a:rPr lang="en-GB" dirty="0" smtClean="0"/>
              <a:t>Correct</a:t>
            </a:r>
            <a:endParaRPr lang="en-GB" dirty="0"/>
          </a:p>
        </p:txBody>
      </p:sp>
      <p:sp>
        <p:nvSpPr>
          <p:cNvPr id="4" name="Action Button: Forward or Next 3">
            <a:hlinkClick r:id="" action="ppaction://hlinkshowjump?jump=nextslide" highlightClick="1"/>
          </p:cNvPr>
          <p:cNvSpPr/>
          <p:nvPr/>
        </p:nvSpPr>
        <p:spPr bwMode="auto">
          <a:xfrm>
            <a:off x="6012160" y="4941168"/>
            <a:ext cx="1008112" cy="648072"/>
          </a:xfrm>
          <a:prstGeom prst="actionButtonForwardNext">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9574450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endParaRPr lang="en-GB" dirty="0"/>
          </a:p>
        </p:txBody>
      </p:sp>
      <p:sp>
        <p:nvSpPr>
          <p:cNvPr id="2" name="Title 1"/>
          <p:cNvSpPr>
            <a:spLocks noGrp="1"/>
          </p:cNvSpPr>
          <p:nvPr>
            <p:ph type="title"/>
          </p:nvPr>
        </p:nvSpPr>
        <p:spPr>
          <a:xfrm>
            <a:off x="2483768" y="980728"/>
            <a:ext cx="4114800" cy="701040"/>
          </a:xfrm>
        </p:spPr>
        <p:txBody>
          <a:bodyPr/>
          <a:lstStyle/>
          <a:p>
            <a:r>
              <a:rPr lang="en-GB" dirty="0" smtClean="0"/>
              <a:t>Cannabis can cause psychosis</a:t>
            </a:r>
            <a:endParaRPr lang="en-GB" dirty="0"/>
          </a:p>
        </p:txBody>
      </p:sp>
      <p:sp>
        <p:nvSpPr>
          <p:cNvPr id="4" name="Action Button: Custom 3">
            <a:hlinkClick r:id="" action="ppaction://hlinkshowjump?jump=nextslide" highlightClick="1">
              <a:snd r:embed="rId2" name="bomb.wav"/>
            </a:hlinkClick>
          </p:cNvPr>
          <p:cNvSpPr/>
          <p:nvPr/>
        </p:nvSpPr>
        <p:spPr bwMode="auto">
          <a:xfrm>
            <a:off x="1460747" y="2636777"/>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FALSE</a:t>
            </a:r>
          </a:p>
        </p:txBody>
      </p:sp>
      <p:sp>
        <p:nvSpPr>
          <p:cNvPr id="5" name="Action Button: Custom 4">
            <a:hlinkClick r:id="rId3" action="ppaction://hlinksldjump" highlightClick="1">
              <a:snd r:embed="rId4" name="chimes.wav"/>
            </a:hlinkClick>
          </p:cNvPr>
          <p:cNvSpPr/>
          <p:nvPr/>
        </p:nvSpPr>
        <p:spPr bwMode="auto">
          <a:xfrm>
            <a:off x="5220072" y="2636912"/>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lang="en-GB" dirty="0">
                <a:latin typeface="Arial" charset="0"/>
              </a:rPr>
              <a:t> </a:t>
            </a:r>
            <a:r>
              <a:rPr lang="en-GB" dirty="0" smtClean="0">
                <a:latin typeface="Arial" charset="0"/>
              </a:rPr>
              <a:t>     </a:t>
            </a:r>
            <a:r>
              <a:rPr kumimoji="0" lang="en-GB" sz="1800" b="0" i="0" u="none" strike="noStrike" cap="none" normalizeH="0" baseline="0" dirty="0" smtClean="0">
                <a:ln>
                  <a:noFill/>
                </a:ln>
                <a:solidFill>
                  <a:schemeClr val="tx1"/>
                </a:solidFill>
                <a:effectLst/>
                <a:latin typeface="Arial" charset="0"/>
              </a:rPr>
              <a:t>TRUE</a:t>
            </a:r>
          </a:p>
        </p:txBody>
      </p:sp>
    </p:spTree>
    <p:extLst>
      <p:ext uri="{BB962C8B-B14F-4D97-AF65-F5344CB8AC3E}">
        <p14:creationId xmlns:p14="http://schemas.microsoft.com/office/powerpoint/2010/main" val="27133322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pPr marL="0" indent="0" algn="ctr">
              <a:buNone/>
            </a:pPr>
            <a:r>
              <a:rPr lang="en-GB" sz="2800" dirty="0" smtClean="0"/>
              <a:t>There is no such thing as a risk free drug.</a:t>
            </a:r>
            <a:endParaRPr lang="en-GB" sz="2800" dirty="0"/>
          </a:p>
        </p:txBody>
      </p:sp>
      <p:sp>
        <p:nvSpPr>
          <p:cNvPr id="2" name="Title 1"/>
          <p:cNvSpPr>
            <a:spLocks noGrp="1"/>
          </p:cNvSpPr>
          <p:nvPr>
            <p:ph type="title"/>
          </p:nvPr>
        </p:nvSpPr>
        <p:spPr/>
        <p:txBody>
          <a:bodyPr/>
          <a:lstStyle/>
          <a:p>
            <a:r>
              <a:rPr lang="en-GB" dirty="0" smtClean="0"/>
              <a:t>Incorrect</a:t>
            </a:r>
            <a:endParaRPr lang="en-GB" dirty="0"/>
          </a:p>
        </p:txBody>
      </p:sp>
      <p:sp>
        <p:nvSpPr>
          <p:cNvPr id="4" name="Action Button: Custom 3">
            <a:hlinkClick r:id="" action="ppaction://hlinkshowjump?jump=previousslide" highlightClick="1"/>
          </p:cNvPr>
          <p:cNvSpPr/>
          <p:nvPr/>
        </p:nvSpPr>
        <p:spPr bwMode="auto">
          <a:xfrm>
            <a:off x="5868144" y="4149080"/>
            <a:ext cx="1368152" cy="1080120"/>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TRY AGAIN!</a:t>
            </a:r>
          </a:p>
        </p:txBody>
      </p:sp>
    </p:spTree>
    <p:extLst>
      <p:ext uri="{BB962C8B-B14F-4D97-AF65-F5344CB8AC3E}">
        <p14:creationId xmlns:p14="http://schemas.microsoft.com/office/powerpoint/2010/main" val="16069343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pPr marL="0" indent="0" algn="ctr">
              <a:buNone/>
            </a:pPr>
            <a:r>
              <a:rPr lang="en-GB" sz="2800" dirty="0" smtClean="0"/>
              <a:t>For some people with a susceptibility to mental illness smoking cannabis has been shown to contribute to psychosis and depression.</a:t>
            </a:r>
            <a:endParaRPr lang="en-GB" sz="2800" dirty="0"/>
          </a:p>
        </p:txBody>
      </p:sp>
      <p:sp>
        <p:nvSpPr>
          <p:cNvPr id="2" name="Title 1"/>
          <p:cNvSpPr>
            <a:spLocks noGrp="1"/>
          </p:cNvSpPr>
          <p:nvPr>
            <p:ph type="title"/>
          </p:nvPr>
        </p:nvSpPr>
        <p:spPr/>
        <p:txBody>
          <a:bodyPr/>
          <a:lstStyle/>
          <a:p>
            <a:r>
              <a:rPr lang="en-GB" dirty="0" smtClean="0"/>
              <a:t>Correct</a:t>
            </a:r>
            <a:endParaRPr lang="en-GB" dirty="0"/>
          </a:p>
        </p:txBody>
      </p:sp>
      <p:sp>
        <p:nvSpPr>
          <p:cNvPr id="4" name="Action Button: Forward or Next 3">
            <a:hlinkClick r:id="" action="ppaction://hlinkshowjump?jump=nextslide" highlightClick="1"/>
          </p:cNvPr>
          <p:cNvSpPr/>
          <p:nvPr/>
        </p:nvSpPr>
        <p:spPr bwMode="auto">
          <a:xfrm>
            <a:off x="6012160" y="4941168"/>
            <a:ext cx="1008112" cy="648072"/>
          </a:xfrm>
          <a:prstGeom prst="actionButtonForwardNext">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2637598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pPr marL="0" indent="0">
              <a:buNone/>
            </a:pPr>
            <a:endParaRPr lang="en-GB" dirty="0"/>
          </a:p>
        </p:txBody>
      </p:sp>
      <p:sp>
        <p:nvSpPr>
          <p:cNvPr id="2" name="Title 1"/>
          <p:cNvSpPr>
            <a:spLocks noGrp="1"/>
          </p:cNvSpPr>
          <p:nvPr>
            <p:ph type="title"/>
          </p:nvPr>
        </p:nvSpPr>
        <p:spPr/>
        <p:txBody>
          <a:bodyPr/>
          <a:lstStyle/>
          <a:p>
            <a:r>
              <a:rPr lang="en-GB" dirty="0" smtClean="0"/>
              <a:t>Alcohol is a depressant</a:t>
            </a:r>
            <a:endParaRPr lang="en-GB" dirty="0"/>
          </a:p>
        </p:txBody>
      </p:sp>
      <p:sp>
        <p:nvSpPr>
          <p:cNvPr id="4" name="Action Button: Custom 3">
            <a:hlinkClick r:id="rId2" action="ppaction://hlinksldjump" highlightClick="1">
              <a:snd r:embed="rId3" name="bomb.wav"/>
            </a:hlinkClick>
          </p:cNvPr>
          <p:cNvSpPr/>
          <p:nvPr/>
        </p:nvSpPr>
        <p:spPr bwMode="auto">
          <a:xfrm>
            <a:off x="1460747" y="2636777"/>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FALSE</a:t>
            </a:r>
          </a:p>
        </p:txBody>
      </p:sp>
      <p:sp>
        <p:nvSpPr>
          <p:cNvPr id="5" name="Action Button: Custom 4">
            <a:hlinkClick r:id="rId4" action="ppaction://hlinksldjump" highlightClick="1">
              <a:snd r:embed="rId5" name="chimes.wav"/>
            </a:hlinkClick>
          </p:cNvPr>
          <p:cNvSpPr/>
          <p:nvPr/>
        </p:nvSpPr>
        <p:spPr bwMode="auto">
          <a:xfrm>
            <a:off x="5220072" y="2636912"/>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lang="en-GB" dirty="0">
                <a:latin typeface="Arial" charset="0"/>
              </a:rPr>
              <a:t> </a:t>
            </a:r>
            <a:r>
              <a:rPr lang="en-GB" dirty="0" smtClean="0">
                <a:latin typeface="Arial" charset="0"/>
              </a:rPr>
              <a:t>     </a:t>
            </a:r>
            <a:r>
              <a:rPr kumimoji="0" lang="en-GB" sz="1800" b="0" i="0" u="none" strike="noStrike" cap="none" normalizeH="0" baseline="0" dirty="0" smtClean="0">
                <a:ln>
                  <a:noFill/>
                </a:ln>
                <a:solidFill>
                  <a:schemeClr val="tx1"/>
                </a:solidFill>
                <a:effectLst/>
                <a:latin typeface="Arial" charset="0"/>
              </a:rPr>
              <a:t>TRUE</a:t>
            </a:r>
          </a:p>
        </p:txBody>
      </p:sp>
    </p:spTree>
    <p:extLst>
      <p:ext uri="{BB962C8B-B14F-4D97-AF65-F5344CB8AC3E}">
        <p14:creationId xmlns:p14="http://schemas.microsoft.com/office/powerpoint/2010/main" val="10885913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endParaRPr lang="en-GB" dirty="0"/>
          </a:p>
        </p:txBody>
      </p:sp>
      <p:sp>
        <p:nvSpPr>
          <p:cNvPr id="2" name="Title 1"/>
          <p:cNvSpPr>
            <a:spLocks noGrp="1"/>
          </p:cNvSpPr>
          <p:nvPr>
            <p:ph type="title"/>
          </p:nvPr>
        </p:nvSpPr>
        <p:spPr/>
        <p:txBody>
          <a:bodyPr>
            <a:normAutofit fontScale="90000"/>
          </a:bodyPr>
          <a:lstStyle/>
          <a:p>
            <a:r>
              <a:rPr lang="en-GB" sz="2000" dirty="0" smtClean="0"/>
              <a:t>Having your 5 a day can help you stay mentally healthy</a:t>
            </a:r>
            <a:endParaRPr lang="en-GB" sz="2000" dirty="0"/>
          </a:p>
        </p:txBody>
      </p:sp>
      <p:sp>
        <p:nvSpPr>
          <p:cNvPr id="4" name="Action Button: Custom 3">
            <a:hlinkClick r:id="" action="ppaction://hlinkshowjump?jump=nextslide" highlightClick="1">
              <a:snd r:embed="rId2" name="bomb.wav"/>
            </a:hlinkClick>
          </p:cNvPr>
          <p:cNvSpPr/>
          <p:nvPr/>
        </p:nvSpPr>
        <p:spPr bwMode="auto">
          <a:xfrm>
            <a:off x="1460747" y="2636777"/>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FALSE</a:t>
            </a:r>
          </a:p>
        </p:txBody>
      </p:sp>
      <p:sp>
        <p:nvSpPr>
          <p:cNvPr id="5" name="Action Button: Custom 4">
            <a:hlinkClick r:id="rId3" action="ppaction://hlinksldjump" highlightClick="1">
              <a:snd r:embed="rId4" name="chimes.wav"/>
            </a:hlinkClick>
          </p:cNvPr>
          <p:cNvSpPr/>
          <p:nvPr/>
        </p:nvSpPr>
        <p:spPr bwMode="auto">
          <a:xfrm>
            <a:off x="5220072" y="2636912"/>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lang="en-GB" dirty="0">
                <a:latin typeface="Arial" charset="0"/>
              </a:rPr>
              <a:t> </a:t>
            </a:r>
            <a:r>
              <a:rPr lang="en-GB" dirty="0" smtClean="0">
                <a:latin typeface="Arial" charset="0"/>
              </a:rPr>
              <a:t>     </a:t>
            </a:r>
            <a:r>
              <a:rPr kumimoji="0" lang="en-GB" sz="1800" b="0" i="0" u="none" strike="noStrike" cap="none" normalizeH="0" baseline="0" dirty="0" smtClean="0">
                <a:ln>
                  <a:noFill/>
                </a:ln>
                <a:solidFill>
                  <a:schemeClr val="tx1"/>
                </a:solidFill>
                <a:effectLst/>
                <a:latin typeface="Arial" charset="0"/>
              </a:rPr>
              <a:t>TRUE</a:t>
            </a:r>
          </a:p>
        </p:txBody>
      </p:sp>
    </p:spTree>
    <p:extLst>
      <p:ext uri="{BB962C8B-B14F-4D97-AF65-F5344CB8AC3E}">
        <p14:creationId xmlns:p14="http://schemas.microsoft.com/office/powerpoint/2010/main" val="26306019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pPr marL="0" indent="0" algn="ctr">
              <a:buNone/>
            </a:pPr>
            <a:r>
              <a:rPr lang="en-GB" sz="2800" dirty="0" smtClean="0"/>
              <a:t>A healthy body = a healthy mind, heard that saying before?</a:t>
            </a:r>
            <a:endParaRPr lang="en-GB" sz="2800" dirty="0"/>
          </a:p>
        </p:txBody>
      </p:sp>
      <p:sp>
        <p:nvSpPr>
          <p:cNvPr id="2" name="Title 1"/>
          <p:cNvSpPr>
            <a:spLocks noGrp="1"/>
          </p:cNvSpPr>
          <p:nvPr>
            <p:ph type="title"/>
          </p:nvPr>
        </p:nvSpPr>
        <p:spPr/>
        <p:txBody>
          <a:bodyPr/>
          <a:lstStyle/>
          <a:p>
            <a:r>
              <a:rPr lang="en-GB" dirty="0" smtClean="0"/>
              <a:t>Incorrect </a:t>
            </a:r>
            <a:endParaRPr lang="en-GB" dirty="0"/>
          </a:p>
        </p:txBody>
      </p:sp>
      <p:sp>
        <p:nvSpPr>
          <p:cNvPr id="4" name="Action Button: Custom 3">
            <a:hlinkClick r:id="" action="ppaction://hlinkshowjump?jump=previousslide" highlightClick="1"/>
          </p:cNvPr>
          <p:cNvSpPr/>
          <p:nvPr/>
        </p:nvSpPr>
        <p:spPr bwMode="auto">
          <a:xfrm>
            <a:off x="5868144" y="4149080"/>
            <a:ext cx="1368152" cy="1080120"/>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TRY AGAIN!</a:t>
            </a:r>
          </a:p>
        </p:txBody>
      </p:sp>
    </p:spTree>
    <p:extLst>
      <p:ext uri="{BB962C8B-B14F-4D97-AF65-F5344CB8AC3E}">
        <p14:creationId xmlns:p14="http://schemas.microsoft.com/office/powerpoint/2010/main" val="1518117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pPr marL="0" indent="0" algn="ctr">
              <a:buNone/>
            </a:pPr>
            <a:r>
              <a:rPr lang="en-GB" sz="2800" dirty="0" smtClean="0"/>
              <a:t>Looking after our bodies is one of the best ways to keep our minds healthy, both biological and psychological systems need to be in harmony to keep us at our best!</a:t>
            </a:r>
          </a:p>
          <a:p>
            <a:pPr marL="0" indent="0" algn="ctr">
              <a:buNone/>
            </a:pPr>
            <a:r>
              <a:rPr lang="en-GB" sz="2800" dirty="0" smtClean="0"/>
              <a:t>Eat those veggies and munch that fruit!</a:t>
            </a:r>
            <a:endParaRPr lang="en-GB" sz="2800" dirty="0"/>
          </a:p>
        </p:txBody>
      </p:sp>
      <p:sp>
        <p:nvSpPr>
          <p:cNvPr id="2" name="Title 1"/>
          <p:cNvSpPr>
            <a:spLocks noGrp="1"/>
          </p:cNvSpPr>
          <p:nvPr>
            <p:ph type="title"/>
          </p:nvPr>
        </p:nvSpPr>
        <p:spPr/>
        <p:txBody>
          <a:bodyPr/>
          <a:lstStyle/>
          <a:p>
            <a:r>
              <a:rPr lang="en-GB" dirty="0" smtClean="0"/>
              <a:t>Correct</a:t>
            </a:r>
            <a:endParaRPr lang="en-GB" dirty="0"/>
          </a:p>
        </p:txBody>
      </p:sp>
      <p:sp>
        <p:nvSpPr>
          <p:cNvPr id="4" name="Action Button: Forward or Next 3">
            <a:hlinkClick r:id="" action="ppaction://hlinkshowjump?jump=nextslide" highlightClick="1"/>
          </p:cNvPr>
          <p:cNvSpPr/>
          <p:nvPr/>
        </p:nvSpPr>
        <p:spPr bwMode="auto">
          <a:xfrm>
            <a:off x="6012160" y="4941168"/>
            <a:ext cx="1008112" cy="648072"/>
          </a:xfrm>
          <a:prstGeom prst="actionButtonForwardNext">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74288328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endParaRPr lang="en-GB" dirty="0"/>
          </a:p>
        </p:txBody>
      </p:sp>
      <p:sp>
        <p:nvSpPr>
          <p:cNvPr id="2" name="Title 1"/>
          <p:cNvSpPr>
            <a:spLocks noGrp="1"/>
          </p:cNvSpPr>
          <p:nvPr>
            <p:ph type="title"/>
          </p:nvPr>
        </p:nvSpPr>
        <p:spPr/>
        <p:txBody>
          <a:bodyPr>
            <a:normAutofit/>
          </a:bodyPr>
          <a:lstStyle/>
          <a:p>
            <a:r>
              <a:rPr lang="en-GB" dirty="0" smtClean="0"/>
              <a:t>People with mental health problems can’t work</a:t>
            </a:r>
            <a:endParaRPr lang="en-GB" dirty="0"/>
          </a:p>
        </p:txBody>
      </p:sp>
      <p:sp>
        <p:nvSpPr>
          <p:cNvPr id="4" name="Action Button: Custom 3">
            <a:hlinkClick r:id="rId2" action="ppaction://hlinksldjump" highlightClick="1">
              <a:snd r:embed="rId3" name="chimes.wav"/>
            </a:hlinkClick>
          </p:cNvPr>
          <p:cNvSpPr/>
          <p:nvPr/>
        </p:nvSpPr>
        <p:spPr bwMode="auto">
          <a:xfrm>
            <a:off x="1460747" y="2636777"/>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FALSE</a:t>
            </a:r>
          </a:p>
        </p:txBody>
      </p:sp>
      <p:sp>
        <p:nvSpPr>
          <p:cNvPr id="5" name="Action Button: Custom 4">
            <a:hlinkClick r:id="" action="ppaction://hlinkshowjump?jump=nextslide" highlightClick="1">
              <a:snd r:embed="rId4" name="bomb.wav"/>
            </a:hlinkClick>
          </p:cNvPr>
          <p:cNvSpPr/>
          <p:nvPr/>
        </p:nvSpPr>
        <p:spPr bwMode="auto">
          <a:xfrm>
            <a:off x="5220072" y="2636912"/>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lang="en-GB" dirty="0">
                <a:latin typeface="Arial" charset="0"/>
              </a:rPr>
              <a:t> </a:t>
            </a:r>
            <a:r>
              <a:rPr lang="en-GB" dirty="0" smtClean="0">
                <a:latin typeface="Arial" charset="0"/>
              </a:rPr>
              <a:t>     </a:t>
            </a:r>
            <a:r>
              <a:rPr kumimoji="0" lang="en-GB" sz="1800" b="0" i="0" u="none" strike="noStrike" cap="none" normalizeH="0" baseline="0" dirty="0" smtClean="0">
                <a:ln>
                  <a:noFill/>
                </a:ln>
                <a:solidFill>
                  <a:schemeClr val="tx1"/>
                </a:solidFill>
                <a:effectLst/>
                <a:latin typeface="Arial" charset="0"/>
              </a:rPr>
              <a:t>TRUE</a:t>
            </a:r>
          </a:p>
        </p:txBody>
      </p:sp>
    </p:spTree>
    <p:extLst>
      <p:ext uri="{BB962C8B-B14F-4D97-AF65-F5344CB8AC3E}">
        <p14:creationId xmlns:p14="http://schemas.microsoft.com/office/powerpoint/2010/main" val="30255873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pPr marL="0" indent="0" algn="ctr">
              <a:buNone/>
            </a:pPr>
            <a:r>
              <a:rPr lang="en-GB" sz="2800" dirty="0" smtClean="0"/>
              <a:t>Since 1 in 4 people are likely to suffer with mental health problems at some point in their lives it would be difficult indeed if people with mental health problems couldn’t work!</a:t>
            </a:r>
            <a:endParaRPr lang="en-GB" sz="2800" dirty="0" smtClean="0"/>
          </a:p>
          <a:p>
            <a:pPr marL="0" indent="0" algn="ctr">
              <a:buNone/>
            </a:pPr>
            <a:endParaRPr lang="en-GB" dirty="0"/>
          </a:p>
        </p:txBody>
      </p:sp>
      <p:sp>
        <p:nvSpPr>
          <p:cNvPr id="2" name="Title 1"/>
          <p:cNvSpPr>
            <a:spLocks noGrp="1"/>
          </p:cNvSpPr>
          <p:nvPr>
            <p:ph type="title"/>
          </p:nvPr>
        </p:nvSpPr>
        <p:spPr/>
        <p:txBody>
          <a:bodyPr/>
          <a:lstStyle/>
          <a:p>
            <a:r>
              <a:rPr lang="en-GB" dirty="0" smtClean="0"/>
              <a:t>Incorrect </a:t>
            </a:r>
            <a:endParaRPr lang="en-GB" dirty="0"/>
          </a:p>
        </p:txBody>
      </p:sp>
      <p:sp>
        <p:nvSpPr>
          <p:cNvPr id="4" name="Action Button: Custom 3">
            <a:hlinkClick r:id="" action="ppaction://hlinkshowjump?jump=previousslide" highlightClick="1"/>
          </p:cNvPr>
          <p:cNvSpPr/>
          <p:nvPr/>
        </p:nvSpPr>
        <p:spPr bwMode="auto">
          <a:xfrm>
            <a:off x="5868144" y="4149080"/>
            <a:ext cx="1368152" cy="1080120"/>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TRY AGAIN!</a:t>
            </a:r>
          </a:p>
        </p:txBody>
      </p:sp>
    </p:spTree>
    <p:extLst>
      <p:ext uri="{BB962C8B-B14F-4D97-AF65-F5344CB8AC3E}">
        <p14:creationId xmlns:p14="http://schemas.microsoft.com/office/powerpoint/2010/main" val="1191369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pPr marL="0" indent="0" algn="ctr">
              <a:buNone/>
            </a:pPr>
            <a:r>
              <a:rPr lang="en-GB" sz="2800" dirty="0" smtClean="0"/>
              <a:t>Mental ill health can affect any one of us and a great way to get better again is to ensure we are well occupied and feeling worthwhile. One of the main ways we feel worthy in our society is to work and contribute usefully to society. Having mental health problems does not necessarily mean you have to stop working.</a:t>
            </a:r>
            <a:endParaRPr lang="en-GB" sz="2800" dirty="0"/>
          </a:p>
        </p:txBody>
      </p:sp>
      <p:sp>
        <p:nvSpPr>
          <p:cNvPr id="2" name="Title 1"/>
          <p:cNvSpPr>
            <a:spLocks noGrp="1"/>
          </p:cNvSpPr>
          <p:nvPr>
            <p:ph type="title"/>
          </p:nvPr>
        </p:nvSpPr>
        <p:spPr/>
        <p:txBody>
          <a:bodyPr/>
          <a:lstStyle/>
          <a:p>
            <a:r>
              <a:rPr lang="en-GB" dirty="0" smtClean="0"/>
              <a:t>Correct</a:t>
            </a:r>
            <a:endParaRPr lang="en-GB" dirty="0"/>
          </a:p>
        </p:txBody>
      </p:sp>
      <p:sp>
        <p:nvSpPr>
          <p:cNvPr id="4" name="Action Button: Forward or Next 3">
            <a:hlinkClick r:id="" action="ppaction://hlinkshowjump?jump=nextslide" highlightClick="1"/>
          </p:cNvPr>
          <p:cNvSpPr/>
          <p:nvPr/>
        </p:nvSpPr>
        <p:spPr bwMode="auto">
          <a:xfrm>
            <a:off x="6012160" y="4941168"/>
            <a:ext cx="1008112" cy="648072"/>
          </a:xfrm>
          <a:prstGeom prst="actionButtonForwardNext">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38569824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980728"/>
            <a:ext cx="4114800" cy="701040"/>
          </a:xfrm>
        </p:spPr>
        <p:txBody>
          <a:bodyPr>
            <a:normAutofit fontScale="90000"/>
          </a:bodyPr>
          <a:lstStyle/>
          <a:p>
            <a:r>
              <a:rPr lang="en-GB" dirty="0" smtClean="0"/>
              <a:t>Schizophrenia means someone has a split personality</a:t>
            </a:r>
            <a:endParaRPr lang="en-GB" dirty="0"/>
          </a:p>
        </p:txBody>
      </p:sp>
      <p:sp>
        <p:nvSpPr>
          <p:cNvPr id="5" name="Action Button: Custom 4">
            <a:hlinkClick r:id="rId2" action="ppaction://hlinksldjump" highlightClick="1">
              <a:snd r:embed="rId3" name="chimes.wav"/>
            </a:hlinkClick>
          </p:cNvPr>
          <p:cNvSpPr/>
          <p:nvPr/>
        </p:nvSpPr>
        <p:spPr bwMode="auto">
          <a:xfrm>
            <a:off x="1460747" y="2636777"/>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FALSE</a:t>
            </a:r>
          </a:p>
        </p:txBody>
      </p:sp>
      <p:sp>
        <p:nvSpPr>
          <p:cNvPr id="8" name="Action Button: Custom 7">
            <a:hlinkClick r:id="rId4" action="ppaction://hlinksldjump" highlightClick="1">
              <a:snd r:embed="rId5" name="bomb.wav"/>
            </a:hlinkClick>
          </p:cNvPr>
          <p:cNvSpPr/>
          <p:nvPr/>
        </p:nvSpPr>
        <p:spPr bwMode="auto">
          <a:xfrm>
            <a:off x="5220072" y="2636912"/>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lang="en-GB" dirty="0">
                <a:latin typeface="Arial" charset="0"/>
              </a:rPr>
              <a:t> </a:t>
            </a:r>
            <a:r>
              <a:rPr lang="en-GB" dirty="0" smtClean="0">
                <a:latin typeface="Arial" charset="0"/>
              </a:rPr>
              <a:t>     </a:t>
            </a:r>
            <a:r>
              <a:rPr kumimoji="0" lang="en-GB" sz="1800" b="0" i="0" u="none" strike="noStrike" cap="none" normalizeH="0" baseline="0" dirty="0" smtClean="0">
                <a:ln>
                  <a:noFill/>
                </a:ln>
                <a:solidFill>
                  <a:schemeClr val="tx1"/>
                </a:solidFill>
                <a:effectLst/>
                <a:latin typeface="Arial" charset="0"/>
              </a:rPr>
              <a:t>TRUE</a:t>
            </a:r>
          </a:p>
        </p:txBody>
      </p:sp>
    </p:spTree>
    <p:extLst>
      <p:ext uri="{BB962C8B-B14F-4D97-AF65-F5344CB8AC3E}">
        <p14:creationId xmlns:p14="http://schemas.microsoft.com/office/powerpoint/2010/main" val="6478565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pPr marL="0" indent="0" algn="ctr">
              <a:buNone/>
            </a:pPr>
            <a:r>
              <a:rPr lang="en-GB" sz="2800" dirty="0" smtClean="0"/>
              <a:t>We all have different aspects to our personalities, think about how you behave with your friends and then compare that with how you behave with your family.</a:t>
            </a:r>
            <a:endParaRPr lang="en-GB" sz="2800" dirty="0"/>
          </a:p>
        </p:txBody>
      </p:sp>
      <p:sp>
        <p:nvSpPr>
          <p:cNvPr id="2" name="Title 1"/>
          <p:cNvSpPr>
            <a:spLocks noGrp="1"/>
          </p:cNvSpPr>
          <p:nvPr>
            <p:ph type="title"/>
          </p:nvPr>
        </p:nvSpPr>
        <p:spPr/>
        <p:txBody>
          <a:bodyPr/>
          <a:lstStyle/>
          <a:p>
            <a:r>
              <a:rPr lang="en-GB" dirty="0" smtClean="0"/>
              <a:t>Incorrect</a:t>
            </a:r>
            <a:endParaRPr lang="en-GB" dirty="0"/>
          </a:p>
        </p:txBody>
      </p:sp>
      <p:sp>
        <p:nvSpPr>
          <p:cNvPr id="4" name="Action Button: Custom 3">
            <a:hlinkClick r:id="" action="ppaction://hlinkshowjump?jump=previousslide" highlightClick="1"/>
          </p:cNvPr>
          <p:cNvSpPr/>
          <p:nvPr/>
        </p:nvSpPr>
        <p:spPr bwMode="auto">
          <a:xfrm>
            <a:off x="5868144" y="4149080"/>
            <a:ext cx="1368152" cy="1080120"/>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TRY AGAIN!</a:t>
            </a:r>
          </a:p>
        </p:txBody>
      </p:sp>
    </p:spTree>
    <p:extLst>
      <p:ext uri="{BB962C8B-B14F-4D97-AF65-F5344CB8AC3E}">
        <p14:creationId xmlns:p14="http://schemas.microsoft.com/office/powerpoint/2010/main" val="23851113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pPr marL="0" indent="0" algn="ctr">
              <a:buNone/>
            </a:pPr>
            <a:r>
              <a:rPr lang="en-GB" sz="2800" dirty="0" smtClean="0"/>
              <a:t>There is a disorder called ‘Multiple Personality disorder’ but this is separate from schizophrenia. The split that is often referred to is that which separates the person from the reality of their life and causes confusion within them about who they are.</a:t>
            </a:r>
            <a:endParaRPr lang="en-GB" sz="2800" dirty="0"/>
          </a:p>
        </p:txBody>
      </p:sp>
      <p:sp>
        <p:nvSpPr>
          <p:cNvPr id="2" name="Title 1"/>
          <p:cNvSpPr>
            <a:spLocks noGrp="1"/>
          </p:cNvSpPr>
          <p:nvPr>
            <p:ph type="title"/>
          </p:nvPr>
        </p:nvSpPr>
        <p:spPr/>
        <p:txBody>
          <a:bodyPr/>
          <a:lstStyle/>
          <a:p>
            <a:r>
              <a:rPr lang="en-GB" dirty="0" smtClean="0"/>
              <a:t>Correct</a:t>
            </a:r>
            <a:endParaRPr lang="en-GB" dirty="0"/>
          </a:p>
        </p:txBody>
      </p:sp>
      <p:sp>
        <p:nvSpPr>
          <p:cNvPr id="4" name="Action Button: Forward or Next 3">
            <a:hlinkClick r:id="" action="ppaction://hlinkshowjump?jump=nextslide" highlightClick="1"/>
          </p:cNvPr>
          <p:cNvSpPr/>
          <p:nvPr/>
        </p:nvSpPr>
        <p:spPr bwMode="auto">
          <a:xfrm>
            <a:off x="6012160" y="4941168"/>
            <a:ext cx="1008112" cy="648072"/>
          </a:xfrm>
          <a:prstGeom prst="actionButtonForwardNext">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22824724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endParaRPr lang="en-GB" dirty="0"/>
          </a:p>
        </p:txBody>
      </p:sp>
      <p:sp>
        <p:nvSpPr>
          <p:cNvPr id="2" name="Title 1"/>
          <p:cNvSpPr>
            <a:spLocks noGrp="1"/>
          </p:cNvSpPr>
          <p:nvPr>
            <p:ph type="title"/>
          </p:nvPr>
        </p:nvSpPr>
        <p:spPr>
          <a:xfrm>
            <a:off x="2555776" y="980728"/>
            <a:ext cx="4114800" cy="701040"/>
          </a:xfrm>
        </p:spPr>
        <p:txBody>
          <a:bodyPr/>
          <a:lstStyle/>
          <a:p>
            <a:r>
              <a:rPr lang="en-GB" dirty="0" smtClean="0"/>
              <a:t>Talking to yourself is a sign of madness</a:t>
            </a:r>
            <a:endParaRPr lang="en-GB" dirty="0"/>
          </a:p>
        </p:txBody>
      </p:sp>
      <p:sp>
        <p:nvSpPr>
          <p:cNvPr id="4" name="Action Button: Custom 3">
            <a:hlinkClick r:id="rId2" action="ppaction://hlinksldjump" highlightClick="1">
              <a:snd r:embed="rId3" name="chimes.wav"/>
            </a:hlinkClick>
          </p:cNvPr>
          <p:cNvSpPr/>
          <p:nvPr/>
        </p:nvSpPr>
        <p:spPr bwMode="auto">
          <a:xfrm>
            <a:off x="1460747" y="2636777"/>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FALSE</a:t>
            </a:r>
          </a:p>
        </p:txBody>
      </p:sp>
      <p:sp>
        <p:nvSpPr>
          <p:cNvPr id="5" name="Action Button: Custom 4">
            <a:hlinkClick r:id="rId4" action="ppaction://hlinksldjump" highlightClick="1">
              <a:snd r:embed="rId5" name="bomb.wav"/>
            </a:hlinkClick>
          </p:cNvPr>
          <p:cNvSpPr/>
          <p:nvPr/>
        </p:nvSpPr>
        <p:spPr bwMode="auto">
          <a:xfrm>
            <a:off x="5220072" y="2636912"/>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lang="en-GB" dirty="0">
                <a:latin typeface="Arial" charset="0"/>
              </a:rPr>
              <a:t> </a:t>
            </a:r>
            <a:r>
              <a:rPr lang="en-GB" dirty="0" smtClean="0">
                <a:latin typeface="Arial" charset="0"/>
              </a:rPr>
              <a:t>     </a:t>
            </a:r>
            <a:r>
              <a:rPr kumimoji="0" lang="en-GB" sz="1800" b="0" i="0" u="none" strike="noStrike" cap="none" normalizeH="0" baseline="0" dirty="0" smtClean="0">
                <a:ln>
                  <a:noFill/>
                </a:ln>
                <a:solidFill>
                  <a:schemeClr val="tx1"/>
                </a:solidFill>
                <a:effectLst/>
                <a:latin typeface="Arial" charset="0"/>
              </a:rPr>
              <a:t>TRUE</a:t>
            </a:r>
          </a:p>
        </p:txBody>
      </p:sp>
    </p:spTree>
    <p:extLst>
      <p:ext uri="{BB962C8B-B14F-4D97-AF65-F5344CB8AC3E}">
        <p14:creationId xmlns:p14="http://schemas.microsoft.com/office/powerpoint/2010/main" val="21134114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pPr marL="0" indent="0" algn="ctr">
              <a:buNone/>
            </a:pPr>
            <a:r>
              <a:rPr lang="en-GB" sz="3200" dirty="0" smtClean="0"/>
              <a:t>Although the first one or two drinks act as a stimulant, very quickly the alcohol depresses mood causing us to feel lower than we would do if we hadn’t had a drink!</a:t>
            </a:r>
            <a:endParaRPr lang="en-GB" sz="3200" dirty="0"/>
          </a:p>
        </p:txBody>
      </p:sp>
      <p:sp>
        <p:nvSpPr>
          <p:cNvPr id="2" name="Title 1"/>
          <p:cNvSpPr>
            <a:spLocks noGrp="1"/>
          </p:cNvSpPr>
          <p:nvPr>
            <p:ph type="title"/>
          </p:nvPr>
        </p:nvSpPr>
        <p:spPr/>
        <p:txBody>
          <a:bodyPr/>
          <a:lstStyle/>
          <a:p>
            <a:r>
              <a:rPr lang="en-GB" dirty="0" smtClean="0"/>
              <a:t>Correct!</a:t>
            </a:r>
            <a:endParaRPr lang="en-GB" dirty="0"/>
          </a:p>
        </p:txBody>
      </p:sp>
      <p:sp>
        <p:nvSpPr>
          <p:cNvPr id="4" name="Action Button: Forward or Next 3">
            <a:hlinkClick r:id="rId2" action="ppaction://hlinksldjump" highlightClick="1"/>
          </p:cNvPr>
          <p:cNvSpPr/>
          <p:nvPr/>
        </p:nvSpPr>
        <p:spPr bwMode="auto">
          <a:xfrm>
            <a:off x="6012160" y="4941168"/>
            <a:ext cx="1008112" cy="648072"/>
          </a:xfrm>
          <a:prstGeom prst="actionButtonForwardNext">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3037544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pPr marL="0" indent="0" algn="ctr">
              <a:buNone/>
            </a:pPr>
            <a:r>
              <a:rPr lang="en-GB" sz="2800" dirty="0" smtClean="0"/>
              <a:t>It’s ok, talking to yourself is a healthy thing to do!</a:t>
            </a:r>
            <a:endParaRPr lang="en-GB" sz="2800" dirty="0"/>
          </a:p>
        </p:txBody>
      </p:sp>
      <p:sp>
        <p:nvSpPr>
          <p:cNvPr id="2" name="Title 1"/>
          <p:cNvSpPr>
            <a:spLocks noGrp="1"/>
          </p:cNvSpPr>
          <p:nvPr>
            <p:ph type="title"/>
          </p:nvPr>
        </p:nvSpPr>
        <p:spPr/>
        <p:txBody>
          <a:bodyPr/>
          <a:lstStyle/>
          <a:p>
            <a:r>
              <a:rPr lang="en-GB" dirty="0" smtClean="0"/>
              <a:t>Incorrect </a:t>
            </a:r>
            <a:endParaRPr lang="en-GB" dirty="0"/>
          </a:p>
        </p:txBody>
      </p:sp>
      <p:sp>
        <p:nvSpPr>
          <p:cNvPr id="4" name="Action Button: Custom 3">
            <a:hlinkClick r:id="" action="ppaction://hlinkshowjump?jump=previousslide" highlightClick="1"/>
          </p:cNvPr>
          <p:cNvSpPr/>
          <p:nvPr/>
        </p:nvSpPr>
        <p:spPr bwMode="auto">
          <a:xfrm>
            <a:off x="5868144" y="4149080"/>
            <a:ext cx="1368152" cy="1080120"/>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TRY AGAIN!</a:t>
            </a:r>
          </a:p>
        </p:txBody>
      </p:sp>
    </p:spTree>
    <p:extLst>
      <p:ext uri="{BB962C8B-B14F-4D97-AF65-F5344CB8AC3E}">
        <p14:creationId xmlns:p14="http://schemas.microsoft.com/office/powerpoint/2010/main" val="295301289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pPr marL="0" indent="0" algn="ctr">
              <a:buNone/>
            </a:pPr>
            <a:r>
              <a:rPr lang="en-GB" sz="2800" dirty="0" smtClean="0"/>
              <a:t>We all have an internal dialogue going on all the time which often causes us to talk out loud to ourselves without realising we are doing it. It can be very embarrassing but it is nothing to worry about!</a:t>
            </a:r>
          </a:p>
          <a:p>
            <a:pPr marL="0" indent="0" algn="ctr">
              <a:buNone/>
            </a:pPr>
            <a:r>
              <a:rPr lang="en-GB" sz="2800" dirty="0" smtClean="0"/>
              <a:t>Chatter away!</a:t>
            </a:r>
            <a:endParaRPr lang="en-GB" sz="2800" dirty="0"/>
          </a:p>
        </p:txBody>
      </p:sp>
      <p:sp>
        <p:nvSpPr>
          <p:cNvPr id="2" name="Title 1"/>
          <p:cNvSpPr>
            <a:spLocks noGrp="1"/>
          </p:cNvSpPr>
          <p:nvPr>
            <p:ph type="title"/>
          </p:nvPr>
        </p:nvSpPr>
        <p:spPr/>
        <p:txBody>
          <a:bodyPr/>
          <a:lstStyle/>
          <a:p>
            <a:r>
              <a:rPr lang="en-GB" dirty="0" smtClean="0"/>
              <a:t>Correct</a:t>
            </a:r>
            <a:endParaRPr lang="en-GB" dirty="0"/>
          </a:p>
        </p:txBody>
      </p:sp>
    </p:spTree>
    <p:extLst>
      <p:ext uri="{BB962C8B-B14F-4D97-AF65-F5344CB8AC3E}">
        <p14:creationId xmlns:p14="http://schemas.microsoft.com/office/powerpoint/2010/main" val="39613611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pPr marL="0" indent="0" algn="ctr">
              <a:buNone/>
            </a:pPr>
            <a:r>
              <a:rPr lang="en-GB" sz="2800" dirty="0" smtClean="0"/>
              <a:t>After the first couple of drinks and into the next day mood changes occur</a:t>
            </a:r>
            <a:endParaRPr lang="en-GB" sz="2800" dirty="0" smtClean="0"/>
          </a:p>
        </p:txBody>
      </p:sp>
      <p:sp>
        <p:nvSpPr>
          <p:cNvPr id="2" name="Title 1"/>
          <p:cNvSpPr>
            <a:spLocks noGrp="1"/>
          </p:cNvSpPr>
          <p:nvPr>
            <p:ph type="title"/>
          </p:nvPr>
        </p:nvSpPr>
        <p:spPr/>
        <p:txBody>
          <a:bodyPr/>
          <a:lstStyle/>
          <a:p>
            <a:r>
              <a:rPr lang="en-GB" dirty="0" smtClean="0"/>
              <a:t>Incorrect</a:t>
            </a:r>
            <a:endParaRPr lang="en-GB" dirty="0"/>
          </a:p>
        </p:txBody>
      </p:sp>
      <p:sp>
        <p:nvSpPr>
          <p:cNvPr id="4" name="Action Button: Custom 3">
            <a:hlinkClick r:id="rId2" action="ppaction://hlinksldjump" highlightClick="1"/>
          </p:cNvPr>
          <p:cNvSpPr/>
          <p:nvPr/>
        </p:nvSpPr>
        <p:spPr bwMode="auto">
          <a:xfrm>
            <a:off x="5868144" y="4149080"/>
            <a:ext cx="1368152" cy="1080120"/>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TRY AGAIN!</a:t>
            </a:r>
          </a:p>
        </p:txBody>
      </p:sp>
    </p:spTree>
    <p:extLst>
      <p:ext uri="{BB962C8B-B14F-4D97-AF65-F5344CB8AC3E}">
        <p14:creationId xmlns:p14="http://schemas.microsoft.com/office/powerpoint/2010/main" val="20129100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People with mental health issues are violent</a:t>
            </a:r>
            <a:endParaRPr lang="en-GB" dirty="0"/>
          </a:p>
        </p:txBody>
      </p:sp>
      <p:sp>
        <p:nvSpPr>
          <p:cNvPr id="4" name="Action Button: Custom 3">
            <a:hlinkClick r:id="rId2" action="ppaction://hlinksldjump" highlightClick="1">
              <a:snd r:embed="rId3" name="chimes.wav"/>
            </a:hlinkClick>
          </p:cNvPr>
          <p:cNvSpPr/>
          <p:nvPr/>
        </p:nvSpPr>
        <p:spPr bwMode="auto">
          <a:xfrm>
            <a:off x="1460747" y="2636777"/>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FALSE</a:t>
            </a:r>
          </a:p>
        </p:txBody>
      </p:sp>
      <p:sp>
        <p:nvSpPr>
          <p:cNvPr id="5" name="Action Button: Custom 4">
            <a:hlinkClick r:id="" action="ppaction://hlinkshowjump?jump=nextslide" highlightClick="1">
              <a:snd r:embed="rId4" name="bomb.wav"/>
            </a:hlinkClick>
          </p:cNvPr>
          <p:cNvSpPr/>
          <p:nvPr/>
        </p:nvSpPr>
        <p:spPr bwMode="auto">
          <a:xfrm>
            <a:off x="5220072" y="2636912"/>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lang="en-GB" dirty="0">
                <a:latin typeface="Arial" charset="0"/>
              </a:rPr>
              <a:t> </a:t>
            </a:r>
            <a:r>
              <a:rPr lang="en-GB" dirty="0" smtClean="0">
                <a:latin typeface="Arial" charset="0"/>
              </a:rPr>
              <a:t>     </a:t>
            </a:r>
            <a:r>
              <a:rPr kumimoji="0" lang="en-GB" sz="1800" b="0" i="0" u="none" strike="noStrike" cap="none" normalizeH="0" baseline="0" dirty="0" smtClean="0">
                <a:ln>
                  <a:noFill/>
                </a:ln>
                <a:solidFill>
                  <a:schemeClr val="tx1"/>
                </a:solidFill>
                <a:effectLst/>
                <a:latin typeface="Arial" charset="0"/>
              </a:rPr>
              <a:t>TRUE</a:t>
            </a:r>
          </a:p>
        </p:txBody>
      </p:sp>
    </p:spTree>
    <p:extLst>
      <p:ext uri="{BB962C8B-B14F-4D97-AF65-F5344CB8AC3E}">
        <p14:creationId xmlns:p14="http://schemas.microsoft.com/office/powerpoint/2010/main" val="36768307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pPr marL="0" indent="0" algn="ctr">
              <a:buNone/>
            </a:pPr>
            <a:r>
              <a:rPr lang="en-GB" sz="2800" dirty="0" smtClean="0"/>
              <a:t>People with mental health problems are more likely to be victims of violence then to perpetrate it.</a:t>
            </a:r>
            <a:endParaRPr lang="en-GB" sz="2800" dirty="0"/>
          </a:p>
        </p:txBody>
      </p:sp>
      <p:sp>
        <p:nvSpPr>
          <p:cNvPr id="2" name="Title 1"/>
          <p:cNvSpPr>
            <a:spLocks noGrp="1"/>
          </p:cNvSpPr>
          <p:nvPr>
            <p:ph type="title"/>
          </p:nvPr>
        </p:nvSpPr>
        <p:spPr/>
        <p:txBody>
          <a:bodyPr/>
          <a:lstStyle/>
          <a:p>
            <a:r>
              <a:rPr lang="en-GB" dirty="0" smtClean="0"/>
              <a:t>Incorrect</a:t>
            </a:r>
            <a:endParaRPr lang="en-GB" dirty="0"/>
          </a:p>
        </p:txBody>
      </p:sp>
      <p:sp>
        <p:nvSpPr>
          <p:cNvPr id="4" name="Action Button: Custom 3">
            <a:hlinkClick r:id="" action="ppaction://hlinkshowjump?jump=previousslide" highlightClick="1"/>
          </p:cNvPr>
          <p:cNvSpPr/>
          <p:nvPr/>
        </p:nvSpPr>
        <p:spPr bwMode="auto">
          <a:xfrm>
            <a:off x="5868144" y="4149080"/>
            <a:ext cx="1368152" cy="1080120"/>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TRY AGAIN!</a:t>
            </a:r>
          </a:p>
        </p:txBody>
      </p:sp>
    </p:spTree>
    <p:extLst>
      <p:ext uri="{BB962C8B-B14F-4D97-AF65-F5344CB8AC3E}">
        <p14:creationId xmlns:p14="http://schemas.microsoft.com/office/powerpoint/2010/main" val="5618847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pPr marL="0" indent="0" algn="ctr">
              <a:buNone/>
            </a:pPr>
            <a:r>
              <a:rPr lang="en-GB" sz="2800" dirty="0" smtClean="0"/>
              <a:t>People who have had too much to drink are statistically more of a risk to others than people with mental health issues.</a:t>
            </a:r>
            <a:endParaRPr lang="en-GB" sz="2800" dirty="0"/>
          </a:p>
        </p:txBody>
      </p:sp>
      <p:sp>
        <p:nvSpPr>
          <p:cNvPr id="2" name="Title 1"/>
          <p:cNvSpPr>
            <a:spLocks noGrp="1"/>
          </p:cNvSpPr>
          <p:nvPr>
            <p:ph type="title"/>
          </p:nvPr>
        </p:nvSpPr>
        <p:spPr/>
        <p:txBody>
          <a:bodyPr/>
          <a:lstStyle/>
          <a:p>
            <a:r>
              <a:rPr lang="en-GB" dirty="0" smtClean="0"/>
              <a:t>Correct</a:t>
            </a:r>
            <a:endParaRPr lang="en-GB" dirty="0"/>
          </a:p>
        </p:txBody>
      </p:sp>
      <p:sp>
        <p:nvSpPr>
          <p:cNvPr id="4" name="Action Button: Forward or Next 3">
            <a:hlinkClick r:id="" action="ppaction://hlinkshowjump?jump=nextslide" highlightClick="1"/>
          </p:cNvPr>
          <p:cNvSpPr/>
          <p:nvPr/>
        </p:nvSpPr>
        <p:spPr bwMode="auto">
          <a:xfrm>
            <a:off x="6012160" y="4941168"/>
            <a:ext cx="1008112" cy="648072"/>
          </a:xfrm>
          <a:prstGeom prst="actionButtonForwardNext">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5342124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lstStyle/>
          <a:p>
            <a:pPr marL="0" indent="0">
              <a:buNone/>
            </a:pPr>
            <a:endParaRPr lang="en-GB" dirty="0"/>
          </a:p>
        </p:txBody>
      </p:sp>
      <p:sp>
        <p:nvSpPr>
          <p:cNvPr id="2" name="Title 1"/>
          <p:cNvSpPr>
            <a:spLocks noGrp="1"/>
          </p:cNvSpPr>
          <p:nvPr>
            <p:ph type="title"/>
          </p:nvPr>
        </p:nvSpPr>
        <p:spPr/>
        <p:txBody>
          <a:bodyPr>
            <a:normAutofit/>
          </a:bodyPr>
          <a:lstStyle/>
          <a:p>
            <a:r>
              <a:rPr lang="en-GB" dirty="0" smtClean="0"/>
              <a:t>Exercise is a Natural antidepressant</a:t>
            </a:r>
            <a:endParaRPr lang="en-GB" dirty="0"/>
          </a:p>
        </p:txBody>
      </p:sp>
      <p:sp>
        <p:nvSpPr>
          <p:cNvPr id="8" name="Action Button: Custom 7">
            <a:hlinkClick r:id="" action="ppaction://hlinkshowjump?jump=nextslide" highlightClick="1">
              <a:snd r:embed="rId2" name="bomb.wav"/>
            </a:hlinkClick>
          </p:cNvPr>
          <p:cNvSpPr/>
          <p:nvPr/>
        </p:nvSpPr>
        <p:spPr bwMode="auto">
          <a:xfrm>
            <a:off x="1460747" y="2636777"/>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FALSE</a:t>
            </a:r>
          </a:p>
        </p:txBody>
      </p:sp>
      <p:sp>
        <p:nvSpPr>
          <p:cNvPr id="9" name="Action Button: Custom 8">
            <a:hlinkClick r:id="rId3" action="ppaction://hlinksldjump" highlightClick="1">
              <a:snd r:embed="rId4" name="chimes.wav"/>
            </a:hlinkClick>
          </p:cNvPr>
          <p:cNvSpPr/>
          <p:nvPr/>
        </p:nvSpPr>
        <p:spPr bwMode="auto">
          <a:xfrm>
            <a:off x="5220072" y="2636912"/>
            <a:ext cx="1656184" cy="1512168"/>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endParaRPr lang="en-GB" dirty="0">
              <a:latin typeface="Arial" charset="0"/>
            </a:endParaRPr>
          </a:p>
          <a:p>
            <a:pPr marL="0" marR="0" indent="0" algn="l" defTabSz="914400" rtl="0" eaLnBrk="0" fontAlgn="base" latinLnBrk="0" hangingPunct="0">
              <a:lnSpc>
                <a:spcPct val="100000"/>
              </a:lnSpc>
              <a:spcBef>
                <a:spcPct val="0"/>
              </a:spcBef>
              <a:spcAft>
                <a:spcPct val="0"/>
              </a:spcAft>
              <a:buClrTx/>
              <a:buSzTx/>
              <a:buFontTx/>
              <a:buNone/>
              <a:tabLst/>
            </a:pPr>
            <a:r>
              <a:rPr lang="en-GB" dirty="0">
                <a:latin typeface="Arial" charset="0"/>
              </a:rPr>
              <a:t> </a:t>
            </a:r>
            <a:r>
              <a:rPr lang="en-GB" dirty="0" smtClean="0">
                <a:latin typeface="Arial" charset="0"/>
              </a:rPr>
              <a:t>     </a:t>
            </a:r>
            <a:r>
              <a:rPr kumimoji="0" lang="en-GB" sz="1800" b="0" i="0" u="none" strike="noStrike" cap="none" normalizeH="0" baseline="0" dirty="0" smtClean="0">
                <a:ln>
                  <a:noFill/>
                </a:ln>
                <a:solidFill>
                  <a:schemeClr val="tx1"/>
                </a:solidFill>
                <a:effectLst/>
                <a:latin typeface="Arial" charset="0"/>
              </a:rPr>
              <a:t>TRUE</a:t>
            </a:r>
          </a:p>
        </p:txBody>
      </p:sp>
    </p:spTree>
    <p:extLst>
      <p:ext uri="{BB962C8B-B14F-4D97-AF65-F5344CB8AC3E}">
        <p14:creationId xmlns:p14="http://schemas.microsoft.com/office/powerpoint/2010/main" val="5330503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p:txBody>
          <a:bodyPr>
            <a:normAutofit/>
          </a:bodyPr>
          <a:lstStyle/>
          <a:p>
            <a:pPr marL="0" indent="0" algn="ctr">
              <a:buNone/>
            </a:pPr>
            <a:r>
              <a:rPr lang="en-GB" sz="2800" dirty="0" smtClean="0"/>
              <a:t>Exercising encourages your body to produce lots of chemicals that make you feel great.</a:t>
            </a:r>
            <a:endParaRPr lang="en-GB" sz="2800" dirty="0"/>
          </a:p>
        </p:txBody>
      </p:sp>
      <p:sp>
        <p:nvSpPr>
          <p:cNvPr id="2" name="Title 1"/>
          <p:cNvSpPr>
            <a:spLocks noGrp="1"/>
          </p:cNvSpPr>
          <p:nvPr>
            <p:ph type="title"/>
          </p:nvPr>
        </p:nvSpPr>
        <p:spPr/>
        <p:txBody>
          <a:bodyPr/>
          <a:lstStyle/>
          <a:p>
            <a:r>
              <a:rPr lang="en-GB" dirty="0" smtClean="0"/>
              <a:t>Incorrect</a:t>
            </a:r>
            <a:endParaRPr lang="en-GB" dirty="0"/>
          </a:p>
        </p:txBody>
      </p:sp>
      <p:sp>
        <p:nvSpPr>
          <p:cNvPr id="4" name="Action Button: Custom 3">
            <a:hlinkClick r:id="" action="ppaction://hlinkshowjump?jump=previousslide" highlightClick="1"/>
          </p:cNvPr>
          <p:cNvSpPr/>
          <p:nvPr/>
        </p:nvSpPr>
        <p:spPr bwMode="auto">
          <a:xfrm>
            <a:off x="5868144" y="4149080"/>
            <a:ext cx="1368152" cy="1080120"/>
          </a:xfrm>
          <a:prstGeom prst="actionButtonBlank">
            <a:avLst/>
          </a:prstGeom>
          <a:solidFill>
            <a:srgbClr val="7030A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   TRY AGAIN!</a:t>
            </a:r>
          </a:p>
        </p:txBody>
      </p:sp>
    </p:spTree>
    <p:extLst>
      <p:ext uri="{BB962C8B-B14F-4D97-AF65-F5344CB8AC3E}">
        <p14:creationId xmlns:p14="http://schemas.microsoft.com/office/powerpoint/2010/main" val="155292491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ackTie">
  <a:themeElements>
    <a:clrScheme name="BlackTie">
      <a:dk1>
        <a:srgbClr val="000000"/>
      </a:dk1>
      <a:lt1>
        <a:srgbClr val="FFFFFF"/>
      </a:lt1>
      <a:dk2>
        <a:srgbClr val="46464A"/>
      </a:dk2>
      <a:lt2>
        <a:srgbClr val="E3DCCF"/>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BlackTie">
      <a:fillStyleLst>
        <a:solidFill>
          <a:schemeClr val="phClr"/>
        </a:solidFill>
        <a:gradFill rotWithShape="1">
          <a:gsLst>
            <a:gs pos="0">
              <a:schemeClr val="phClr">
                <a:tint val="45000"/>
                <a:satMod val="220000"/>
              </a:schemeClr>
            </a:gs>
            <a:gs pos="30000">
              <a:schemeClr val="phClr">
                <a:tint val="61000"/>
                <a:satMod val="220000"/>
              </a:schemeClr>
            </a:gs>
            <a:gs pos="45000">
              <a:schemeClr val="phClr">
                <a:tint val="66000"/>
                <a:satMod val="240000"/>
              </a:schemeClr>
            </a:gs>
            <a:gs pos="55000">
              <a:schemeClr val="phClr">
                <a:tint val="66000"/>
                <a:satMod val="220000"/>
              </a:schemeClr>
            </a:gs>
            <a:gs pos="73000">
              <a:schemeClr val="phClr">
                <a:tint val="61000"/>
                <a:satMod val="220000"/>
              </a:schemeClr>
            </a:gs>
            <a:gs pos="100000">
              <a:schemeClr val="phClr">
                <a:tint val="45000"/>
                <a:satMod val="220000"/>
              </a:schemeClr>
            </a:gs>
          </a:gsLst>
          <a:lin ang="950000" scaled="1"/>
        </a:gradFill>
        <a:gradFill rotWithShape="1">
          <a:gsLst>
            <a:gs pos="0">
              <a:schemeClr val="phClr">
                <a:shade val="63000"/>
                <a:satMod val="110000"/>
              </a:schemeClr>
            </a:gs>
            <a:gs pos="30000">
              <a:schemeClr val="phClr">
                <a:shade val="90000"/>
                <a:satMod val="120000"/>
              </a:schemeClr>
            </a:gs>
            <a:gs pos="45000">
              <a:schemeClr val="phClr">
                <a:shade val="100000"/>
                <a:satMod val="128000"/>
              </a:schemeClr>
            </a:gs>
            <a:gs pos="55000">
              <a:schemeClr val="phClr">
                <a:shade val="100000"/>
                <a:satMod val="128000"/>
              </a:schemeClr>
            </a:gs>
            <a:gs pos="73000">
              <a:schemeClr val="phClr">
                <a:shade val="90000"/>
                <a:satMod val="120000"/>
              </a:schemeClr>
            </a:gs>
            <a:gs pos="100000">
              <a:schemeClr val="phClr">
                <a:shade val="63000"/>
                <a:satMod val="11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7150" dist="38100" dir="5400000" algn="br" rotWithShape="0">
              <a:srgbClr val="000000">
                <a:alpha val="57000"/>
              </a:srgbClr>
            </a:outerShdw>
          </a:effectLst>
          <a:scene3d>
            <a:camera prst="orthographicFront">
              <a:rot lat="0" lon="0" rev="0"/>
            </a:camera>
            <a:lightRig rig="twoPt" dir="t">
              <a:rot lat="0" lon="0" rev="1800000"/>
            </a:lightRig>
          </a:scene3d>
          <a:sp3d>
            <a:bevelT w="44450" h="31750" prst="coolSlant"/>
          </a:sp3d>
        </a:effectStyle>
      </a:effectStyleLst>
      <a:bgFillStyleLst>
        <a:solidFill>
          <a:schemeClr val="phClr"/>
        </a:solidFill>
        <a:blipFill rotWithShape="1">
          <a:blip xmlns:r="http://schemas.openxmlformats.org/officeDocument/2006/relationships" r:embed="rId1">
            <a:duotone>
              <a:schemeClr val="phClr">
                <a:tint val="95000"/>
              </a:schemeClr>
              <a:schemeClr val="phClr">
                <a:shade val="20000"/>
              </a:schemeClr>
            </a:duotone>
          </a:blip>
          <a:stretch/>
        </a:blipFill>
        <a:gradFill rotWithShape="1">
          <a:gsLst>
            <a:gs pos="0">
              <a:schemeClr val="phClr">
                <a:tint val="40000"/>
                <a:satMod val="350000"/>
              </a:schemeClr>
            </a:gs>
            <a:gs pos="40000">
              <a:schemeClr val="phClr">
                <a:tint val="45000"/>
                <a:shade val="99000"/>
                <a:satMod val="350000"/>
              </a:schemeClr>
            </a:gs>
            <a:gs pos="100000">
              <a:schemeClr val="phClr">
                <a:shade val="30000"/>
                <a:satMod val="255000"/>
              </a:schemeClr>
            </a:gs>
          </a:gsLst>
          <a:path path="circle">
            <a:fillToRect l="50000" t="-80000" r="50000" b="18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Black Tie</Template>
  <TotalTime>82</TotalTime>
  <Words>704</Words>
  <Application>Microsoft Office PowerPoint</Application>
  <PresentationFormat>On-screen Show (4:3)</PresentationFormat>
  <Paragraphs>141</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BlackTie</vt:lpstr>
      <vt:lpstr>Mythbuster </vt:lpstr>
      <vt:lpstr>Alcohol is a depressant</vt:lpstr>
      <vt:lpstr>Correct!</vt:lpstr>
      <vt:lpstr>Incorrect</vt:lpstr>
      <vt:lpstr>People with mental health issues are violent</vt:lpstr>
      <vt:lpstr>Incorrect</vt:lpstr>
      <vt:lpstr>Correct</vt:lpstr>
      <vt:lpstr>Exercise is a Natural antidepressant</vt:lpstr>
      <vt:lpstr>Incorrect</vt:lpstr>
      <vt:lpstr>Correct!</vt:lpstr>
      <vt:lpstr>Hallucinations only happen to people with mental health problems</vt:lpstr>
      <vt:lpstr>Incorrect</vt:lpstr>
      <vt:lpstr>Correct</vt:lpstr>
      <vt:lpstr>Self-Harm is attention seeking behaviour</vt:lpstr>
      <vt:lpstr>Incorrect</vt:lpstr>
      <vt:lpstr>Correct</vt:lpstr>
      <vt:lpstr>Cannabis can cause psychosis</vt:lpstr>
      <vt:lpstr>Incorrect</vt:lpstr>
      <vt:lpstr>Correct</vt:lpstr>
      <vt:lpstr>Having your 5 a day can help you stay mentally healthy</vt:lpstr>
      <vt:lpstr>Incorrect </vt:lpstr>
      <vt:lpstr>Correct</vt:lpstr>
      <vt:lpstr>People with mental health problems can’t work</vt:lpstr>
      <vt:lpstr>Incorrect </vt:lpstr>
      <vt:lpstr>Correct</vt:lpstr>
      <vt:lpstr>Schizophrenia means someone has a split personality</vt:lpstr>
      <vt:lpstr>Incorrect</vt:lpstr>
      <vt:lpstr>Correct</vt:lpstr>
      <vt:lpstr>Talking to yourself is a sign of madness</vt:lpstr>
      <vt:lpstr>Incorrect </vt:lpstr>
      <vt:lpstr>Correct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Mythbuster </dc:title>
  <dc:creator>Sandra Cameron</dc:creator>
  <cp:lastModifiedBy>Sandra Cameron</cp:lastModifiedBy>
  <cp:revision>10</cp:revision>
  <dcterms:created xsi:type="dcterms:W3CDTF">2012-03-07T20:24:09Z</dcterms:created>
  <dcterms:modified xsi:type="dcterms:W3CDTF">2012-03-07T21:46:53Z</dcterms:modified>
</cp:coreProperties>
</file>