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9" r:id="rId7"/>
    <p:sldId id="270" r:id="rId8"/>
    <p:sldId id="261" r:id="rId9"/>
    <p:sldId id="271" r:id="rId10"/>
    <p:sldId id="272" r:id="rId11"/>
    <p:sldId id="262" r:id="rId12"/>
    <p:sldId id="273" r:id="rId13"/>
    <p:sldId id="274" r:id="rId14"/>
    <p:sldId id="263" r:id="rId15"/>
    <p:sldId id="275" r:id="rId16"/>
    <p:sldId id="276" r:id="rId17"/>
    <p:sldId id="264" r:id="rId18"/>
    <p:sldId id="277" r:id="rId19"/>
    <p:sldId id="278" r:id="rId20"/>
    <p:sldId id="265" r:id="rId21"/>
    <p:sldId id="279" r:id="rId22"/>
    <p:sldId id="280" r:id="rId23"/>
    <p:sldId id="266" r:id="rId24"/>
    <p:sldId id="281" r:id="rId25"/>
    <p:sldId id="282" r:id="rId26"/>
    <p:sldId id="267" r:id="rId27"/>
    <p:sldId id="283" r:id="rId28"/>
    <p:sldId id="284" r:id="rId29"/>
    <p:sldId id="268"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62"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0482" name="Rectangle 2"/>
          <p:cNvSpPr>
            <a:spLocks noGrp="1" noRot="1" noChangeArrowheads="1"/>
          </p:cNvSpPr>
          <p:nvPr>
            <p:ph type="ctrTitle"/>
          </p:nvPr>
        </p:nvSpPr>
        <p:spPr>
          <a:xfrm>
            <a:off x="685800" y="1981200"/>
            <a:ext cx="7772400" cy="1600200"/>
          </a:xfrm>
        </p:spPr>
        <p:txBody>
          <a:bodyPr/>
          <a:lstStyle>
            <a:lvl1pPr>
              <a:defRPr/>
            </a:lvl1pPr>
          </a:lstStyle>
          <a:p>
            <a:pPr lvl="0"/>
            <a:r>
              <a:rPr lang="en-US" noProof="0" smtClean="0"/>
              <a:t>Click to edit Master title style</a:t>
            </a:r>
          </a:p>
        </p:txBody>
      </p:sp>
      <p:sp>
        <p:nvSpPr>
          <p:cNvPr id="20483"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20484" name="Rectangle 4"/>
          <p:cNvSpPr>
            <a:spLocks noGrp="1" noChangeArrowheads="1"/>
          </p:cNvSpPr>
          <p:nvPr>
            <p:ph type="dt" sz="quarter" idx="2"/>
          </p:nvPr>
        </p:nvSpPr>
        <p:spPr/>
        <p:txBody>
          <a:bodyPr/>
          <a:lstStyle>
            <a:lvl1pPr>
              <a:defRPr/>
            </a:lvl1pPr>
          </a:lstStyle>
          <a:p>
            <a:fld id="{CF13D29F-2CD5-432B-9F64-E7BBA42780C0}" type="datetimeFigureOut">
              <a:rPr lang="en-GB" smtClean="0"/>
              <a:t>07/03/2012</a:t>
            </a:fld>
            <a:endParaRPr lang="en-GB"/>
          </a:p>
        </p:txBody>
      </p:sp>
      <p:sp>
        <p:nvSpPr>
          <p:cNvPr id="20485" name="Rectangle 5"/>
          <p:cNvSpPr>
            <a:spLocks noGrp="1" noChangeArrowheads="1"/>
          </p:cNvSpPr>
          <p:nvPr>
            <p:ph type="ftr" sz="quarter" idx="3"/>
          </p:nvPr>
        </p:nvSpPr>
        <p:spPr/>
        <p:txBody>
          <a:bodyPr/>
          <a:lstStyle>
            <a:lvl1pPr>
              <a:defRPr/>
            </a:lvl1pPr>
          </a:lstStyle>
          <a:p>
            <a:endParaRPr lang="en-GB"/>
          </a:p>
        </p:txBody>
      </p:sp>
      <p:sp>
        <p:nvSpPr>
          <p:cNvPr id="20486" name="Rectangle 6"/>
          <p:cNvSpPr>
            <a:spLocks noGrp="1" noChangeArrowheads="1"/>
          </p:cNvSpPr>
          <p:nvPr>
            <p:ph type="sldNum" sz="quarter" idx="4"/>
          </p:nvPr>
        </p:nvSpPr>
        <p:spPr/>
        <p:txBody>
          <a:bodyPr/>
          <a:lstStyle>
            <a:lvl1pPr>
              <a:defRPr/>
            </a:lvl1pPr>
          </a:lstStyle>
          <a:p>
            <a:fld id="{4F56BCF6-BA0F-43CA-BAEA-DBF5CEEC9273}"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CF13D29F-2CD5-432B-9F64-E7BBA42780C0}" type="datetimeFigureOut">
              <a:rPr lang="en-GB" smtClean="0"/>
              <a:t>07/03/2012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4F56BCF6-BA0F-43CA-BAEA-DBF5CEEC9273}" type="slidenum">
              <a:rPr lang="en-GB" smtClean="0"/>
              <a:t>‹#›</a:t>
            </a:fld>
            <a:endParaRPr lang="en-GB"/>
          </a:p>
        </p:txBody>
      </p:sp>
    </p:spTree>
    <p:extLst>
      <p:ext uri="{BB962C8B-B14F-4D97-AF65-F5344CB8AC3E}">
        <p14:creationId xmlns:p14="http://schemas.microsoft.com/office/powerpoint/2010/main" val="1473224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CF13D29F-2CD5-432B-9F64-E7BBA42780C0}" type="datetimeFigureOut">
              <a:rPr lang="en-GB" smtClean="0"/>
              <a:t>07/03/2012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4F56BCF6-BA0F-43CA-BAEA-DBF5CEEC9273}" type="slidenum">
              <a:rPr lang="en-GB" smtClean="0"/>
              <a:t>‹#›</a:t>
            </a:fld>
            <a:endParaRPr lang="en-GB"/>
          </a:p>
        </p:txBody>
      </p:sp>
    </p:spTree>
    <p:extLst>
      <p:ext uri="{BB962C8B-B14F-4D97-AF65-F5344CB8AC3E}">
        <p14:creationId xmlns:p14="http://schemas.microsoft.com/office/powerpoint/2010/main" val="1965495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CF13D29F-2CD5-432B-9F64-E7BBA42780C0}" type="datetimeFigureOut">
              <a:rPr lang="en-GB" smtClean="0"/>
              <a:t>07/03/2012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4F56BCF6-BA0F-43CA-BAEA-DBF5CEEC9273}" type="slidenum">
              <a:rPr lang="en-GB" smtClean="0"/>
              <a:t>‹#›</a:t>
            </a:fld>
            <a:endParaRPr lang="en-GB"/>
          </a:p>
        </p:txBody>
      </p:sp>
    </p:spTree>
    <p:extLst>
      <p:ext uri="{BB962C8B-B14F-4D97-AF65-F5344CB8AC3E}">
        <p14:creationId xmlns:p14="http://schemas.microsoft.com/office/powerpoint/2010/main" val="868123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CF13D29F-2CD5-432B-9F64-E7BBA42780C0}" type="datetimeFigureOut">
              <a:rPr lang="en-GB" smtClean="0"/>
              <a:t>07/03/2012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4F56BCF6-BA0F-43CA-BAEA-DBF5CEEC9273}" type="slidenum">
              <a:rPr lang="en-GB" smtClean="0"/>
              <a:t>‹#›</a:t>
            </a:fld>
            <a:endParaRPr lang="en-GB"/>
          </a:p>
        </p:txBody>
      </p:sp>
    </p:spTree>
    <p:extLst>
      <p:ext uri="{BB962C8B-B14F-4D97-AF65-F5344CB8AC3E}">
        <p14:creationId xmlns:p14="http://schemas.microsoft.com/office/powerpoint/2010/main" val="2997963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CF13D29F-2CD5-432B-9F64-E7BBA42780C0}" type="datetimeFigureOut">
              <a:rPr lang="en-GB" smtClean="0"/>
              <a:t>07/03/2012</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4F56BCF6-BA0F-43CA-BAEA-DBF5CEEC9273}" type="slidenum">
              <a:rPr lang="en-GB" smtClean="0"/>
              <a:t>‹#›</a:t>
            </a:fld>
            <a:endParaRPr lang="en-GB"/>
          </a:p>
        </p:txBody>
      </p:sp>
    </p:spTree>
    <p:extLst>
      <p:ext uri="{BB962C8B-B14F-4D97-AF65-F5344CB8AC3E}">
        <p14:creationId xmlns:p14="http://schemas.microsoft.com/office/powerpoint/2010/main" val="594214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CF13D29F-2CD5-432B-9F64-E7BBA42780C0}" type="datetimeFigureOut">
              <a:rPr lang="en-GB" smtClean="0"/>
              <a:t>07/03/2012</a:t>
            </a:fld>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4F56BCF6-BA0F-43CA-BAEA-DBF5CEEC9273}" type="slidenum">
              <a:rPr lang="en-GB" smtClean="0"/>
              <a:t>‹#›</a:t>
            </a:fld>
            <a:endParaRPr lang="en-GB"/>
          </a:p>
        </p:txBody>
      </p:sp>
    </p:spTree>
    <p:extLst>
      <p:ext uri="{BB962C8B-B14F-4D97-AF65-F5344CB8AC3E}">
        <p14:creationId xmlns:p14="http://schemas.microsoft.com/office/powerpoint/2010/main" val="2641774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CF13D29F-2CD5-432B-9F64-E7BBA42780C0}" type="datetimeFigureOut">
              <a:rPr lang="en-GB" smtClean="0"/>
              <a:t>07/03/2012</a:t>
            </a:fld>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4F56BCF6-BA0F-43CA-BAEA-DBF5CEEC9273}" type="slidenum">
              <a:rPr lang="en-GB" smtClean="0"/>
              <a:t>‹#›</a:t>
            </a:fld>
            <a:endParaRPr lang="en-GB"/>
          </a:p>
        </p:txBody>
      </p:sp>
    </p:spTree>
    <p:extLst>
      <p:ext uri="{BB962C8B-B14F-4D97-AF65-F5344CB8AC3E}">
        <p14:creationId xmlns:p14="http://schemas.microsoft.com/office/powerpoint/2010/main" val="2469729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CF13D29F-2CD5-432B-9F64-E7BBA42780C0}" type="datetimeFigureOut">
              <a:rPr lang="en-GB" smtClean="0"/>
              <a:t>07/03/2012</a:t>
            </a:fld>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4F56BCF6-BA0F-43CA-BAEA-DBF5CEEC9273}" type="slidenum">
              <a:rPr lang="en-GB" smtClean="0"/>
              <a:t>‹#›</a:t>
            </a:fld>
            <a:endParaRPr lang="en-GB"/>
          </a:p>
        </p:txBody>
      </p:sp>
    </p:spTree>
    <p:extLst>
      <p:ext uri="{BB962C8B-B14F-4D97-AF65-F5344CB8AC3E}">
        <p14:creationId xmlns:p14="http://schemas.microsoft.com/office/powerpoint/2010/main" val="1581176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F13D29F-2CD5-432B-9F64-E7BBA42780C0}" type="datetimeFigureOut">
              <a:rPr lang="en-GB" smtClean="0"/>
              <a:t>07/03/2012</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4F56BCF6-BA0F-43CA-BAEA-DBF5CEEC9273}" type="slidenum">
              <a:rPr lang="en-GB" smtClean="0"/>
              <a:t>‹#›</a:t>
            </a:fld>
            <a:endParaRPr lang="en-GB"/>
          </a:p>
        </p:txBody>
      </p:sp>
    </p:spTree>
    <p:extLst>
      <p:ext uri="{BB962C8B-B14F-4D97-AF65-F5344CB8AC3E}">
        <p14:creationId xmlns:p14="http://schemas.microsoft.com/office/powerpoint/2010/main" val="275990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F13D29F-2CD5-432B-9F64-E7BBA42780C0}" type="datetimeFigureOut">
              <a:rPr lang="en-GB" smtClean="0"/>
              <a:t>07/03/2012</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4F56BCF6-BA0F-43CA-BAEA-DBF5CEEC9273}" type="slidenum">
              <a:rPr lang="en-GB" smtClean="0"/>
              <a:t>‹#›</a:t>
            </a:fld>
            <a:endParaRPr lang="en-GB"/>
          </a:p>
        </p:txBody>
      </p:sp>
    </p:spTree>
    <p:extLst>
      <p:ext uri="{BB962C8B-B14F-4D97-AF65-F5344CB8AC3E}">
        <p14:creationId xmlns:p14="http://schemas.microsoft.com/office/powerpoint/2010/main" val="3874170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bwMode="auto">
          <a:xfrm>
            <a:off x="301625" y="228600"/>
            <a:ext cx="8510588" cy="132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9459" name="Rectangle 3"/>
          <p:cNvSpPr>
            <a:spLocks noGrp="1" noRot="1" noChangeArrowheads="1"/>
          </p:cNvSpPr>
          <p:nvPr>
            <p:ph type="body" idx="1"/>
          </p:nvPr>
        </p:nvSpPr>
        <p:spPr bwMode="auto">
          <a:xfrm>
            <a:off x="301625" y="1676400"/>
            <a:ext cx="8540750" cy="442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0" name="Rectangle 4"/>
          <p:cNvSpPr>
            <a:spLocks noGrp="1" noChangeArrowheads="1"/>
          </p:cNvSpPr>
          <p:nvPr>
            <p:ph type="dt" sz="half" idx="2"/>
          </p:nvPr>
        </p:nvSpPr>
        <p:spPr bwMode="auto">
          <a:xfrm>
            <a:off x="304800" y="6245225"/>
            <a:ext cx="228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fld id="{CF13D29F-2CD5-432B-9F64-E7BBA42780C0}" type="datetimeFigureOut">
              <a:rPr lang="en-GB" smtClean="0"/>
              <a:t>07/03/2012</a:t>
            </a:fld>
            <a:endParaRPr lang="en-GB"/>
          </a:p>
        </p:txBody>
      </p:sp>
      <p:sp>
        <p:nvSpPr>
          <p:cNvPr id="1946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GB"/>
          </a:p>
        </p:txBody>
      </p:sp>
      <p:sp>
        <p:nvSpPr>
          <p:cNvPr id="19462" name="Rectangle 6"/>
          <p:cNvSpPr>
            <a:spLocks noGrp="1" noChangeArrowheads="1"/>
          </p:cNvSpPr>
          <p:nvPr>
            <p:ph type="sldNum" sz="quarter" idx="4"/>
          </p:nvPr>
        </p:nvSpPr>
        <p:spPr bwMode="auto">
          <a:xfrm>
            <a:off x="6553200" y="6245225"/>
            <a:ext cx="228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4F56BCF6-BA0F-43CA-BAEA-DBF5CEEC9273}" type="slidenum">
              <a:rPr lang="en-GB" smtClean="0"/>
              <a:t>‹#›</a:t>
            </a:fld>
            <a:endParaRPr lang="en-GB"/>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 Target="slide16.xml"/><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20.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3.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 Target="slide10.xml"/><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t>Mythbuster</a:t>
            </a:r>
            <a:r>
              <a:rPr lang="en-GB" dirty="0" smtClean="0"/>
              <a:t> </a:t>
            </a:r>
            <a:endParaRPr lang="en-GB" dirty="0"/>
          </a:p>
        </p:txBody>
      </p:sp>
      <p:sp>
        <p:nvSpPr>
          <p:cNvPr id="3" name="Subtitle 2"/>
          <p:cNvSpPr>
            <a:spLocks noGrp="1"/>
          </p:cNvSpPr>
          <p:nvPr>
            <p:ph type="subTitle" idx="1"/>
          </p:nvPr>
        </p:nvSpPr>
        <p:spPr/>
        <p:txBody>
          <a:bodyPr/>
          <a:lstStyle/>
          <a:p>
            <a:r>
              <a:rPr lang="en-GB" dirty="0" smtClean="0"/>
              <a:t>Sandra Walker</a:t>
            </a:r>
          </a:p>
          <a:p>
            <a:r>
              <a:rPr lang="en-GB" dirty="0" smtClean="0"/>
              <a:t>Faculty of Health Sciences</a:t>
            </a:r>
          </a:p>
          <a:p>
            <a:r>
              <a:rPr lang="en-GB" dirty="0" smtClean="0"/>
              <a:t>2012</a:t>
            </a:r>
          </a:p>
        </p:txBody>
      </p:sp>
    </p:spTree>
    <p:extLst>
      <p:ext uri="{BB962C8B-B14F-4D97-AF65-F5344CB8AC3E}">
        <p14:creationId xmlns:p14="http://schemas.microsoft.com/office/powerpoint/2010/main" val="41237759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Correct!</a:t>
            </a:r>
            <a:endParaRPr lang="en-GB" dirty="0"/>
          </a:p>
        </p:txBody>
      </p:sp>
      <p:sp>
        <p:nvSpPr>
          <p:cNvPr id="3" name="Content Placeholder 2"/>
          <p:cNvSpPr>
            <a:spLocks noGrp="1"/>
          </p:cNvSpPr>
          <p:nvPr>
            <p:ph idx="1"/>
          </p:nvPr>
        </p:nvSpPr>
        <p:spPr/>
        <p:txBody>
          <a:bodyPr/>
          <a:lstStyle/>
          <a:p>
            <a:pPr marL="0" indent="0" algn="ctr">
              <a:buNone/>
            </a:pPr>
            <a:r>
              <a:rPr lang="en-GB" dirty="0" smtClean="0"/>
              <a:t>A problem shared is a problem halved – this saying is very old and very true!</a:t>
            </a:r>
          </a:p>
          <a:p>
            <a:pPr marL="0" indent="0" algn="ctr">
              <a:buNone/>
            </a:pPr>
            <a:r>
              <a:rPr lang="en-GB" dirty="0" smtClean="0"/>
              <a:t>Talking helps us to make sense of our problems and figure out a way to solve them.</a:t>
            </a:r>
            <a:endParaRPr lang="en-GB" dirty="0"/>
          </a:p>
        </p:txBody>
      </p:sp>
      <p:sp>
        <p:nvSpPr>
          <p:cNvPr id="5" name="Action Button: Forward or Next 4">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0225007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Dreaming is the bodies way of healing your mind</a:t>
            </a:r>
            <a:endParaRPr lang="en-GB" dirty="0"/>
          </a:p>
        </p:txBody>
      </p:sp>
      <p:sp>
        <p:nvSpPr>
          <p:cNvPr id="3" name="Content Placeholder 2"/>
          <p:cNvSpPr>
            <a:spLocks noGrp="1"/>
          </p:cNvSpPr>
          <p:nvPr>
            <p:ph idx="1"/>
          </p:nvPr>
        </p:nvSpPr>
        <p:spPr/>
        <p:txBody>
          <a:bodyPr/>
          <a:lstStyle/>
          <a:p>
            <a:endParaRPr lang="en-GB" dirty="0"/>
          </a:p>
        </p:txBody>
      </p:sp>
      <p:sp>
        <p:nvSpPr>
          <p:cNvPr id="4" name="Action Button: Custom 3">
            <a:hlinkClick r:id="" action="ppaction://hlinkshowjump?jump=nextslide" highlightClick="1">
              <a:snd r:embed="rId2" name="bomb.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rId3" action="ppaction://hlinksldjump" highlightClick="1">
              <a:snd r:embed="rId4" name="chimes.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6474061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Incorrect</a:t>
            </a:r>
            <a:endParaRPr lang="en-GB" dirty="0"/>
          </a:p>
        </p:txBody>
      </p:sp>
      <p:sp>
        <p:nvSpPr>
          <p:cNvPr id="3" name="Content Placeholder 2"/>
          <p:cNvSpPr>
            <a:spLocks noGrp="1"/>
          </p:cNvSpPr>
          <p:nvPr>
            <p:ph idx="1"/>
          </p:nvPr>
        </p:nvSpPr>
        <p:spPr/>
        <p:txBody>
          <a:bodyPr/>
          <a:lstStyle/>
          <a:p>
            <a:pPr marL="0" indent="0">
              <a:buNone/>
            </a:pPr>
            <a:r>
              <a:rPr lang="en-GB" dirty="0" smtClean="0"/>
              <a:t>There are many reasons that we dream, one of them is to file our thoughts for future use like a computer. Does dreaming also help us heal?</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40645932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Correct</a:t>
            </a:r>
            <a:endParaRPr lang="en-GB" dirty="0"/>
          </a:p>
        </p:txBody>
      </p:sp>
      <p:sp>
        <p:nvSpPr>
          <p:cNvPr id="3" name="Content Placeholder 2"/>
          <p:cNvSpPr>
            <a:spLocks noGrp="1"/>
          </p:cNvSpPr>
          <p:nvPr>
            <p:ph idx="1"/>
          </p:nvPr>
        </p:nvSpPr>
        <p:spPr/>
        <p:txBody>
          <a:bodyPr/>
          <a:lstStyle/>
          <a:p>
            <a:pPr marL="0" indent="0" algn="ctr">
              <a:buNone/>
            </a:pPr>
            <a:r>
              <a:rPr lang="en-GB" dirty="0" smtClean="0"/>
              <a:t>Dreaming is one of the ways we heal ourselves. The brain goes over events to help us come to terms with them.</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8830460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Asking for help is a sign of weakness</a:t>
            </a:r>
            <a:endParaRPr lang="en-GB" dirty="0"/>
          </a:p>
        </p:txBody>
      </p:sp>
      <p:sp>
        <p:nvSpPr>
          <p:cNvPr id="3" name="Content Placeholder 2"/>
          <p:cNvSpPr>
            <a:spLocks noGrp="1"/>
          </p:cNvSpPr>
          <p:nvPr>
            <p:ph idx="1"/>
          </p:nvPr>
        </p:nvSpPr>
        <p:spPr/>
        <p:txBody>
          <a:bodyPr/>
          <a:lstStyle/>
          <a:p>
            <a:endParaRPr lang="en-GB" dirty="0"/>
          </a:p>
        </p:txBody>
      </p:sp>
      <p:sp>
        <p:nvSpPr>
          <p:cNvPr id="4" name="Action Button: Custom 3">
            <a:hlinkClick r:id="rId2" action="ppaction://hlinksldjump" highlightClick="1">
              <a:snd r:embed="rId3" name="chimes.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 action="ppaction://hlinkshowjump?jump=nextslide" highlightClick="1">
              <a:snd r:embed="rId4" name="bomb.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19116192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Incorrect</a:t>
            </a:r>
            <a:endParaRPr lang="en-GB" dirty="0"/>
          </a:p>
        </p:txBody>
      </p:sp>
      <p:sp>
        <p:nvSpPr>
          <p:cNvPr id="3" name="Content Placeholder 2"/>
          <p:cNvSpPr>
            <a:spLocks noGrp="1"/>
          </p:cNvSpPr>
          <p:nvPr>
            <p:ph idx="1"/>
          </p:nvPr>
        </p:nvSpPr>
        <p:spPr/>
        <p:txBody>
          <a:bodyPr/>
          <a:lstStyle/>
          <a:p>
            <a:pPr marL="0" indent="0" algn="ctr">
              <a:buNone/>
            </a:pPr>
            <a:r>
              <a:rPr lang="en-GB" dirty="0" smtClean="0"/>
              <a:t>We are social animals! It is important to remember that one thing that is guaranteed to make anyone feel better is to help someone else. Asking for help is not a sign of weakness.</a:t>
            </a:r>
            <a:endParaRPr lang="en-GB" dirty="0"/>
          </a:p>
        </p:txBody>
      </p:sp>
      <p:sp>
        <p:nvSpPr>
          <p:cNvPr id="5" name="Action Button: Custom 4">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32660086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Correct</a:t>
            </a:r>
            <a:endParaRPr lang="en-GB" dirty="0"/>
          </a:p>
        </p:txBody>
      </p:sp>
      <p:sp>
        <p:nvSpPr>
          <p:cNvPr id="3" name="Content Placeholder 2"/>
          <p:cNvSpPr>
            <a:spLocks noGrp="1"/>
          </p:cNvSpPr>
          <p:nvPr>
            <p:ph idx="1"/>
          </p:nvPr>
        </p:nvSpPr>
        <p:spPr/>
        <p:txBody>
          <a:bodyPr/>
          <a:lstStyle/>
          <a:p>
            <a:pPr marL="0" indent="0" algn="ctr">
              <a:buNone/>
            </a:pPr>
            <a:r>
              <a:rPr lang="en-GB" dirty="0" smtClean="0"/>
              <a:t>It is a sign of strength to recognise when we need help. Very few of us manage everything well alone.</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7437335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Laughing is good for you</a:t>
            </a:r>
            <a:endParaRPr lang="en-GB" dirty="0"/>
          </a:p>
        </p:txBody>
      </p:sp>
      <p:sp>
        <p:nvSpPr>
          <p:cNvPr id="3" name="Content Placeholder 2"/>
          <p:cNvSpPr>
            <a:spLocks noGrp="1"/>
          </p:cNvSpPr>
          <p:nvPr>
            <p:ph idx="1"/>
          </p:nvPr>
        </p:nvSpPr>
        <p:spPr/>
        <p:txBody>
          <a:bodyPr/>
          <a:lstStyle/>
          <a:p>
            <a:endParaRPr lang="en-GB" dirty="0"/>
          </a:p>
        </p:txBody>
      </p:sp>
      <p:sp>
        <p:nvSpPr>
          <p:cNvPr id="4" name="Action Button: Custom 3">
            <a:hlinkClick r:id="" action="ppaction://hlinkshowjump?jump=nextslide" highlightClick="1">
              <a:snd r:embed="rId2" name="bomb.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rId3" action="ppaction://hlinksldjump" highlightClick="1">
              <a:snd r:embed="rId4" name="chimes.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2804344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Incorrect</a:t>
            </a:r>
            <a:endParaRPr lang="en-GB" dirty="0"/>
          </a:p>
        </p:txBody>
      </p:sp>
      <p:sp>
        <p:nvSpPr>
          <p:cNvPr id="3" name="Content Placeholder 2"/>
          <p:cNvSpPr>
            <a:spLocks noGrp="1"/>
          </p:cNvSpPr>
          <p:nvPr>
            <p:ph idx="1"/>
          </p:nvPr>
        </p:nvSpPr>
        <p:spPr/>
        <p:txBody>
          <a:bodyPr/>
          <a:lstStyle/>
          <a:p>
            <a:pPr marL="0" indent="0" algn="ctr">
              <a:buNone/>
            </a:pPr>
            <a:r>
              <a:rPr lang="en-GB" dirty="0" smtClean="0"/>
              <a:t>Think about how you feel when you laugh, does it make you feel worse?!</a:t>
            </a:r>
          </a:p>
          <a:p>
            <a:pPr marL="0" indent="0" algn="ctr">
              <a:buNone/>
            </a:pPr>
            <a:r>
              <a:rPr lang="en-GB" dirty="0" smtClean="0"/>
              <a:t>No? Well..</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33859809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Correct</a:t>
            </a:r>
            <a:endParaRPr lang="en-GB" dirty="0"/>
          </a:p>
        </p:txBody>
      </p:sp>
      <p:sp>
        <p:nvSpPr>
          <p:cNvPr id="3" name="Content Placeholder 2"/>
          <p:cNvSpPr>
            <a:spLocks noGrp="1"/>
          </p:cNvSpPr>
          <p:nvPr>
            <p:ph idx="1"/>
          </p:nvPr>
        </p:nvSpPr>
        <p:spPr/>
        <p:txBody>
          <a:bodyPr/>
          <a:lstStyle/>
          <a:p>
            <a:pPr marL="0" indent="0" algn="ctr">
              <a:buNone/>
            </a:pPr>
            <a:r>
              <a:rPr lang="en-GB" dirty="0" smtClean="0"/>
              <a:t>Lots of research has been done that shows that laughter is definitely one of the best medicines we can have when we are feeling poorly AND it keeps us well.</a:t>
            </a:r>
          </a:p>
          <a:p>
            <a:pPr marL="0" indent="0" algn="ctr">
              <a:buNone/>
            </a:pPr>
            <a:r>
              <a:rPr lang="en-GB" dirty="0" smtClean="0"/>
              <a:t>Laugh loud and long! </a:t>
            </a:r>
            <a:r>
              <a:rPr lang="en-GB" dirty="0" smtClean="0">
                <a:sym typeface="Wingdings" pitchFamily="2" charset="2"/>
              </a:rPr>
              <a:t></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7942334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Crying is girly</a:t>
            </a:r>
            <a:endParaRPr lang="en-GB" dirty="0"/>
          </a:p>
        </p:txBody>
      </p:sp>
      <p:sp>
        <p:nvSpPr>
          <p:cNvPr id="3" name="Content Placeholder 2"/>
          <p:cNvSpPr>
            <a:spLocks noGrp="1"/>
          </p:cNvSpPr>
          <p:nvPr>
            <p:ph idx="1"/>
          </p:nvPr>
        </p:nvSpPr>
        <p:spPr/>
        <p:txBody>
          <a:bodyPr/>
          <a:lstStyle/>
          <a:p>
            <a:pPr marL="0" indent="0">
              <a:buNone/>
            </a:pPr>
            <a:endParaRPr lang="en-GB" dirty="0"/>
          </a:p>
        </p:txBody>
      </p:sp>
      <p:sp>
        <p:nvSpPr>
          <p:cNvPr id="4" name="Action Button: Custom 3">
            <a:hlinkClick r:id="" action="ppaction://hlinkshowjump?jump=nextslide" highlightClick="1">
              <a:snd r:embed="rId2" name="chimes.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rId3" action="ppaction://hlinksldjump" highlightClick="1">
              <a:snd r:embed="rId4" name="bomb.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27661212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Sad children sometimes get a tummy ache instead of feeling sad</a:t>
            </a:r>
            <a:endParaRPr lang="en-GB" sz="3200" dirty="0"/>
          </a:p>
        </p:txBody>
      </p:sp>
      <p:sp>
        <p:nvSpPr>
          <p:cNvPr id="3" name="Content Placeholder 2"/>
          <p:cNvSpPr>
            <a:spLocks noGrp="1"/>
          </p:cNvSpPr>
          <p:nvPr>
            <p:ph idx="1"/>
          </p:nvPr>
        </p:nvSpPr>
        <p:spPr/>
        <p:txBody>
          <a:bodyPr/>
          <a:lstStyle/>
          <a:p>
            <a:endParaRPr lang="en-GB" dirty="0"/>
          </a:p>
        </p:txBody>
      </p:sp>
      <p:sp>
        <p:nvSpPr>
          <p:cNvPr id="4" name="Action Button: Custom 3">
            <a:hlinkClick r:id="" action="ppaction://hlinkshowjump?jump=nextslide" highlightClick="1">
              <a:snd r:embed="rId2" name="bomb.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rId3" action="ppaction://hlinksldjump" highlightClick="1">
              <a:snd r:embed="rId4" name="chimes.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30319190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Incorrect </a:t>
            </a:r>
            <a:endParaRPr lang="en-GB" dirty="0"/>
          </a:p>
        </p:txBody>
      </p:sp>
      <p:sp>
        <p:nvSpPr>
          <p:cNvPr id="3" name="Content Placeholder 2"/>
          <p:cNvSpPr>
            <a:spLocks noGrp="1"/>
          </p:cNvSpPr>
          <p:nvPr>
            <p:ph idx="1"/>
          </p:nvPr>
        </p:nvSpPr>
        <p:spPr/>
        <p:txBody>
          <a:bodyPr/>
          <a:lstStyle/>
          <a:p>
            <a:pPr marL="0" indent="0" algn="ctr">
              <a:buNone/>
            </a:pPr>
            <a:r>
              <a:rPr lang="en-GB" dirty="0" smtClean="0"/>
              <a:t>Sometimes we express our feelings through our bodies this is called a ‘psychosomatic’ reaction.</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27527593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Correct</a:t>
            </a:r>
            <a:endParaRPr lang="en-GB" dirty="0"/>
          </a:p>
        </p:txBody>
      </p:sp>
      <p:sp>
        <p:nvSpPr>
          <p:cNvPr id="3" name="Content Placeholder 2"/>
          <p:cNvSpPr>
            <a:spLocks noGrp="1"/>
          </p:cNvSpPr>
          <p:nvPr>
            <p:ph idx="1"/>
          </p:nvPr>
        </p:nvSpPr>
        <p:spPr/>
        <p:txBody>
          <a:bodyPr/>
          <a:lstStyle/>
          <a:p>
            <a:pPr marL="0" indent="0" algn="ctr">
              <a:buNone/>
            </a:pPr>
            <a:r>
              <a:rPr lang="en-GB" dirty="0" smtClean="0"/>
              <a:t>When you are young it is not always easy to express feelings. It is common for children to have tummy aches that are to do with how they feel emotionally and not a sign they have eaten something dodgy!</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9733496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Exercise will keep your mind healthy</a:t>
            </a:r>
            <a:endParaRPr lang="en-GB" dirty="0"/>
          </a:p>
        </p:txBody>
      </p:sp>
      <p:sp>
        <p:nvSpPr>
          <p:cNvPr id="3" name="Content Placeholder 2"/>
          <p:cNvSpPr>
            <a:spLocks noGrp="1"/>
          </p:cNvSpPr>
          <p:nvPr>
            <p:ph idx="1"/>
          </p:nvPr>
        </p:nvSpPr>
        <p:spPr/>
        <p:txBody>
          <a:bodyPr/>
          <a:lstStyle/>
          <a:p>
            <a:endParaRPr lang="en-GB" dirty="0"/>
          </a:p>
        </p:txBody>
      </p:sp>
      <p:sp>
        <p:nvSpPr>
          <p:cNvPr id="4" name="Action Button: Custom 3">
            <a:hlinkClick r:id="" action="ppaction://hlinkshowjump?jump=nextslide" highlightClick="1">
              <a:snd r:embed="rId2" name="bomb.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rId3" action="ppaction://hlinksldjump" highlightClick="1">
              <a:snd r:embed="rId4" name="chimes.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20356100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Incorrect </a:t>
            </a:r>
            <a:endParaRPr lang="en-GB" dirty="0"/>
          </a:p>
        </p:txBody>
      </p:sp>
      <p:sp>
        <p:nvSpPr>
          <p:cNvPr id="3" name="Content Placeholder 2"/>
          <p:cNvSpPr>
            <a:spLocks noGrp="1"/>
          </p:cNvSpPr>
          <p:nvPr>
            <p:ph idx="1"/>
          </p:nvPr>
        </p:nvSpPr>
        <p:spPr/>
        <p:txBody>
          <a:bodyPr/>
          <a:lstStyle/>
          <a:p>
            <a:pPr marL="0" indent="0" algn="ctr">
              <a:buNone/>
            </a:pPr>
            <a:r>
              <a:rPr lang="en-GB" dirty="0" smtClean="0"/>
              <a:t>Have you heard the saying? – </a:t>
            </a:r>
          </a:p>
          <a:p>
            <a:pPr marL="0" indent="0" algn="ctr">
              <a:buNone/>
            </a:pPr>
            <a:r>
              <a:rPr lang="en-GB" dirty="0" smtClean="0"/>
              <a:t>‘</a:t>
            </a:r>
            <a:r>
              <a:rPr lang="en-GB" smtClean="0"/>
              <a:t>Healthy body </a:t>
            </a:r>
            <a:r>
              <a:rPr lang="en-GB" dirty="0" smtClean="0"/>
              <a:t>– </a:t>
            </a:r>
            <a:r>
              <a:rPr lang="en-GB" smtClean="0"/>
              <a:t>Healthy mind!’</a:t>
            </a:r>
            <a:endParaRPr lang="en-GB" dirty="0" smtClean="0"/>
          </a:p>
          <a:p>
            <a:pPr marL="0" indent="0" algn="ctr">
              <a:buNone/>
            </a:pP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32848359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Correct</a:t>
            </a:r>
            <a:endParaRPr lang="en-GB" dirty="0"/>
          </a:p>
        </p:txBody>
      </p:sp>
      <p:sp>
        <p:nvSpPr>
          <p:cNvPr id="3" name="Content Placeholder 2"/>
          <p:cNvSpPr>
            <a:spLocks noGrp="1"/>
          </p:cNvSpPr>
          <p:nvPr>
            <p:ph idx="1"/>
          </p:nvPr>
        </p:nvSpPr>
        <p:spPr/>
        <p:txBody>
          <a:bodyPr/>
          <a:lstStyle/>
          <a:p>
            <a:pPr marL="0" indent="0" algn="ctr">
              <a:buNone/>
            </a:pPr>
            <a:r>
              <a:rPr lang="en-GB" dirty="0" smtClean="0"/>
              <a:t>Exercising releases something called ‘endorphins’ into our blood and these make us feel good. Having a healthy body is essential for good mental health.</a:t>
            </a:r>
          </a:p>
          <a:p>
            <a:pPr marL="0" indent="0" algn="ctr">
              <a:buNone/>
            </a:pPr>
            <a:r>
              <a:rPr lang="en-GB" dirty="0" smtClean="0"/>
              <a:t>Time for a jog! </a:t>
            </a:r>
            <a:r>
              <a:rPr lang="en-GB" dirty="0" smtClean="0">
                <a:sym typeface="Wingdings" pitchFamily="2" charset="2"/>
              </a:rPr>
              <a:t></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9771143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can you do when someone you know is sad?</a:t>
            </a:r>
            <a:endParaRPr lang="en-GB" dirty="0"/>
          </a:p>
        </p:txBody>
      </p:sp>
      <p:sp>
        <p:nvSpPr>
          <p:cNvPr id="6" name="Action Button: Custom 5">
            <a:hlinkClick r:id="" action="ppaction://hlinkshowjump?jump=nextslide" highlightClick="1">
              <a:snd r:embed="rId2" name="bomb.wav"/>
            </a:hlinkClick>
          </p:cNvPr>
          <p:cNvSpPr/>
          <p:nvPr/>
        </p:nvSpPr>
        <p:spPr bwMode="auto">
          <a:xfrm>
            <a:off x="2699792" y="2420888"/>
            <a:ext cx="4176464"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lvl="0" eaLnBrk="0" fontAlgn="base" hangingPunct="0">
              <a:spcBef>
                <a:spcPct val="0"/>
              </a:spcBef>
              <a:spcAft>
                <a:spcPct val="0"/>
              </a:spcAft>
            </a:pPr>
            <a:r>
              <a:rPr lang="en-GB" sz="3200" dirty="0">
                <a:solidFill>
                  <a:srgbClr val="FFFFFF"/>
                </a:solidFill>
                <a:latin typeface="Arial" charset="0"/>
              </a:rPr>
              <a:t>Laugh at them?</a:t>
            </a:r>
          </a:p>
        </p:txBody>
      </p:sp>
      <p:sp>
        <p:nvSpPr>
          <p:cNvPr id="7" name="Action Button: Custom 6">
            <a:hlinkClick r:id="rId3" action="ppaction://hlinksldjump" highlightClick="1">
              <a:snd r:embed="rId4" name="chimes.wav"/>
            </a:hlinkClick>
          </p:cNvPr>
          <p:cNvSpPr/>
          <p:nvPr/>
        </p:nvSpPr>
        <p:spPr bwMode="auto">
          <a:xfrm>
            <a:off x="2699792" y="4077072"/>
            <a:ext cx="4176464" cy="936104"/>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lvl="0" eaLnBrk="0" fontAlgn="base" hangingPunct="0">
              <a:spcBef>
                <a:spcPct val="0"/>
              </a:spcBef>
              <a:spcAft>
                <a:spcPct val="0"/>
              </a:spcAft>
            </a:pPr>
            <a:r>
              <a:rPr lang="en-GB" sz="3200" dirty="0">
                <a:solidFill>
                  <a:srgbClr val="FFFFFF"/>
                </a:solidFill>
                <a:latin typeface="Arial" charset="0"/>
              </a:rPr>
              <a:t>Give them a cuddle?</a:t>
            </a:r>
          </a:p>
        </p:txBody>
      </p:sp>
    </p:spTree>
    <p:extLst>
      <p:ext uri="{BB962C8B-B14F-4D97-AF65-F5344CB8AC3E}">
        <p14:creationId xmlns:p14="http://schemas.microsoft.com/office/powerpoint/2010/main" val="18077716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Incorrect</a:t>
            </a:r>
            <a:endParaRPr lang="en-GB" dirty="0"/>
          </a:p>
        </p:txBody>
      </p:sp>
      <p:sp>
        <p:nvSpPr>
          <p:cNvPr id="3" name="Content Placeholder 2"/>
          <p:cNvSpPr>
            <a:spLocks noGrp="1"/>
          </p:cNvSpPr>
          <p:nvPr>
            <p:ph idx="1"/>
          </p:nvPr>
        </p:nvSpPr>
        <p:spPr/>
        <p:txBody>
          <a:bodyPr/>
          <a:lstStyle/>
          <a:p>
            <a:pPr marL="0" indent="0" algn="ctr">
              <a:buNone/>
            </a:pPr>
            <a:r>
              <a:rPr lang="en-GB" dirty="0" smtClean="0"/>
              <a:t>Laughing at someone who is sad is likely to make them feel worse. </a:t>
            </a:r>
            <a:r>
              <a:rPr lang="en-GB" dirty="0" smtClean="0">
                <a:sym typeface="Wingdings" pitchFamily="2" charset="2"/>
              </a:rPr>
              <a:t></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10588769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Correct</a:t>
            </a:r>
            <a:endParaRPr lang="en-GB" dirty="0"/>
          </a:p>
        </p:txBody>
      </p:sp>
      <p:sp>
        <p:nvSpPr>
          <p:cNvPr id="3" name="Content Placeholder 2"/>
          <p:cNvSpPr>
            <a:spLocks noGrp="1"/>
          </p:cNvSpPr>
          <p:nvPr>
            <p:ph idx="1"/>
          </p:nvPr>
        </p:nvSpPr>
        <p:spPr/>
        <p:txBody>
          <a:bodyPr/>
          <a:lstStyle/>
          <a:p>
            <a:pPr marL="0" indent="0" algn="ctr">
              <a:buNone/>
            </a:pPr>
            <a:r>
              <a:rPr lang="en-GB" dirty="0" smtClean="0"/>
              <a:t>It is always lovely to know that someone cares. </a:t>
            </a:r>
          </a:p>
          <a:p>
            <a:pPr marL="0" indent="0" algn="ctr">
              <a:buNone/>
            </a:pPr>
            <a:r>
              <a:rPr lang="en-GB" dirty="0" smtClean="0"/>
              <a:t>It is important to check that the person doesn’t mind you cuddling them before you do it though!</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1911090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 are marvellous!</a:t>
            </a:r>
            <a:endParaRPr lang="en-GB" dirty="0"/>
          </a:p>
        </p:txBody>
      </p:sp>
      <p:sp>
        <p:nvSpPr>
          <p:cNvPr id="3" name="Content Placeholder 2"/>
          <p:cNvSpPr>
            <a:spLocks noGrp="1"/>
          </p:cNvSpPr>
          <p:nvPr>
            <p:ph idx="1"/>
          </p:nvPr>
        </p:nvSpPr>
        <p:spPr/>
        <p:txBody>
          <a:bodyPr/>
          <a:lstStyle/>
          <a:p>
            <a:endParaRPr lang="en-GB" dirty="0"/>
          </a:p>
        </p:txBody>
      </p:sp>
      <p:sp>
        <p:nvSpPr>
          <p:cNvPr id="4" name="Action Button: Custom 3">
            <a:hlinkClick r:id="" action="ppaction://hlinkshowjump?jump=nextslide" highlightClick="1">
              <a:snd r:embed="rId2" name="bomb.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rId3" action="ppaction://hlinksldjump" highlightClick="1">
              <a:snd r:embed="rId4" name="chimes.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68217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Correct!</a:t>
            </a:r>
            <a:endParaRPr lang="en-GB" dirty="0"/>
          </a:p>
        </p:txBody>
      </p:sp>
      <p:sp>
        <p:nvSpPr>
          <p:cNvPr id="3" name="Content Placeholder 2"/>
          <p:cNvSpPr>
            <a:spLocks noGrp="1"/>
          </p:cNvSpPr>
          <p:nvPr>
            <p:ph idx="1"/>
          </p:nvPr>
        </p:nvSpPr>
        <p:spPr/>
        <p:txBody>
          <a:bodyPr/>
          <a:lstStyle/>
          <a:p>
            <a:pPr marL="0" indent="0" algn="ctr">
              <a:buNone/>
            </a:pPr>
            <a:r>
              <a:rPr lang="en-GB" dirty="0" smtClean="0"/>
              <a:t>Crying is a natural process that regulates emotional pressure</a:t>
            </a:r>
          </a:p>
          <a:p>
            <a:pPr marL="0" indent="0" algn="ctr">
              <a:buNone/>
            </a:pPr>
            <a:endParaRPr lang="en-GB" dirty="0" smtClean="0"/>
          </a:p>
          <a:p>
            <a:pPr marL="0" indent="0" algn="ctr">
              <a:buNone/>
            </a:pPr>
            <a:r>
              <a:rPr lang="en-GB" dirty="0" smtClean="0"/>
              <a:t>We all need a good cry now and then!</a:t>
            </a:r>
            <a:endParaRPr lang="en-GB" dirty="0"/>
          </a:p>
        </p:txBody>
      </p:sp>
      <p:sp>
        <p:nvSpPr>
          <p:cNvPr id="4" name="Action Button: Forward or Next 3">
            <a:hlinkClick r:id="rId2" action="ppaction://hlinksldjump"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242574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Incorrect </a:t>
            </a:r>
            <a:endParaRPr lang="en-GB" dirty="0"/>
          </a:p>
        </p:txBody>
      </p:sp>
      <p:sp>
        <p:nvSpPr>
          <p:cNvPr id="3" name="Content Placeholder 2"/>
          <p:cNvSpPr>
            <a:spLocks noGrp="1"/>
          </p:cNvSpPr>
          <p:nvPr>
            <p:ph idx="1"/>
          </p:nvPr>
        </p:nvSpPr>
        <p:spPr/>
        <p:txBody>
          <a:bodyPr/>
          <a:lstStyle/>
          <a:p>
            <a:pPr marL="0" indent="0" algn="ctr">
              <a:buNone/>
            </a:pPr>
            <a:r>
              <a:rPr lang="en-GB" dirty="0" smtClean="0"/>
              <a:t>I can’t believe you pressed this one!</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2634947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Correct</a:t>
            </a:r>
            <a:endParaRPr lang="en-GB" dirty="0"/>
          </a:p>
        </p:txBody>
      </p:sp>
      <p:sp>
        <p:nvSpPr>
          <p:cNvPr id="3" name="Content Placeholder 2"/>
          <p:cNvSpPr>
            <a:spLocks noGrp="1"/>
          </p:cNvSpPr>
          <p:nvPr>
            <p:ph idx="1"/>
          </p:nvPr>
        </p:nvSpPr>
        <p:spPr/>
        <p:txBody>
          <a:bodyPr/>
          <a:lstStyle/>
          <a:p>
            <a:pPr marL="0" indent="0" algn="ctr">
              <a:buNone/>
            </a:pPr>
            <a:r>
              <a:rPr lang="en-GB" dirty="0" smtClean="0"/>
              <a:t>There is only one of you, you are unique and very special. </a:t>
            </a:r>
          </a:p>
          <a:p>
            <a:pPr marL="0" indent="0" algn="ctr">
              <a:buNone/>
            </a:pPr>
            <a:r>
              <a:rPr lang="en-GB" dirty="0" smtClean="0"/>
              <a:t>Our bodies are a wonderful maze of complicated systems which are similar but all very slightly different. </a:t>
            </a:r>
          </a:p>
          <a:p>
            <a:pPr marL="0" indent="0" algn="ctr">
              <a:buNone/>
            </a:pPr>
            <a:endParaRPr lang="en-GB" dirty="0" smtClean="0"/>
          </a:p>
          <a:p>
            <a:pPr marL="0" indent="0" algn="ctr">
              <a:buNone/>
            </a:pPr>
            <a:r>
              <a:rPr lang="en-GB" dirty="0" smtClean="0"/>
              <a:t>How cool are you!?</a:t>
            </a:r>
          </a:p>
          <a:p>
            <a:pPr marL="0" indent="0" algn="ctr">
              <a:buNone/>
            </a:pPr>
            <a:endParaRPr lang="en-GB" dirty="0"/>
          </a:p>
        </p:txBody>
      </p:sp>
    </p:spTree>
    <p:extLst>
      <p:ext uri="{BB962C8B-B14F-4D97-AF65-F5344CB8AC3E}">
        <p14:creationId xmlns:p14="http://schemas.microsoft.com/office/powerpoint/2010/main" val="1880309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Incorrect</a:t>
            </a:r>
            <a:endParaRPr lang="en-GB" dirty="0"/>
          </a:p>
        </p:txBody>
      </p:sp>
      <p:sp>
        <p:nvSpPr>
          <p:cNvPr id="3" name="Content Placeholder 2"/>
          <p:cNvSpPr>
            <a:spLocks noGrp="1"/>
          </p:cNvSpPr>
          <p:nvPr>
            <p:ph idx="1"/>
          </p:nvPr>
        </p:nvSpPr>
        <p:spPr/>
        <p:txBody>
          <a:bodyPr/>
          <a:lstStyle/>
          <a:p>
            <a:pPr marL="0" indent="0" algn="ctr">
              <a:buNone/>
            </a:pPr>
            <a:endParaRPr lang="en-GB" dirty="0" smtClean="0"/>
          </a:p>
          <a:p>
            <a:pPr marL="0" indent="0" algn="ctr">
              <a:buNone/>
            </a:pPr>
            <a:r>
              <a:rPr lang="en-GB" dirty="0" smtClean="0"/>
              <a:t>If we didn’t cry it could lead to a build up of emotions that can make us unwell.</a:t>
            </a:r>
            <a:endParaRPr lang="en-GB" dirty="0"/>
          </a:p>
        </p:txBody>
      </p:sp>
      <p:sp>
        <p:nvSpPr>
          <p:cNvPr id="4" name="Action Button: Custom 3">
            <a:hlinkClick r:id="rId2" action="ppaction://hlinksldjump"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9812836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Eating fruit can make you happy</a:t>
            </a:r>
            <a:endParaRPr lang="en-GB" dirty="0"/>
          </a:p>
        </p:txBody>
      </p:sp>
      <p:sp>
        <p:nvSpPr>
          <p:cNvPr id="4" name="Action Button: Custom 3">
            <a:hlinkClick r:id="" action="ppaction://hlinkshowjump?jump=nextslide" highlightClick="1">
              <a:snd r:embed="rId2" name="bomb.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rId3" action="ppaction://hlinksldjump" highlightClick="1">
              <a:snd r:embed="rId4" name="chimes.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14174774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Incorrect</a:t>
            </a:r>
            <a:endParaRPr lang="en-GB" dirty="0"/>
          </a:p>
        </p:txBody>
      </p:sp>
      <p:sp>
        <p:nvSpPr>
          <p:cNvPr id="3" name="Content Placeholder 2"/>
          <p:cNvSpPr>
            <a:spLocks noGrp="1"/>
          </p:cNvSpPr>
          <p:nvPr>
            <p:ph idx="1"/>
          </p:nvPr>
        </p:nvSpPr>
        <p:spPr/>
        <p:txBody>
          <a:bodyPr/>
          <a:lstStyle/>
          <a:p>
            <a:pPr marL="0" indent="0" algn="ctr">
              <a:buNone/>
            </a:pPr>
            <a:r>
              <a:rPr lang="en-GB" dirty="0" smtClean="0"/>
              <a:t>Lots of foods contain ‘Tryptophan’ which </a:t>
            </a:r>
            <a:r>
              <a:rPr lang="en-GB" dirty="0" smtClean="0"/>
              <a:t>has been linked to our bodies making serotonin </a:t>
            </a:r>
            <a:r>
              <a:rPr lang="en-GB" dirty="0" smtClean="0"/>
              <a:t>which makes us happy. There foods are milk, nuts, seeds and some fruits!</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1499335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Correct</a:t>
            </a:r>
            <a:endParaRPr lang="en-GB" dirty="0"/>
          </a:p>
        </p:txBody>
      </p:sp>
      <p:sp>
        <p:nvSpPr>
          <p:cNvPr id="3" name="Content Placeholder 2"/>
          <p:cNvSpPr>
            <a:spLocks noGrp="1"/>
          </p:cNvSpPr>
          <p:nvPr>
            <p:ph idx="1"/>
          </p:nvPr>
        </p:nvSpPr>
        <p:spPr/>
        <p:txBody>
          <a:bodyPr/>
          <a:lstStyle/>
          <a:p>
            <a:pPr marL="0" indent="0" algn="ctr">
              <a:buNone/>
            </a:pPr>
            <a:r>
              <a:rPr lang="en-GB" dirty="0" smtClean="0"/>
              <a:t>Bananas and </a:t>
            </a:r>
            <a:r>
              <a:rPr lang="en-GB" dirty="0" err="1" smtClean="0"/>
              <a:t>avacados</a:t>
            </a:r>
            <a:r>
              <a:rPr lang="en-GB" dirty="0" smtClean="0"/>
              <a:t> are high in an amino acid called </a:t>
            </a:r>
          </a:p>
          <a:p>
            <a:pPr marL="0" indent="0" algn="ctr">
              <a:buNone/>
            </a:pPr>
            <a:r>
              <a:rPr lang="en-GB" dirty="0" smtClean="0"/>
              <a:t>‘Tryptophan’ </a:t>
            </a:r>
          </a:p>
          <a:p>
            <a:pPr marL="0" indent="0" algn="ctr">
              <a:buNone/>
            </a:pPr>
            <a:r>
              <a:rPr lang="en-GB" dirty="0" smtClean="0"/>
              <a:t>It may be that this </a:t>
            </a:r>
            <a:r>
              <a:rPr lang="en-GB" dirty="0" smtClean="0"/>
              <a:t>helps with serotonin production in our bodies and makes us happy!</a:t>
            </a:r>
          </a:p>
          <a:p>
            <a:pPr marL="0" indent="0" algn="ctr">
              <a:buNone/>
            </a:pPr>
            <a:r>
              <a:rPr lang="en-GB" dirty="0" smtClean="0"/>
              <a:t>All fruit is great so get eating!</a:t>
            </a:r>
            <a:endParaRPr lang="en-GB" dirty="0"/>
          </a:p>
        </p:txBody>
      </p:sp>
      <p:sp>
        <p:nvSpPr>
          <p:cNvPr id="4" name="Action Button: Forward or Next 3">
            <a:hlinkClick r:id="rId2" action="ppaction://hlinksldjump"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1462981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When feeling sad should you…</a:t>
            </a:r>
            <a:endParaRPr lang="en-GB" dirty="0"/>
          </a:p>
        </p:txBody>
      </p:sp>
      <p:sp>
        <p:nvSpPr>
          <p:cNvPr id="3" name="Content Placeholder 2"/>
          <p:cNvSpPr>
            <a:spLocks noGrp="1"/>
          </p:cNvSpPr>
          <p:nvPr>
            <p:ph idx="1"/>
          </p:nvPr>
        </p:nvSpPr>
        <p:spPr/>
        <p:txBody>
          <a:bodyPr/>
          <a:lstStyle/>
          <a:p>
            <a:pPr marL="0" indent="0">
              <a:buNone/>
            </a:pPr>
            <a:endParaRPr lang="en-GB" dirty="0"/>
          </a:p>
        </p:txBody>
      </p:sp>
      <p:sp>
        <p:nvSpPr>
          <p:cNvPr id="6" name="Action Button: Custom 5">
            <a:hlinkClick r:id="rId2" action="ppaction://hlinksldjump" highlightClick="1">
              <a:snd r:embed="rId3" name="chimes.wav"/>
            </a:hlinkClick>
          </p:cNvPr>
          <p:cNvSpPr/>
          <p:nvPr/>
        </p:nvSpPr>
        <p:spPr bwMode="auto">
          <a:xfrm>
            <a:off x="2443741" y="1988840"/>
            <a:ext cx="4176464" cy="115212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lvl="0" eaLnBrk="0" fontAlgn="base" hangingPunct="0">
              <a:spcBef>
                <a:spcPct val="0"/>
              </a:spcBef>
              <a:spcAft>
                <a:spcPct val="0"/>
              </a:spcAft>
            </a:pPr>
            <a:r>
              <a:rPr lang="en-GB" sz="3200" dirty="0">
                <a:solidFill>
                  <a:srgbClr val="FFFFFF"/>
                </a:solidFill>
                <a:latin typeface="Arial" charset="0"/>
              </a:rPr>
              <a:t>Talk to someone?</a:t>
            </a:r>
          </a:p>
        </p:txBody>
      </p:sp>
      <p:sp>
        <p:nvSpPr>
          <p:cNvPr id="7" name="Action Button: Custom 6">
            <a:hlinkClick r:id="" action="ppaction://hlinkshowjump?jump=nextslide" highlightClick="1">
              <a:snd r:embed="rId4" name="bomb.wav"/>
            </a:hlinkClick>
          </p:cNvPr>
          <p:cNvSpPr/>
          <p:nvPr/>
        </p:nvSpPr>
        <p:spPr bwMode="auto">
          <a:xfrm>
            <a:off x="2441307" y="3861048"/>
            <a:ext cx="4176464" cy="1296144"/>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lvl="0" eaLnBrk="0" fontAlgn="base" hangingPunct="0">
              <a:spcBef>
                <a:spcPct val="0"/>
              </a:spcBef>
              <a:spcAft>
                <a:spcPct val="0"/>
              </a:spcAft>
            </a:pPr>
            <a:r>
              <a:rPr lang="en-GB" sz="3200" dirty="0">
                <a:solidFill>
                  <a:srgbClr val="FFFFFF"/>
                </a:solidFill>
                <a:latin typeface="Arial" charset="0"/>
              </a:rPr>
              <a:t>Pretend nothing is wrong?</a:t>
            </a:r>
          </a:p>
        </p:txBody>
      </p:sp>
    </p:spTree>
    <p:extLst>
      <p:ext uri="{BB962C8B-B14F-4D97-AF65-F5344CB8AC3E}">
        <p14:creationId xmlns:p14="http://schemas.microsoft.com/office/powerpoint/2010/main" val="29947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Incorrect</a:t>
            </a:r>
            <a:endParaRPr lang="en-GB" dirty="0"/>
          </a:p>
        </p:txBody>
      </p:sp>
      <p:sp>
        <p:nvSpPr>
          <p:cNvPr id="3" name="Content Placeholder 2"/>
          <p:cNvSpPr>
            <a:spLocks noGrp="1"/>
          </p:cNvSpPr>
          <p:nvPr>
            <p:ph idx="1"/>
          </p:nvPr>
        </p:nvSpPr>
        <p:spPr/>
        <p:txBody>
          <a:bodyPr/>
          <a:lstStyle/>
          <a:p>
            <a:pPr marL="0" indent="0" algn="ctr">
              <a:buNone/>
            </a:pPr>
            <a:r>
              <a:rPr lang="en-GB" dirty="0" smtClean="0"/>
              <a:t>Sometimes we cannot figure out how to make things better on our own and it is then that we need to talk to someone else so they can support us and give us more ideas.</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3879354785"/>
      </p:ext>
    </p:extLst>
  </p:cSld>
  <p:clrMapOvr>
    <a:masterClrMapping/>
  </p:clrMapOvr>
  <p:timing>
    <p:tnLst>
      <p:par>
        <p:cTn id="1" dur="indefinite" restart="never" nodeType="tmRoot"/>
      </p:par>
    </p:tnLst>
  </p:timing>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Clouds</Template>
  <TotalTime>181</TotalTime>
  <Words>694</Words>
  <Application>Microsoft Office PowerPoint</Application>
  <PresentationFormat>On-screen Show (4:3)</PresentationFormat>
  <Paragraphs>141</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Clouds</vt:lpstr>
      <vt:lpstr>Mythbuster </vt:lpstr>
      <vt:lpstr>Crying is girly</vt:lpstr>
      <vt:lpstr>Correct!</vt:lpstr>
      <vt:lpstr>Incorrect</vt:lpstr>
      <vt:lpstr>Eating fruit can make you happy</vt:lpstr>
      <vt:lpstr>Incorrect</vt:lpstr>
      <vt:lpstr>Correct</vt:lpstr>
      <vt:lpstr>When feeling sad should you…</vt:lpstr>
      <vt:lpstr>Incorrect</vt:lpstr>
      <vt:lpstr>Correct!</vt:lpstr>
      <vt:lpstr>Dreaming is the bodies way of healing your mind</vt:lpstr>
      <vt:lpstr>Incorrect</vt:lpstr>
      <vt:lpstr>Correct</vt:lpstr>
      <vt:lpstr>Asking for help is a sign of weakness</vt:lpstr>
      <vt:lpstr>Incorrect</vt:lpstr>
      <vt:lpstr>Correct</vt:lpstr>
      <vt:lpstr>Laughing is good for you</vt:lpstr>
      <vt:lpstr>Incorrect</vt:lpstr>
      <vt:lpstr>Correct</vt:lpstr>
      <vt:lpstr>Sad children sometimes get a tummy ache instead of feeling sad</vt:lpstr>
      <vt:lpstr>Incorrect </vt:lpstr>
      <vt:lpstr>Correct</vt:lpstr>
      <vt:lpstr>Exercise will keep your mind healthy</vt:lpstr>
      <vt:lpstr>Incorrect </vt:lpstr>
      <vt:lpstr>Correct</vt:lpstr>
      <vt:lpstr>What can you do when someone you know is sad?</vt:lpstr>
      <vt:lpstr>Incorrect</vt:lpstr>
      <vt:lpstr>Correct</vt:lpstr>
      <vt:lpstr>You are marvellous!</vt:lpstr>
      <vt:lpstr>Incorrect </vt:lpstr>
      <vt:lpstr>Correct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Mythbuster </dc:title>
  <dc:creator>Sandra Cameron</dc:creator>
  <cp:lastModifiedBy>Sandra Cameron</cp:lastModifiedBy>
  <cp:revision>14</cp:revision>
  <dcterms:created xsi:type="dcterms:W3CDTF">2012-02-18T11:02:13Z</dcterms:created>
  <dcterms:modified xsi:type="dcterms:W3CDTF">2012-03-07T21:52:12Z</dcterms:modified>
</cp:coreProperties>
</file>